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04788" y="137212"/>
            <a:ext cx="8420100" cy="914400"/>
          </a:xfrm>
          <a:prstGeom prst="rect">
            <a:avLst/>
          </a:prstGeom>
          <a:noFill/>
        </p:spPr>
        <p:txBody>
          <a:bodyPr vert="horz" lIns="92075" tIns="46038" rIns="92075" bIns="46038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Image Processing</a:t>
            </a:r>
            <a:endParaRPr lang="en-GB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04788" y="1051612"/>
            <a:ext cx="4175125" cy="5181600"/>
          </a:xfrm>
          <a:prstGeom prst="rect">
            <a:avLst/>
          </a:prstGeom>
          <a:noFill/>
        </p:spPr>
        <p:txBody>
          <a:bodyPr vert="horz" lIns="92075" tIns="46038" rIns="92075" bIns="46038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800" b="1" dirty="0" smtClean="0"/>
          </a:p>
          <a:p>
            <a:r>
              <a:rPr lang="en-GB" sz="1800" dirty="0" smtClean="0"/>
              <a:t>Low-level </a:t>
            </a:r>
          </a:p>
          <a:p>
            <a:pPr lvl="1"/>
            <a:r>
              <a:rPr lang="en-GB" sz="1800" dirty="0" smtClean="0"/>
              <a:t>working at the pixel level, identification of edges</a:t>
            </a:r>
          </a:p>
          <a:p>
            <a:pPr lvl="1">
              <a:buFontTx/>
              <a:buNone/>
            </a:pPr>
            <a:endParaRPr lang="en-GB" sz="1800" b="1" dirty="0" smtClean="0"/>
          </a:p>
          <a:p>
            <a:r>
              <a:rPr lang="en-GB" sz="1800" dirty="0" smtClean="0"/>
              <a:t>Medium-level </a:t>
            </a:r>
          </a:p>
          <a:p>
            <a:pPr lvl="1"/>
            <a:r>
              <a:rPr lang="en-GB" sz="1800" dirty="0" smtClean="0"/>
              <a:t>identification of regions and shapes</a:t>
            </a:r>
          </a:p>
          <a:p>
            <a:pPr lvl="1">
              <a:buFontTx/>
              <a:buNone/>
            </a:pPr>
            <a:endParaRPr lang="en-GB" sz="1800" dirty="0" smtClean="0"/>
          </a:p>
          <a:p>
            <a:r>
              <a:rPr lang="en-GB" sz="1800" dirty="0" smtClean="0"/>
              <a:t>High-level </a:t>
            </a:r>
          </a:p>
          <a:p>
            <a:pPr lvl="1"/>
            <a:r>
              <a:rPr lang="en-GB" sz="1800" dirty="0" smtClean="0"/>
              <a:t>associating shapes with real objects.</a:t>
            </a:r>
          </a:p>
          <a:p>
            <a:endParaRPr lang="en-GB" sz="1800" dirty="0" smtClean="0"/>
          </a:p>
          <a:p>
            <a:pPr>
              <a:buFont typeface="Wingdings" pitchFamily="2" charset="2"/>
              <a:buNone/>
            </a:pPr>
            <a:endParaRPr lang="en-GB" sz="1800" dirty="0" smtClean="0"/>
          </a:p>
        </p:txBody>
      </p:sp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80045" y="468824"/>
            <a:ext cx="1920000" cy="1440000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sm" len="sm"/>
            <a:tailEnd type="none" w="sm" len="sm"/>
          </a:ln>
        </p:spPr>
      </p:pic>
      <p:pic>
        <p:nvPicPr>
          <p:cNvPr id="7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48348" y="3880988"/>
            <a:ext cx="1920000" cy="1440000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sm" len="sm"/>
            <a:tailEnd type="none" w="sm" len="sm"/>
          </a:ln>
        </p:spPr>
      </p:pic>
      <p:pic>
        <p:nvPicPr>
          <p:cNvPr id="8" name="Picture 7" descr="photoedge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23384" y="2197019"/>
            <a:ext cx="1919999" cy="1440000"/>
          </a:xfrm>
          <a:prstGeom prst="rect">
            <a:avLst/>
          </a:prstGeom>
        </p:spPr>
      </p:pic>
      <p:pic>
        <p:nvPicPr>
          <p:cNvPr id="9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95575" y="5318812"/>
            <a:ext cx="1920000" cy="1440000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sm" len="sm"/>
            <a:tailEnd type="none" w="sm" len="sm"/>
          </a:ln>
        </p:spPr>
      </p:pic>
      <p:cxnSp>
        <p:nvCxnSpPr>
          <p:cNvPr id="10" name="Straight Arrow Connector 9"/>
          <p:cNvCxnSpPr/>
          <p:nvPr/>
        </p:nvCxnSpPr>
        <p:spPr bwMode="auto">
          <a:xfrm rot="10800000" flipV="1">
            <a:off x="6805915" y="1966011"/>
            <a:ext cx="952901" cy="587141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rot="16200000" flipH="1">
            <a:off x="6834790" y="3053666"/>
            <a:ext cx="712269" cy="654518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rot="10800000" flipV="1">
            <a:off x="6959918" y="5508109"/>
            <a:ext cx="1097280" cy="625642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3" name="Rectangle 12"/>
          <p:cNvSpPr/>
          <p:nvPr/>
        </p:nvSpPr>
        <p:spPr bwMode="auto">
          <a:xfrm>
            <a:off x="4938613" y="5690989"/>
            <a:ext cx="413886" cy="1020278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458377" y="5690989"/>
            <a:ext cx="375385" cy="1068404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161021" y="5710239"/>
            <a:ext cx="317634" cy="1010653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69619" y="4988345"/>
            <a:ext cx="94327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High</a:t>
            </a:r>
            <a:endParaRPr lang="en-US" sz="900" dirty="0"/>
          </a:p>
        </p:txBody>
      </p:sp>
      <p:sp>
        <p:nvSpPr>
          <p:cNvPr id="17" name="TextBox 16"/>
          <p:cNvSpPr txBox="1"/>
          <p:nvPr/>
        </p:nvSpPr>
        <p:spPr>
          <a:xfrm>
            <a:off x="7660957" y="3562202"/>
            <a:ext cx="94327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Medium</a:t>
            </a:r>
            <a:endParaRPr lang="en-US" sz="900" dirty="0"/>
          </a:p>
        </p:txBody>
      </p:sp>
      <p:sp>
        <p:nvSpPr>
          <p:cNvPr id="18" name="TextBox 17"/>
          <p:cNvSpPr txBox="1"/>
          <p:nvPr/>
        </p:nvSpPr>
        <p:spPr>
          <a:xfrm>
            <a:off x="5139139" y="1935533"/>
            <a:ext cx="94327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Low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708682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Spann</dc:creator>
  <cp:lastModifiedBy>Mike Spann</cp:lastModifiedBy>
  <cp:revision>1</cp:revision>
  <dcterms:created xsi:type="dcterms:W3CDTF">2006-08-16T00:00:00Z</dcterms:created>
  <dcterms:modified xsi:type="dcterms:W3CDTF">2013-01-24T18:12:51Z</dcterms:modified>
</cp:coreProperties>
</file>