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9.xml" ContentType="application/vnd.openxmlformats-officedocument.presentationml.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73" r:id="rId2"/>
  </p:sldMasterIdLst>
  <p:notesMasterIdLst>
    <p:notesMasterId r:id="rId96"/>
  </p:notesMasterIdLst>
  <p:handoutMasterIdLst>
    <p:handoutMasterId r:id="rId97"/>
  </p:handoutMasterIdLst>
  <p:sldIdLst>
    <p:sldId id="256" r:id="rId3"/>
    <p:sldId id="257" r:id="rId4"/>
    <p:sldId id="258" r:id="rId5"/>
    <p:sldId id="349" r:id="rId6"/>
    <p:sldId id="259" r:id="rId7"/>
    <p:sldId id="260" r:id="rId8"/>
    <p:sldId id="374" r:id="rId9"/>
    <p:sldId id="263" r:id="rId10"/>
    <p:sldId id="264" r:id="rId11"/>
    <p:sldId id="398" r:id="rId12"/>
    <p:sldId id="262" r:id="rId13"/>
    <p:sldId id="265" r:id="rId14"/>
    <p:sldId id="350" r:id="rId15"/>
    <p:sldId id="266" r:id="rId16"/>
    <p:sldId id="268" r:id="rId17"/>
    <p:sldId id="395" r:id="rId18"/>
    <p:sldId id="271" r:id="rId19"/>
    <p:sldId id="272" r:id="rId20"/>
    <p:sldId id="359" r:id="rId21"/>
    <p:sldId id="360" r:id="rId22"/>
    <p:sldId id="267" r:id="rId23"/>
    <p:sldId id="270" r:id="rId24"/>
    <p:sldId id="276" r:id="rId25"/>
    <p:sldId id="396" r:id="rId26"/>
    <p:sldId id="277" r:id="rId27"/>
    <p:sldId id="278" r:id="rId28"/>
    <p:sldId id="279" r:id="rId29"/>
    <p:sldId id="273" r:id="rId30"/>
    <p:sldId id="280" r:id="rId31"/>
    <p:sldId id="399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400" r:id="rId53"/>
    <p:sldId id="383" r:id="rId54"/>
    <p:sldId id="384" r:id="rId55"/>
    <p:sldId id="386" r:id="rId56"/>
    <p:sldId id="387" r:id="rId57"/>
    <p:sldId id="388" r:id="rId58"/>
    <p:sldId id="389" r:id="rId59"/>
    <p:sldId id="390" r:id="rId60"/>
    <p:sldId id="391" r:id="rId61"/>
    <p:sldId id="393" r:id="rId62"/>
    <p:sldId id="401" r:id="rId63"/>
    <p:sldId id="274" r:id="rId64"/>
    <p:sldId id="301" r:id="rId65"/>
    <p:sldId id="306" r:id="rId66"/>
    <p:sldId id="302" r:id="rId67"/>
    <p:sldId id="304" r:id="rId68"/>
    <p:sldId id="307" r:id="rId69"/>
    <p:sldId id="305" r:id="rId70"/>
    <p:sldId id="308" r:id="rId71"/>
    <p:sldId id="394" r:id="rId72"/>
    <p:sldId id="310" r:id="rId73"/>
    <p:sldId id="311" r:id="rId74"/>
    <p:sldId id="309" r:id="rId75"/>
    <p:sldId id="312" r:id="rId76"/>
    <p:sldId id="402" r:id="rId77"/>
    <p:sldId id="275" r:id="rId78"/>
    <p:sldId id="315" r:id="rId79"/>
    <p:sldId id="316" r:id="rId80"/>
    <p:sldId id="403" r:id="rId81"/>
    <p:sldId id="351" r:id="rId82"/>
    <p:sldId id="352" r:id="rId83"/>
    <p:sldId id="353" r:id="rId84"/>
    <p:sldId id="355" r:id="rId85"/>
    <p:sldId id="356" r:id="rId86"/>
    <p:sldId id="358" r:id="rId87"/>
    <p:sldId id="357" r:id="rId88"/>
    <p:sldId id="375" r:id="rId89"/>
    <p:sldId id="376" r:id="rId90"/>
    <p:sldId id="377" r:id="rId91"/>
    <p:sldId id="378" r:id="rId92"/>
    <p:sldId id="379" r:id="rId93"/>
    <p:sldId id="380" r:id="rId94"/>
    <p:sldId id="397" r:id="rId95"/>
  </p:sldIdLst>
  <p:sldSz cx="9144000" cy="6858000" type="screen4x3"/>
  <p:notesSz cx="6858000" cy="9723438"/>
  <p:embeddedFontLst>
    <p:embeddedFont>
      <p:font typeface="Calibri" pitchFamily="34" charset="0"/>
      <p:regular r:id="rId98"/>
      <p:bold r:id="rId99"/>
      <p:italic r:id="rId100"/>
      <p:boldItalic r:id="rId10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4110" autoAdjust="0"/>
    <p:restoredTop sz="94356" autoAdjust="0"/>
  </p:normalViewPr>
  <p:slideViewPr>
    <p:cSldViewPr snapToGrid="0">
      <p:cViewPr>
        <p:scale>
          <a:sx n="85" d="100"/>
          <a:sy n="85" d="100"/>
        </p:scale>
        <p:origin x="-1314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4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264"/>
    </p:cViewPr>
  </p:sorterViewPr>
  <p:notesViewPr>
    <p:cSldViewPr snapToGrid="0">
      <p:cViewPr varScale="1">
        <p:scale>
          <a:sx n="60" d="100"/>
          <a:sy n="60" d="100"/>
        </p:scale>
        <p:origin x="-2310" y="-78"/>
      </p:cViewPr>
      <p:guideLst>
        <p:guide orient="horz" pos="3063"/>
        <p:guide pos="2161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font" Target="fonts/font3.fntdata"/><Relationship Id="rId105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font" Target="fonts/font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font" Target="fonts/font2.fntdata"/><Relationship Id="rId10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handoutMaster" Target="handoutMasters/handoutMaster1.xml"/><Relationship Id="rId10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University\Multimodal\2D%20Gaussia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University\Multimodal\2D%20Gaussia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University\Multimodal\2D%20Gaussia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smoothMarker"/>
        <c:ser>
          <c:idx val="0"/>
          <c:order val="0"/>
          <c:marker>
            <c:symbol val="none"/>
          </c:marker>
          <c:yVal>
            <c:numRef>
              <c:f>Sheet1!$A$1:$A$12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0.5</c:v>
                </c:pt>
                <c:pt idx="4">
                  <c:v>3</c:v>
                </c:pt>
                <c:pt idx="5">
                  <c:v>10</c:v>
                </c:pt>
                <c:pt idx="6">
                  <c:v>22.5</c:v>
                </c:pt>
                <c:pt idx="7">
                  <c:v>35</c:v>
                </c:pt>
                <c:pt idx="8">
                  <c:v>42</c:v>
                </c:pt>
                <c:pt idx="9">
                  <c:v>44.5</c:v>
                </c:pt>
                <c:pt idx="10">
                  <c:v>45</c:v>
                </c:pt>
                <c:pt idx="11">
                  <c:v>45</c:v>
                </c:pt>
              </c:numCache>
            </c:numRef>
          </c:yVal>
          <c:smooth val="1"/>
        </c:ser>
        <c:ser>
          <c:idx val="1"/>
          <c:order val="1"/>
          <c:marker>
            <c:symbol val="none"/>
          </c:marker>
          <c:yVal>
            <c:numRef>
              <c:f>Sheet1!$B$1:$B$12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4</c:v>
                </c:pt>
                <c:pt idx="5">
                  <c:v>10</c:v>
                </c:pt>
                <c:pt idx="6">
                  <c:v>15</c:v>
                </c:pt>
                <c:pt idx="7">
                  <c:v>10</c:v>
                </c:pt>
                <c:pt idx="8">
                  <c:v>4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</c:numCache>
            </c:numRef>
          </c:yVal>
          <c:smooth val="1"/>
        </c:ser>
        <c:ser>
          <c:idx val="2"/>
          <c:order val="2"/>
          <c:marker>
            <c:symbol val="none"/>
          </c:marker>
          <c:yVal>
            <c:numRef>
              <c:f>Sheet1!$C$1:$C$12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  <c:pt idx="4">
                  <c:v>6</c:v>
                </c:pt>
                <c:pt idx="5">
                  <c:v>5</c:v>
                </c:pt>
                <c:pt idx="6">
                  <c:v>0</c:v>
                </c:pt>
                <c:pt idx="7">
                  <c:v>-5</c:v>
                </c:pt>
                <c:pt idx="8">
                  <c:v>-6</c:v>
                </c:pt>
                <c:pt idx="9">
                  <c:v>-3</c:v>
                </c:pt>
                <c:pt idx="10">
                  <c:v>-1</c:v>
                </c:pt>
                <c:pt idx="11">
                  <c:v>0</c:v>
                </c:pt>
              </c:numCache>
            </c:numRef>
          </c:yVal>
          <c:smooth val="1"/>
        </c:ser>
        <c:dLbls/>
        <c:axId val="175794816"/>
        <c:axId val="175808896"/>
      </c:scatterChart>
      <c:valAx>
        <c:axId val="175794816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75808896"/>
        <c:crosses val="autoZero"/>
        <c:crossBetween val="midCat"/>
      </c:valAx>
      <c:valAx>
        <c:axId val="1758088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75794816"/>
        <c:crossesAt val="7"/>
        <c:crossBetween val="midCat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otX val="0"/>
      <c:perspective val="60"/>
    </c:view3D>
    <c:plotArea>
      <c:layout>
        <c:manualLayout>
          <c:layoutTarget val="inner"/>
          <c:xMode val="edge"/>
          <c:yMode val="edge"/>
          <c:x val="0.1206056529366009"/>
          <c:y val="5.1400554097404488E-2"/>
          <c:w val="0.8423089199277225"/>
          <c:h val="0.89719889180519163"/>
        </c:manualLayout>
      </c:layout>
      <c:surface3DChart>
        <c:ser>
          <c:idx val="0"/>
          <c:order val="0"/>
          <c:val>
            <c:numRef>
              <c:f>Sheet1!$C$110:$W$110</c:f>
              <c:numCache>
                <c:formatCode>General</c:formatCode>
                <c:ptCount val="21"/>
                <c:pt idx="0">
                  <c:v>-2.3482383953175832E-3</c:v>
                </c:pt>
                <c:pt idx="1">
                  <c:v>-4.4760253830822341E-3</c:v>
                </c:pt>
                <c:pt idx="2">
                  <c:v>-7.8723245495282302E-3</c:v>
                </c:pt>
                <c:pt idx="3">
                  <c:v>-1.2796363381254778E-2</c:v>
                </c:pt>
                <c:pt idx="4">
                  <c:v>-1.9267305722080841E-2</c:v>
                </c:pt>
                <c:pt idx="5">
                  <c:v>-2.6951787996341871E-2</c:v>
                </c:pt>
                <c:pt idx="6">
                  <c:v>-3.5154019364237503E-2</c:v>
                </c:pt>
                <c:pt idx="7">
                  <c:v>-4.293538250244016E-2</c:v>
                </c:pt>
                <c:pt idx="8">
                  <c:v>-4.9319883027146634E-2</c:v>
                </c:pt>
                <c:pt idx="9">
                  <c:v>-5.349631614349571E-2</c:v>
                </c:pt>
                <c:pt idx="10">
                  <c:v>-5.4946916666202536E-2</c:v>
                </c:pt>
                <c:pt idx="11">
                  <c:v>-5.349631614349571E-2</c:v>
                </c:pt>
                <c:pt idx="12">
                  <c:v>-4.9319883027146634E-2</c:v>
                </c:pt>
                <c:pt idx="13">
                  <c:v>-4.293538250244016E-2</c:v>
                </c:pt>
                <c:pt idx="14">
                  <c:v>-3.5154019364237503E-2</c:v>
                </c:pt>
                <c:pt idx="15">
                  <c:v>-2.6951787996341871E-2</c:v>
                </c:pt>
                <c:pt idx="16">
                  <c:v>-1.9267305722080841E-2</c:v>
                </c:pt>
                <c:pt idx="17">
                  <c:v>-1.2796363381254778E-2</c:v>
                </c:pt>
                <c:pt idx="18">
                  <c:v>-7.8723245495282302E-3</c:v>
                </c:pt>
                <c:pt idx="19">
                  <c:v>-4.4760253830822341E-3</c:v>
                </c:pt>
                <c:pt idx="20">
                  <c:v>-2.3482383953175832E-3</c:v>
                </c:pt>
              </c:numCache>
            </c:numRef>
          </c:val>
        </c:ser>
        <c:ser>
          <c:idx val="1"/>
          <c:order val="1"/>
          <c:val>
            <c:numRef>
              <c:f>Sheet1!$C$111:$W$111</c:f>
              <c:numCache>
                <c:formatCode>General</c:formatCode>
                <c:ptCount val="21"/>
                <c:pt idx="0">
                  <c:v>-4.4760253830822341E-3</c:v>
                </c:pt>
                <c:pt idx="1">
                  <c:v>-8.4052825226981851E-3</c:v>
                </c:pt>
                <c:pt idx="2">
                  <c:v>-1.4532262777803775E-2</c:v>
                </c:pt>
                <c:pt idx="3">
                  <c:v>-2.3169570567195243E-2</c:v>
                </c:pt>
                <c:pt idx="4">
                  <c:v>-3.4146771104398239E-2</c:v>
                </c:pt>
                <c:pt idx="5">
                  <c:v>-4.6680597571683975E-2</c:v>
                </c:pt>
                <c:pt idx="6">
                  <c:v>-5.9474376523332192E-2</c:v>
                </c:pt>
                <c:pt idx="7">
                  <c:v>-7.1041678362960659E-2</c:v>
                </c:pt>
                <c:pt idx="8">
                  <c:v>-8.0095847904783857E-2</c:v>
                </c:pt>
                <c:pt idx="9">
                  <c:v>-8.5792425520363105E-2</c:v>
                </c:pt>
                <c:pt idx="10">
                  <c:v>-8.7727125021731064E-2</c:v>
                </c:pt>
                <c:pt idx="11">
                  <c:v>-8.5792425520363105E-2</c:v>
                </c:pt>
                <c:pt idx="12">
                  <c:v>-8.0095847904783857E-2</c:v>
                </c:pt>
                <c:pt idx="13">
                  <c:v>-7.1041678362960659E-2</c:v>
                </c:pt>
                <c:pt idx="14">
                  <c:v>-5.9474376523332192E-2</c:v>
                </c:pt>
                <c:pt idx="15">
                  <c:v>-4.6680597571683975E-2</c:v>
                </c:pt>
                <c:pt idx="16">
                  <c:v>-3.4146771104398239E-2</c:v>
                </c:pt>
                <c:pt idx="17">
                  <c:v>-2.3169570567195243E-2</c:v>
                </c:pt>
                <c:pt idx="18">
                  <c:v>-1.4532262777803775E-2</c:v>
                </c:pt>
                <c:pt idx="19">
                  <c:v>-8.4052825226981851E-3</c:v>
                </c:pt>
                <c:pt idx="20">
                  <c:v>-4.4760253830822341E-3</c:v>
                </c:pt>
              </c:numCache>
            </c:numRef>
          </c:val>
        </c:ser>
        <c:ser>
          <c:idx val="2"/>
          <c:order val="2"/>
          <c:val>
            <c:numRef>
              <c:f>Sheet1!$C$112:$W$112</c:f>
              <c:numCache>
                <c:formatCode>General</c:formatCode>
                <c:ptCount val="21"/>
                <c:pt idx="0">
                  <c:v>-7.8723245495282302E-3</c:v>
                </c:pt>
                <c:pt idx="1">
                  <c:v>-1.4532262777803775E-2</c:v>
                </c:pt>
                <c:pt idx="2">
                  <c:v>-2.4621214327424822E-2</c:v>
                </c:pt>
                <c:pt idx="3">
                  <c:v>-3.832936331331166E-2</c:v>
                </c:pt>
                <c:pt idx="4">
                  <c:v>-5.4946916666202536E-2</c:v>
                </c:pt>
                <c:pt idx="5">
                  <c:v>-7.2803391268312423E-2</c:v>
                </c:pt>
                <c:pt idx="6">
                  <c:v>-8.9676848752407737E-2</c:v>
                </c:pt>
                <c:pt idx="7">
                  <c:v>-0.10355267961668432</c:v>
                </c:pt>
                <c:pt idx="8">
                  <c:v>-0.11330457761341309</c:v>
                </c:pt>
                <c:pt idx="9">
                  <c:v>-0.11883772514293421</c:v>
                </c:pt>
                <c:pt idx="10">
                  <c:v>-0.1205953950915476</c:v>
                </c:pt>
                <c:pt idx="11">
                  <c:v>-0.11883772514293421</c:v>
                </c:pt>
                <c:pt idx="12">
                  <c:v>-0.11330457761341309</c:v>
                </c:pt>
                <c:pt idx="13">
                  <c:v>-0.10355267961668432</c:v>
                </c:pt>
                <c:pt idx="14">
                  <c:v>-8.9676848752407737E-2</c:v>
                </c:pt>
                <c:pt idx="15">
                  <c:v>-7.2803391268312423E-2</c:v>
                </c:pt>
                <c:pt idx="16">
                  <c:v>-5.4946916666202536E-2</c:v>
                </c:pt>
                <c:pt idx="17">
                  <c:v>-3.832936331331166E-2</c:v>
                </c:pt>
                <c:pt idx="18">
                  <c:v>-2.4621214327424822E-2</c:v>
                </c:pt>
                <c:pt idx="19">
                  <c:v>-1.4532262777803775E-2</c:v>
                </c:pt>
                <c:pt idx="20">
                  <c:v>-7.8723245495282302E-3</c:v>
                </c:pt>
              </c:numCache>
            </c:numRef>
          </c:val>
        </c:ser>
        <c:ser>
          <c:idx val="3"/>
          <c:order val="3"/>
          <c:val>
            <c:numRef>
              <c:f>Sheet1!$C$113:$W$113</c:f>
              <c:numCache>
                <c:formatCode>General</c:formatCode>
                <c:ptCount val="21"/>
                <c:pt idx="0">
                  <c:v>-1.2796363381254778E-2</c:v>
                </c:pt>
                <c:pt idx="1">
                  <c:v>-2.3169570567195243E-2</c:v>
                </c:pt>
                <c:pt idx="2">
                  <c:v>-3.832936331331166E-2</c:v>
                </c:pt>
                <c:pt idx="3">
                  <c:v>-5.7935996653561514E-2</c:v>
                </c:pt>
                <c:pt idx="4">
                  <c:v>-8.0095847904783857E-2</c:v>
                </c:pt>
                <c:pt idx="5">
                  <c:v>-0.10156507765854272</c:v>
                </c:pt>
                <c:pt idx="6">
                  <c:v>-0.11883772514293421</c:v>
                </c:pt>
                <c:pt idx="7">
                  <c:v>-0.12972113299775723</c:v>
                </c:pt>
                <c:pt idx="8">
                  <c:v>-0.13443542393283306</c:v>
                </c:pt>
                <c:pt idx="9">
                  <c:v>-0.1353352832366127</c:v>
                </c:pt>
                <c:pt idx="10">
                  <c:v>-0.13522408408420344</c:v>
                </c:pt>
                <c:pt idx="11">
                  <c:v>-0.1353352832366127</c:v>
                </c:pt>
                <c:pt idx="12">
                  <c:v>-0.13443542393283306</c:v>
                </c:pt>
                <c:pt idx="13">
                  <c:v>-0.12972113299775723</c:v>
                </c:pt>
                <c:pt idx="14">
                  <c:v>-0.11883772514293421</c:v>
                </c:pt>
                <c:pt idx="15">
                  <c:v>-0.10156507765854272</c:v>
                </c:pt>
                <c:pt idx="16">
                  <c:v>-8.0095847904783857E-2</c:v>
                </c:pt>
                <c:pt idx="17">
                  <c:v>-5.7935996653561514E-2</c:v>
                </c:pt>
                <c:pt idx="18">
                  <c:v>-3.832936331331166E-2</c:v>
                </c:pt>
                <c:pt idx="19">
                  <c:v>-2.3169570567195243E-2</c:v>
                </c:pt>
                <c:pt idx="20">
                  <c:v>-1.2796363381254778E-2</c:v>
                </c:pt>
              </c:numCache>
            </c:numRef>
          </c:val>
        </c:ser>
        <c:ser>
          <c:idx val="4"/>
          <c:order val="4"/>
          <c:val>
            <c:numRef>
              <c:f>Sheet1!$C$114:$W$114</c:f>
              <c:numCache>
                <c:formatCode>General</c:formatCode>
                <c:ptCount val="21"/>
                <c:pt idx="0">
                  <c:v>-1.9267305722080841E-2</c:v>
                </c:pt>
                <c:pt idx="1">
                  <c:v>-3.4146771104398239E-2</c:v>
                </c:pt>
                <c:pt idx="2">
                  <c:v>-5.4946916666202536E-2</c:v>
                </c:pt>
                <c:pt idx="3">
                  <c:v>-8.0095847904783857E-2</c:v>
                </c:pt>
                <c:pt idx="4">
                  <c:v>-0.10553335412817152</c:v>
                </c:pt>
                <c:pt idx="5">
                  <c:v>-0.12551162610525307</c:v>
                </c:pt>
                <c:pt idx="6">
                  <c:v>-0.13492462917446901</c:v>
                </c:pt>
                <c:pt idx="7">
                  <c:v>-0.13223911057727186</c:v>
                </c:pt>
                <c:pt idx="8">
                  <c:v>-0.12113791079679315</c:v>
                </c:pt>
                <c:pt idx="9">
                  <c:v>-0.10926609042423169</c:v>
                </c:pt>
                <c:pt idx="10">
                  <c:v>-0.10424821382013356</c:v>
                </c:pt>
                <c:pt idx="11">
                  <c:v>-0.10926609042423169</c:v>
                </c:pt>
                <c:pt idx="12">
                  <c:v>-0.12113791079679315</c:v>
                </c:pt>
                <c:pt idx="13">
                  <c:v>-0.13223911057727186</c:v>
                </c:pt>
                <c:pt idx="14">
                  <c:v>-0.13492462917446901</c:v>
                </c:pt>
                <c:pt idx="15">
                  <c:v>-0.12551162610525307</c:v>
                </c:pt>
                <c:pt idx="16">
                  <c:v>-0.10553335412817152</c:v>
                </c:pt>
                <c:pt idx="17">
                  <c:v>-8.0095847904783857E-2</c:v>
                </c:pt>
                <c:pt idx="18">
                  <c:v>-5.4946916666202536E-2</c:v>
                </c:pt>
                <c:pt idx="19">
                  <c:v>-3.4146771104398239E-2</c:v>
                </c:pt>
                <c:pt idx="20">
                  <c:v>-1.9267305722080841E-2</c:v>
                </c:pt>
              </c:numCache>
            </c:numRef>
          </c:val>
        </c:ser>
        <c:ser>
          <c:idx val="5"/>
          <c:order val="5"/>
          <c:val>
            <c:numRef>
              <c:f>Sheet1!$C$115:$W$115</c:f>
              <c:numCache>
                <c:formatCode>General</c:formatCode>
                <c:ptCount val="21"/>
                <c:pt idx="0">
                  <c:v>-2.6951787996341871E-2</c:v>
                </c:pt>
                <c:pt idx="1">
                  <c:v>-4.6680597571683975E-2</c:v>
                </c:pt>
                <c:pt idx="2">
                  <c:v>-7.2803391268312423E-2</c:v>
                </c:pt>
                <c:pt idx="3">
                  <c:v>-0.10156507765854272</c:v>
                </c:pt>
                <c:pt idx="4">
                  <c:v>-0.12551162610525307</c:v>
                </c:pt>
                <c:pt idx="5">
                  <c:v>-0.1353352832366127</c:v>
                </c:pt>
                <c:pt idx="6">
                  <c:v>-0.12414722706617205</c:v>
                </c:pt>
                <c:pt idx="7">
                  <c:v>-9.2397879703280228E-2</c:v>
                </c:pt>
                <c:pt idx="8">
                  <c:v>-5.0157788941217113E-2</c:v>
                </c:pt>
                <c:pt idx="9">
                  <c:v>-1.4138187278351219E-2</c:v>
                </c:pt>
                <c:pt idx="10">
                  <c:v>0</c:v>
                </c:pt>
                <c:pt idx="11">
                  <c:v>-1.4138187278351219E-2</c:v>
                </c:pt>
                <c:pt idx="12">
                  <c:v>-5.0157788941217113E-2</c:v>
                </c:pt>
                <c:pt idx="13">
                  <c:v>-9.2397879703280228E-2</c:v>
                </c:pt>
                <c:pt idx="14">
                  <c:v>-0.12414722706617205</c:v>
                </c:pt>
                <c:pt idx="15">
                  <c:v>-0.1353352832366127</c:v>
                </c:pt>
                <c:pt idx="16">
                  <c:v>-0.12551162610525307</c:v>
                </c:pt>
                <c:pt idx="17">
                  <c:v>-0.10156507765854272</c:v>
                </c:pt>
                <c:pt idx="18">
                  <c:v>-7.2803391268312423E-2</c:v>
                </c:pt>
                <c:pt idx="19">
                  <c:v>-4.6680597571683975E-2</c:v>
                </c:pt>
                <c:pt idx="20">
                  <c:v>-2.6951787996341871E-2</c:v>
                </c:pt>
              </c:numCache>
            </c:numRef>
          </c:val>
        </c:ser>
        <c:ser>
          <c:idx val="6"/>
          <c:order val="6"/>
          <c:val>
            <c:numRef>
              <c:f>Sheet1!$C$116:$W$116</c:f>
              <c:numCache>
                <c:formatCode>General</c:formatCode>
                <c:ptCount val="21"/>
                <c:pt idx="0">
                  <c:v>-3.5154019364237503E-2</c:v>
                </c:pt>
                <c:pt idx="1">
                  <c:v>-5.9474376523332192E-2</c:v>
                </c:pt>
                <c:pt idx="2">
                  <c:v>-8.9676848752407737E-2</c:v>
                </c:pt>
                <c:pt idx="3">
                  <c:v>-0.11883772514293421</c:v>
                </c:pt>
                <c:pt idx="4">
                  <c:v>-0.13492462917446901</c:v>
                </c:pt>
                <c:pt idx="5">
                  <c:v>-0.12414722706617205</c:v>
                </c:pt>
                <c:pt idx="6">
                  <c:v>-7.7850444126894403E-2</c:v>
                </c:pt>
                <c:pt idx="7">
                  <c:v>0</c:v>
                </c:pt>
                <c:pt idx="8">
                  <c:v>8.9865792823444743E-2</c:v>
                </c:pt>
                <c:pt idx="9">
                  <c:v>0.16211743755699076</c:v>
                </c:pt>
                <c:pt idx="10">
                  <c:v>0.18982527265549903</c:v>
                </c:pt>
                <c:pt idx="11">
                  <c:v>0.16211743755699076</c:v>
                </c:pt>
                <c:pt idx="12">
                  <c:v>8.9865792823444743E-2</c:v>
                </c:pt>
                <c:pt idx="13">
                  <c:v>0</c:v>
                </c:pt>
                <c:pt idx="14">
                  <c:v>-7.7850444126894403E-2</c:v>
                </c:pt>
                <c:pt idx="15">
                  <c:v>-0.12414722706617205</c:v>
                </c:pt>
                <c:pt idx="16">
                  <c:v>-0.13492462917446901</c:v>
                </c:pt>
                <c:pt idx="17">
                  <c:v>-0.11883772514293421</c:v>
                </c:pt>
                <c:pt idx="18">
                  <c:v>-8.9676848752407737E-2</c:v>
                </c:pt>
                <c:pt idx="19">
                  <c:v>-5.9474376523332192E-2</c:v>
                </c:pt>
                <c:pt idx="20">
                  <c:v>-3.5154019364237503E-2</c:v>
                </c:pt>
              </c:numCache>
            </c:numRef>
          </c:val>
        </c:ser>
        <c:ser>
          <c:idx val="7"/>
          <c:order val="7"/>
          <c:val>
            <c:numRef>
              <c:f>Sheet1!$C$117:$W$117</c:f>
              <c:numCache>
                <c:formatCode>General</c:formatCode>
                <c:ptCount val="21"/>
                <c:pt idx="0">
                  <c:v>-4.293538250244016E-2</c:v>
                </c:pt>
                <c:pt idx="1">
                  <c:v>-7.1041678362960659E-2</c:v>
                </c:pt>
                <c:pt idx="2">
                  <c:v>-0.10355267961668432</c:v>
                </c:pt>
                <c:pt idx="3">
                  <c:v>-0.12972113299775723</c:v>
                </c:pt>
                <c:pt idx="4">
                  <c:v>-0.13223911057727186</c:v>
                </c:pt>
                <c:pt idx="5">
                  <c:v>-9.2397879703280228E-2</c:v>
                </c:pt>
                <c:pt idx="6">
                  <c:v>0</c:v>
                </c:pt>
                <c:pt idx="7">
                  <c:v>0.13629063166879221</c:v>
                </c:pt>
                <c:pt idx="8">
                  <c:v>0.28536986302569872</c:v>
                </c:pt>
                <c:pt idx="9">
                  <c:v>0.40219202762138329</c:v>
                </c:pt>
                <c:pt idx="10">
                  <c:v>0.44651284868545987</c:v>
                </c:pt>
                <c:pt idx="11">
                  <c:v>0.40219202762138329</c:v>
                </c:pt>
                <c:pt idx="12">
                  <c:v>0.28536986302569872</c:v>
                </c:pt>
                <c:pt idx="13">
                  <c:v>0.13629063166879221</c:v>
                </c:pt>
                <c:pt idx="14">
                  <c:v>0</c:v>
                </c:pt>
                <c:pt idx="15">
                  <c:v>-9.2397879703280228E-2</c:v>
                </c:pt>
                <c:pt idx="16">
                  <c:v>-0.13223911057727186</c:v>
                </c:pt>
                <c:pt idx="17">
                  <c:v>-0.12972113299775723</c:v>
                </c:pt>
                <c:pt idx="18">
                  <c:v>-0.10355267961668432</c:v>
                </c:pt>
                <c:pt idx="19">
                  <c:v>-7.1041678362960659E-2</c:v>
                </c:pt>
                <c:pt idx="20">
                  <c:v>-4.293538250244016E-2</c:v>
                </c:pt>
              </c:numCache>
            </c:numRef>
          </c:val>
        </c:ser>
        <c:ser>
          <c:idx val="8"/>
          <c:order val="8"/>
          <c:val>
            <c:numRef>
              <c:f>Sheet1!$C$118:$W$118</c:f>
              <c:numCache>
                <c:formatCode>General</c:formatCode>
                <c:ptCount val="21"/>
                <c:pt idx="0">
                  <c:v>-4.9319883027146634E-2</c:v>
                </c:pt>
                <c:pt idx="1">
                  <c:v>-8.0095847904783857E-2</c:v>
                </c:pt>
                <c:pt idx="2">
                  <c:v>-0.11330457761341309</c:v>
                </c:pt>
                <c:pt idx="3">
                  <c:v>-0.13443542393283306</c:v>
                </c:pt>
                <c:pt idx="4">
                  <c:v>-0.12113791079679315</c:v>
                </c:pt>
                <c:pt idx="5">
                  <c:v>-5.0157788941217113E-2</c:v>
                </c:pt>
                <c:pt idx="6">
                  <c:v>8.9865792823444743E-2</c:v>
                </c:pt>
                <c:pt idx="7">
                  <c:v>0.28536986302569872</c:v>
                </c:pt>
                <c:pt idx="8">
                  <c:v>0.4937813452101098</c:v>
                </c:pt>
                <c:pt idx="9">
                  <c:v>0.6549846024623952</c:v>
                </c:pt>
                <c:pt idx="10">
                  <c:v>0.71580078273161751</c:v>
                </c:pt>
                <c:pt idx="11">
                  <c:v>0.6549846024623952</c:v>
                </c:pt>
                <c:pt idx="12">
                  <c:v>0.4937813452101098</c:v>
                </c:pt>
                <c:pt idx="13">
                  <c:v>0.28536986302569872</c:v>
                </c:pt>
                <c:pt idx="14">
                  <c:v>8.9865792823444743E-2</c:v>
                </c:pt>
                <c:pt idx="15">
                  <c:v>-5.0157788941217113E-2</c:v>
                </c:pt>
                <c:pt idx="16">
                  <c:v>-0.12113791079679315</c:v>
                </c:pt>
                <c:pt idx="17">
                  <c:v>-0.13443542393283306</c:v>
                </c:pt>
                <c:pt idx="18">
                  <c:v>-0.11330457761341309</c:v>
                </c:pt>
                <c:pt idx="19">
                  <c:v>-8.0095847904783857E-2</c:v>
                </c:pt>
                <c:pt idx="20">
                  <c:v>-4.9319883027146634E-2</c:v>
                </c:pt>
              </c:numCache>
            </c:numRef>
          </c:val>
        </c:ser>
        <c:ser>
          <c:idx val="9"/>
          <c:order val="9"/>
          <c:val>
            <c:numRef>
              <c:f>Sheet1!$C$119:$W$119</c:f>
              <c:numCache>
                <c:formatCode>General</c:formatCode>
                <c:ptCount val="21"/>
                <c:pt idx="0">
                  <c:v>-5.349631614349571E-2</c:v>
                </c:pt>
                <c:pt idx="1">
                  <c:v>-8.5792425520363105E-2</c:v>
                </c:pt>
                <c:pt idx="2">
                  <c:v>-0.11883772514293421</c:v>
                </c:pt>
                <c:pt idx="3">
                  <c:v>-0.1353352832366127</c:v>
                </c:pt>
                <c:pt idx="4">
                  <c:v>-0.10926609042423169</c:v>
                </c:pt>
                <c:pt idx="5">
                  <c:v>-1.4138187278351219E-2</c:v>
                </c:pt>
                <c:pt idx="6">
                  <c:v>0.16211743755699076</c:v>
                </c:pt>
                <c:pt idx="7">
                  <c:v>0.40219202762138329</c:v>
                </c:pt>
                <c:pt idx="8">
                  <c:v>0.6549846024623952</c:v>
                </c:pt>
                <c:pt idx="9">
                  <c:v>0.84926703867570563</c:v>
                </c:pt>
                <c:pt idx="10">
                  <c:v>0.92235786158622957</c:v>
                </c:pt>
                <c:pt idx="11">
                  <c:v>0.84926703867570563</c:v>
                </c:pt>
                <c:pt idx="12">
                  <c:v>0.6549846024623952</c:v>
                </c:pt>
                <c:pt idx="13">
                  <c:v>0.40219202762138329</c:v>
                </c:pt>
                <c:pt idx="14">
                  <c:v>0.16211743755699076</c:v>
                </c:pt>
                <c:pt idx="15">
                  <c:v>-1.4138187278351219E-2</c:v>
                </c:pt>
                <c:pt idx="16">
                  <c:v>-0.10926609042423169</c:v>
                </c:pt>
                <c:pt idx="17">
                  <c:v>-0.1353352832366127</c:v>
                </c:pt>
                <c:pt idx="18">
                  <c:v>-0.11883772514293421</c:v>
                </c:pt>
                <c:pt idx="19">
                  <c:v>-8.5792425520363105E-2</c:v>
                </c:pt>
                <c:pt idx="20">
                  <c:v>-5.349631614349571E-2</c:v>
                </c:pt>
              </c:numCache>
            </c:numRef>
          </c:val>
        </c:ser>
        <c:ser>
          <c:idx val="10"/>
          <c:order val="10"/>
          <c:val>
            <c:numRef>
              <c:f>Sheet1!$C$120:$W$120</c:f>
              <c:numCache>
                <c:formatCode>General</c:formatCode>
                <c:ptCount val="21"/>
                <c:pt idx="0">
                  <c:v>-5.4946916666202536E-2</c:v>
                </c:pt>
                <c:pt idx="1">
                  <c:v>-8.7727125021731064E-2</c:v>
                </c:pt>
                <c:pt idx="2">
                  <c:v>-0.1205953950915476</c:v>
                </c:pt>
                <c:pt idx="3">
                  <c:v>-0.13522408408420344</c:v>
                </c:pt>
                <c:pt idx="4">
                  <c:v>-0.10424821382013356</c:v>
                </c:pt>
                <c:pt idx="5">
                  <c:v>0</c:v>
                </c:pt>
                <c:pt idx="6">
                  <c:v>0.18982527265549903</c:v>
                </c:pt>
                <c:pt idx="7">
                  <c:v>0.44651284868545987</c:v>
                </c:pt>
                <c:pt idx="8">
                  <c:v>0.71580078273161751</c:v>
                </c:pt>
                <c:pt idx="9">
                  <c:v>0.92235786158622957</c:v>
                </c:pt>
                <c:pt idx="10">
                  <c:v>1</c:v>
                </c:pt>
                <c:pt idx="11">
                  <c:v>0.92235786158622957</c:v>
                </c:pt>
                <c:pt idx="12">
                  <c:v>0.71580078273161751</c:v>
                </c:pt>
                <c:pt idx="13">
                  <c:v>0.44651284868545987</c:v>
                </c:pt>
                <c:pt idx="14">
                  <c:v>0.18982527265549903</c:v>
                </c:pt>
                <c:pt idx="15">
                  <c:v>0</c:v>
                </c:pt>
                <c:pt idx="16">
                  <c:v>-0.10424821382013356</c:v>
                </c:pt>
                <c:pt idx="17">
                  <c:v>-0.13522408408420344</c:v>
                </c:pt>
                <c:pt idx="18">
                  <c:v>-0.1205953950915476</c:v>
                </c:pt>
                <c:pt idx="19">
                  <c:v>-8.7727125021731064E-2</c:v>
                </c:pt>
                <c:pt idx="20">
                  <c:v>-5.4946916666202536E-2</c:v>
                </c:pt>
              </c:numCache>
            </c:numRef>
          </c:val>
        </c:ser>
        <c:ser>
          <c:idx val="11"/>
          <c:order val="11"/>
          <c:val>
            <c:numRef>
              <c:f>Sheet1!$C$121:$W$121</c:f>
              <c:numCache>
                <c:formatCode>General</c:formatCode>
                <c:ptCount val="21"/>
                <c:pt idx="0">
                  <c:v>-5.349631614349571E-2</c:v>
                </c:pt>
                <c:pt idx="1">
                  <c:v>-8.5792425520363105E-2</c:v>
                </c:pt>
                <c:pt idx="2">
                  <c:v>-0.11883772514293421</c:v>
                </c:pt>
                <c:pt idx="3">
                  <c:v>-0.1353352832366127</c:v>
                </c:pt>
                <c:pt idx="4">
                  <c:v>-0.10926609042423169</c:v>
                </c:pt>
                <c:pt idx="5">
                  <c:v>-1.4138187278351219E-2</c:v>
                </c:pt>
                <c:pt idx="6">
                  <c:v>0.16211743755699076</c:v>
                </c:pt>
                <c:pt idx="7">
                  <c:v>0.40219202762138329</c:v>
                </c:pt>
                <c:pt idx="8">
                  <c:v>0.6549846024623952</c:v>
                </c:pt>
                <c:pt idx="9">
                  <c:v>0.84926703867570563</c:v>
                </c:pt>
                <c:pt idx="10">
                  <c:v>0.92235786158622957</c:v>
                </c:pt>
                <c:pt idx="11">
                  <c:v>0.84926703867570563</c:v>
                </c:pt>
                <c:pt idx="12">
                  <c:v>0.6549846024623952</c:v>
                </c:pt>
                <c:pt idx="13">
                  <c:v>0.40219202762138329</c:v>
                </c:pt>
                <c:pt idx="14">
                  <c:v>0.16211743755699076</c:v>
                </c:pt>
                <c:pt idx="15">
                  <c:v>-1.4138187278351219E-2</c:v>
                </c:pt>
                <c:pt idx="16">
                  <c:v>-0.10926609042423169</c:v>
                </c:pt>
                <c:pt idx="17">
                  <c:v>-0.1353352832366127</c:v>
                </c:pt>
                <c:pt idx="18">
                  <c:v>-0.11883772514293421</c:v>
                </c:pt>
                <c:pt idx="19">
                  <c:v>-8.5792425520363105E-2</c:v>
                </c:pt>
                <c:pt idx="20">
                  <c:v>-5.349631614349571E-2</c:v>
                </c:pt>
              </c:numCache>
            </c:numRef>
          </c:val>
        </c:ser>
        <c:ser>
          <c:idx val="12"/>
          <c:order val="12"/>
          <c:val>
            <c:numRef>
              <c:f>Sheet1!$C$122:$W$122</c:f>
              <c:numCache>
                <c:formatCode>General</c:formatCode>
                <c:ptCount val="21"/>
                <c:pt idx="0">
                  <c:v>-4.9319883027146634E-2</c:v>
                </c:pt>
                <c:pt idx="1">
                  <c:v>-8.0095847904783857E-2</c:v>
                </c:pt>
                <c:pt idx="2">
                  <c:v>-0.11330457761341309</c:v>
                </c:pt>
                <c:pt idx="3">
                  <c:v>-0.13443542393283306</c:v>
                </c:pt>
                <c:pt idx="4">
                  <c:v>-0.12113791079679315</c:v>
                </c:pt>
                <c:pt idx="5">
                  <c:v>-5.0157788941217113E-2</c:v>
                </c:pt>
                <c:pt idx="6">
                  <c:v>8.9865792823444743E-2</c:v>
                </c:pt>
                <c:pt idx="7">
                  <c:v>0.28536986302569872</c:v>
                </c:pt>
                <c:pt idx="8">
                  <c:v>0.4937813452101098</c:v>
                </c:pt>
                <c:pt idx="9">
                  <c:v>0.6549846024623952</c:v>
                </c:pt>
                <c:pt idx="10">
                  <c:v>0.71580078273161751</c:v>
                </c:pt>
                <c:pt idx="11">
                  <c:v>0.6549846024623952</c:v>
                </c:pt>
                <c:pt idx="12">
                  <c:v>0.4937813452101098</c:v>
                </c:pt>
                <c:pt idx="13">
                  <c:v>0.28536986302569872</c:v>
                </c:pt>
                <c:pt idx="14">
                  <c:v>8.9865792823444743E-2</c:v>
                </c:pt>
                <c:pt idx="15">
                  <c:v>-5.0157788941217113E-2</c:v>
                </c:pt>
                <c:pt idx="16">
                  <c:v>-0.12113791079679315</c:v>
                </c:pt>
                <c:pt idx="17">
                  <c:v>-0.13443542393283306</c:v>
                </c:pt>
                <c:pt idx="18">
                  <c:v>-0.11330457761341309</c:v>
                </c:pt>
                <c:pt idx="19">
                  <c:v>-8.0095847904783857E-2</c:v>
                </c:pt>
                <c:pt idx="20">
                  <c:v>-4.9319883027146634E-2</c:v>
                </c:pt>
              </c:numCache>
            </c:numRef>
          </c:val>
        </c:ser>
        <c:ser>
          <c:idx val="13"/>
          <c:order val="13"/>
          <c:val>
            <c:numRef>
              <c:f>Sheet1!$C$123:$W$123</c:f>
              <c:numCache>
                <c:formatCode>General</c:formatCode>
                <c:ptCount val="21"/>
                <c:pt idx="0">
                  <c:v>-4.293538250244016E-2</c:v>
                </c:pt>
                <c:pt idx="1">
                  <c:v>-7.1041678362960659E-2</c:v>
                </c:pt>
                <c:pt idx="2">
                  <c:v>-0.10355267961668432</c:v>
                </c:pt>
                <c:pt idx="3">
                  <c:v>-0.12972113299775723</c:v>
                </c:pt>
                <c:pt idx="4">
                  <c:v>-0.13223911057727186</c:v>
                </c:pt>
                <c:pt idx="5">
                  <c:v>-9.2397879703280228E-2</c:v>
                </c:pt>
                <c:pt idx="6">
                  <c:v>0</c:v>
                </c:pt>
                <c:pt idx="7">
                  <c:v>0.13629063166879221</c:v>
                </c:pt>
                <c:pt idx="8">
                  <c:v>0.28536986302569872</c:v>
                </c:pt>
                <c:pt idx="9">
                  <c:v>0.40219202762138329</c:v>
                </c:pt>
                <c:pt idx="10">
                  <c:v>0.44651284868545987</c:v>
                </c:pt>
                <c:pt idx="11">
                  <c:v>0.40219202762138329</c:v>
                </c:pt>
                <c:pt idx="12">
                  <c:v>0.28536986302569872</c:v>
                </c:pt>
                <c:pt idx="13">
                  <c:v>0.13629063166879221</c:v>
                </c:pt>
                <c:pt idx="14">
                  <c:v>0</c:v>
                </c:pt>
                <c:pt idx="15">
                  <c:v>-9.2397879703280228E-2</c:v>
                </c:pt>
                <c:pt idx="16">
                  <c:v>-0.13223911057727186</c:v>
                </c:pt>
                <c:pt idx="17">
                  <c:v>-0.12972113299775723</c:v>
                </c:pt>
                <c:pt idx="18">
                  <c:v>-0.10355267961668432</c:v>
                </c:pt>
                <c:pt idx="19">
                  <c:v>-7.1041678362960659E-2</c:v>
                </c:pt>
                <c:pt idx="20">
                  <c:v>-4.293538250244016E-2</c:v>
                </c:pt>
              </c:numCache>
            </c:numRef>
          </c:val>
        </c:ser>
        <c:ser>
          <c:idx val="14"/>
          <c:order val="14"/>
          <c:val>
            <c:numRef>
              <c:f>Sheet1!$C$124:$W$124</c:f>
              <c:numCache>
                <c:formatCode>General</c:formatCode>
                <c:ptCount val="21"/>
                <c:pt idx="0">
                  <c:v>-3.5154019364237503E-2</c:v>
                </c:pt>
                <c:pt idx="1">
                  <c:v>-5.9474376523332192E-2</c:v>
                </c:pt>
                <c:pt idx="2">
                  <c:v>-8.9676848752407737E-2</c:v>
                </c:pt>
                <c:pt idx="3">
                  <c:v>-0.11883772514293421</c:v>
                </c:pt>
                <c:pt idx="4">
                  <c:v>-0.13492462917446901</c:v>
                </c:pt>
                <c:pt idx="5">
                  <c:v>-0.12414722706617205</c:v>
                </c:pt>
                <c:pt idx="6">
                  <c:v>-7.7850444126894403E-2</c:v>
                </c:pt>
                <c:pt idx="7">
                  <c:v>0</c:v>
                </c:pt>
                <c:pt idx="8">
                  <c:v>8.9865792823444743E-2</c:v>
                </c:pt>
                <c:pt idx="9">
                  <c:v>0.16211743755699076</c:v>
                </c:pt>
                <c:pt idx="10">
                  <c:v>0.18982527265549903</c:v>
                </c:pt>
                <c:pt idx="11">
                  <c:v>0.16211743755699076</c:v>
                </c:pt>
                <c:pt idx="12">
                  <c:v>8.9865792823444743E-2</c:v>
                </c:pt>
                <c:pt idx="13">
                  <c:v>0</c:v>
                </c:pt>
                <c:pt idx="14">
                  <c:v>-7.7850444126894403E-2</c:v>
                </c:pt>
                <c:pt idx="15">
                  <c:v>-0.12414722706617205</c:v>
                </c:pt>
                <c:pt idx="16">
                  <c:v>-0.13492462917446901</c:v>
                </c:pt>
                <c:pt idx="17">
                  <c:v>-0.11883772514293421</c:v>
                </c:pt>
                <c:pt idx="18">
                  <c:v>-8.9676848752407737E-2</c:v>
                </c:pt>
                <c:pt idx="19">
                  <c:v>-5.9474376523332192E-2</c:v>
                </c:pt>
                <c:pt idx="20">
                  <c:v>-3.5154019364237503E-2</c:v>
                </c:pt>
              </c:numCache>
            </c:numRef>
          </c:val>
        </c:ser>
        <c:ser>
          <c:idx val="15"/>
          <c:order val="15"/>
          <c:val>
            <c:numRef>
              <c:f>Sheet1!$C$125:$W$125</c:f>
              <c:numCache>
                <c:formatCode>General</c:formatCode>
                <c:ptCount val="21"/>
                <c:pt idx="0">
                  <c:v>-2.6951787996341871E-2</c:v>
                </c:pt>
                <c:pt idx="1">
                  <c:v>-4.6680597571683975E-2</c:v>
                </c:pt>
                <c:pt idx="2">
                  <c:v>-7.2803391268312423E-2</c:v>
                </c:pt>
                <c:pt idx="3">
                  <c:v>-0.10156507765854272</c:v>
                </c:pt>
                <c:pt idx="4">
                  <c:v>-0.12551162610525307</c:v>
                </c:pt>
                <c:pt idx="5">
                  <c:v>-0.1353352832366127</c:v>
                </c:pt>
                <c:pt idx="6">
                  <c:v>-0.12414722706617205</c:v>
                </c:pt>
                <c:pt idx="7">
                  <c:v>-9.2397879703280228E-2</c:v>
                </c:pt>
                <c:pt idx="8">
                  <c:v>-5.0157788941217113E-2</c:v>
                </c:pt>
                <c:pt idx="9">
                  <c:v>-1.4138187278351219E-2</c:v>
                </c:pt>
                <c:pt idx="10">
                  <c:v>0</c:v>
                </c:pt>
                <c:pt idx="11">
                  <c:v>-1.4138187278351219E-2</c:v>
                </c:pt>
                <c:pt idx="12">
                  <c:v>-5.0157788941217113E-2</c:v>
                </c:pt>
                <c:pt idx="13">
                  <c:v>-9.2397879703280228E-2</c:v>
                </c:pt>
                <c:pt idx="14">
                  <c:v>-0.12414722706617205</c:v>
                </c:pt>
                <c:pt idx="15">
                  <c:v>-0.1353352832366127</c:v>
                </c:pt>
                <c:pt idx="16">
                  <c:v>-0.12551162610525307</c:v>
                </c:pt>
                <c:pt idx="17">
                  <c:v>-0.10156507765854272</c:v>
                </c:pt>
                <c:pt idx="18">
                  <c:v>-7.2803391268312423E-2</c:v>
                </c:pt>
                <c:pt idx="19">
                  <c:v>-4.6680597571683975E-2</c:v>
                </c:pt>
                <c:pt idx="20">
                  <c:v>-2.6951787996341871E-2</c:v>
                </c:pt>
              </c:numCache>
            </c:numRef>
          </c:val>
        </c:ser>
        <c:ser>
          <c:idx val="16"/>
          <c:order val="16"/>
          <c:val>
            <c:numRef>
              <c:f>Sheet1!$C$126:$W$126</c:f>
              <c:numCache>
                <c:formatCode>General</c:formatCode>
                <c:ptCount val="21"/>
                <c:pt idx="0">
                  <c:v>-1.9267305722080841E-2</c:v>
                </c:pt>
                <c:pt idx="1">
                  <c:v>-3.4146771104398239E-2</c:v>
                </c:pt>
                <c:pt idx="2">
                  <c:v>-5.4946916666202536E-2</c:v>
                </c:pt>
                <c:pt idx="3">
                  <c:v>-8.0095847904783857E-2</c:v>
                </c:pt>
                <c:pt idx="4">
                  <c:v>-0.10553335412817152</c:v>
                </c:pt>
                <c:pt idx="5">
                  <c:v>-0.12551162610525307</c:v>
                </c:pt>
                <c:pt idx="6">
                  <c:v>-0.13492462917446901</c:v>
                </c:pt>
                <c:pt idx="7">
                  <c:v>-0.13223911057727186</c:v>
                </c:pt>
                <c:pt idx="8">
                  <c:v>-0.12113791079679315</c:v>
                </c:pt>
                <c:pt idx="9">
                  <c:v>-0.10926609042423169</c:v>
                </c:pt>
                <c:pt idx="10">
                  <c:v>-0.10424821382013356</c:v>
                </c:pt>
                <c:pt idx="11">
                  <c:v>-0.10926609042423169</c:v>
                </c:pt>
                <c:pt idx="12">
                  <c:v>-0.12113791079679315</c:v>
                </c:pt>
                <c:pt idx="13">
                  <c:v>-0.13223911057727186</c:v>
                </c:pt>
                <c:pt idx="14">
                  <c:v>-0.13492462917446901</c:v>
                </c:pt>
                <c:pt idx="15">
                  <c:v>-0.12551162610525307</c:v>
                </c:pt>
                <c:pt idx="16">
                  <c:v>-0.10553335412817152</c:v>
                </c:pt>
                <c:pt idx="17">
                  <c:v>-8.0095847904783857E-2</c:v>
                </c:pt>
                <c:pt idx="18">
                  <c:v>-5.4946916666202536E-2</c:v>
                </c:pt>
                <c:pt idx="19">
                  <c:v>-3.4146771104398239E-2</c:v>
                </c:pt>
                <c:pt idx="20">
                  <c:v>-1.9267305722080841E-2</c:v>
                </c:pt>
              </c:numCache>
            </c:numRef>
          </c:val>
        </c:ser>
        <c:ser>
          <c:idx val="17"/>
          <c:order val="17"/>
          <c:val>
            <c:numRef>
              <c:f>Sheet1!$C$127:$W$127</c:f>
              <c:numCache>
                <c:formatCode>General</c:formatCode>
                <c:ptCount val="21"/>
                <c:pt idx="0">
                  <c:v>-1.2796363381254778E-2</c:v>
                </c:pt>
                <c:pt idx="1">
                  <c:v>-2.3169570567195243E-2</c:v>
                </c:pt>
                <c:pt idx="2">
                  <c:v>-3.832936331331166E-2</c:v>
                </c:pt>
                <c:pt idx="3">
                  <c:v>-5.7935996653561514E-2</c:v>
                </c:pt>
                <c:pt idx="4">
                  <c:v>-8.0095847904783857E-2</c:v>
                </c:pt>
                <c:pt idx="5">
                  <c:v>-0.10156507765854272</c:v>
                </c:pt>
                <c:pt idx="6">
                  <c:v>-0.11883772514293421</c:v>
                </c:pt>
                <c:pt idx="7">
                  <c:v>-0.12972113299775723</c:v>
                </c:pt>
                <c:pt idx="8">
                  <c:v>-0.13443542393283306</c:v>
                </c:pt>
                <c:pt idx="9">
                  <c:v>-0.1353352832366127</c:v>
                </c:pt>
                <c:pt idx="10">
                  <c:v>-0.13522408408420344</c:v>
                </c:pt>
                <c:pt idx="11">
                  <c:v>-0.1353352832366127</c:v>
                </c:pt>
                <c:pt idx="12">
                  <c:v>-0.13443542393283306</c:v>
                </c:pt>
                <c:pt idx="13">
                  <c:v>-0.12972113299775723</c:v>
                </c:pt>
                <c:pt idx="14">
                  <c:v>-0.11883772514293421</c:v>
                </c:pt>
                <c:pt idx="15">
                  <c:v>-0.10156507765854272</c:v>
                </c:pt>
                <c:pt idx="16">
                  <c:v>-8.0095847904783857E-2</c:v>
                </c:pt>
                <c:pt idx="17">
                  <c:v>-5.7935996653561514E-2</c:v>
                </c:pt>
                <c:pt idx="18">
                  <c:v>-3.832936331331166E-2</c:v>
                </c:pt>
                <c:pt idx="19">
                  <c:v>-2.3169570567195243E-2</c:v>
                </c:pt>
                <c:pt idx="20">
                  <c:v>-1.2796363381254778E-2</c:v>
                </c:pt>
              </c:numCache>
            </c:numRef>
          </c:val>
        </c:ser>
        <c:ser>
          <c:idx val="18"/>
          <c:order val="18"/>
          <c:val>
            <c:numRef>
              <c:f>Sheet1!$C$128:$W$128</c:f>
              <c:numCache>
                <c:formatCode>General</c:formatCode>
                <c:ptCount val="21"/>
                <c:pt idx="0">
                  <c:v>-7.8723245495282302E-3</c:v>
                </c:pt>
                <c:pt idx="1">
                  <c:v>-1.4532262777803775E-2</c:v>
                </c:pt>
                <c:pt idx="2">
                  <c:v>-2.4621214327424822E-2</c:v>
                </c:pt>
                <c:pt idx="3">
                  <c:v>-3.832936331331166E-2</c:v>
                </c:pt>
                <c:pt idx="4">
                  <c:v>-5.4946916666202536E-2</c:v>
                </c:pt>
                <c:pt idx="5">
                  <c:v>-7.2803391268312423E-2</c:v>
                </c:pt>
                <c:pt idx="6">
                  <c:v>-8.9676848752407737E-2</c:v>
                </c:pt>
                <c:pt idx="7">
                  <c:v>-0.10355267961668432</c:v>
                </c:pt>
                <c:pt idx="8">
                  <c:v>-0.11330457761341309</c:v>
                </c:pt>
                <c:pt idx="9">
                  <c:v>-0.11883772514293421</c:v>
                </c:pt>
                <c:pt idx="10">
                  <c:v>-0.1205953950915476</c:v>
                </c:pt>
                <c:pt idx="11">
                  <c:v>-0.11883772514293421</c:v>
                </c:pt>
                <c:pt idx="12">
                  <c:v>-0.11330457761341309</c:v>
                </c:pt>
                <c:pt idx="13">
                  <c:v>-0.10355267961668432</c:v>
                </c:pt>
                <c:pt idx="14">
                  <c:v>-8.9676848752407737E-2</c:v>
                </c:pt>
                <c:pt idx="15">
                  <c:v>-7.2803391268312423E-2</c:v>
                </c:pt>
                <c:pt idx="16">
                  <c:v>-5.4946916666202536E-2</c:v>
                </c:pt>
                <c:pt idx="17">
                  <c:v>-3.832936331331166E-2</c:v>
                </c:pt>
                <c:pt idx="18">
                  <c:v>-2.4621214327424822E-2</c:v>
                </c:pt>
                <c:pt idx="19">
                  <c:v>-1.4532262777803775E-2</c:v>
                </c:pt>
                <c:pt idx="20">
                  <c:v>-7.8723245495282302E-3</c:v>
                </c:pt>
              </c:numCache>
            </c:numRef>
          </c:val>
        </c:ser>
        <c:ser>
          <c:idx val="19"/>
          <c:order val="19"/>
          <c:val>
            <c:numRef>
              <c:f>Sheet1!$C$129:$W$129</c:f>
              <c:numCache>
                <c:formatCode>General</c:formatCode>
                <c:ptCount val="21"/>
                <c:pt idx="0">
                  <c:v>-4.4760253830822341E-3</c:v>
                </c:pt>
                <c:pt idx="1">
                  <c:v>-8.4052825226981851E-3</c:v>
                </c:pt>
                <c:pt idx="2">
                  <c:v>-1.4532262777803775E-2</c:v>
                </c:pt>
                <c:pt idx="3">
                  <c:v>-2.3169570567195243E-2</c:v>
                </c:pt>
                <c:pt idx="4">
                  <c:v>-3.4146771104398239E-2</c:v>
                </c:pt>
                <c:pt idx="5">
                  <c:v>-4.6680597571683975E-2</c:v>
                </c:pt>
                <c:pt idx="6">
                  <c:v>-5.9474376523332192E-2</c:v>
                </c:pt>
                <c:pt idx="7">
                  <c:v>-7.1041678362960659E-2</c:v>
                </c:pt>
                <c:pt idx="8">
                  <c:v>-8.0095847904783857E-2</c:v>
                </c:pt>
                <c:pt idx="9">
                  <c:v>-8.5792425520363105E-2</c:v>
                </c:pt>
                <c:pt idx="10">
                  <c:v>-8.7727125021731064E-2</c:v>
                </c:pt>
                <c:pt idx="11">
                  <c:v>-8.5792425520363105E-2</c:v>
                </c:pt>
                <c:pt idx="12">
                  <c:v>-8.0095847904783857E-2</c:v>
                </c:pt>
                <c:pt idx="13">
                  <c:v>-7.1041678362960659E-2</c:v>
                </c:pt>
                <c:pt idx="14">
                  <c:v>-5.9474376523332192E-2</c:v>
                </c:pt>
                <c:pt idx="15">
                  <c:v>-4.6680597571683975E-2</c:v>
                </c:pt>
                <c:pt idx="16">
                  <c:v>-3.4146771104398239E-2</c:v>
                </c:pt>
                <c:pt idx="17">
                  <c:v>-2.3169570567195243E-2</c:v>
                </c:pt>
                <c:pt idx="18">
                  <c:v>-1.4532262777803775E-2</c:v>
                </c:pt>
                <c:pt idx="19">
                  <c:v>-8.4052825226981851E-3</c:v>
                </c:pt>
                <c:pt idx="20">
                  <c:v>-4.4760253830822341E-3</c:v>
                </c:pt>
              </c:numCache>
            </c:numRef>
          </c:val>
        </c:ser>
        <c:ser>
          <c:idx val="20"/>
          <c:order val="20"/>
          <c:val>
            <c:numRef>
              <c:f>Sheet1!$C$130:$W$130</c:f>
              <c:numCache>
                <c:formatCode>General</c:formatCode>
                <c:ptCount val="21"/>
                <c:pt idx="0">
                  <c:v>-2.3482383953175832E-3</c:v>
                </c:pt>
                <c:pt idx="1">
                  <c:v>-4.4760253830822341E-3</c:v>
                </c:pt>
                <c:pt idx="2">
                  <c:v>-7.8723245495282302E-3</c:v>
                </c:pt>
                <c:pt idx="3">
                  <c:v>-1.2796363381254778E-2</c:v>
                </c:pt>
                <c:pt idx="4">
                  <c:v>-1.9267305722080841E-2</c:v>
                </c:pt>
                <c:pt idx="5">
                  <c:v>-2.6951787996341871E-2</c:v>
                </c:pt>
                <c:pt idx="6">
                  <c:v>-3.5154019364237503E-2</c:v>
                </c:pt>
                <c:pt idx="7">
                  <c:v>-4.293538250244016E-2</c:v>
                </c:pt>
                <c:pt idx="8">
                  <c:v>-4.9319883027146634E-2</c:v>
                </c:pt>
                <c:pt idx="9">
                  <c:v>-5.349631614349571E-2</c:v>
                </c:pt>
                <c:pt idx="10">
                  <c:v>-5.4946916666202536E-2</c:v>
                </c:pt>
                <c:pt idx="11">
                  <c:v>-5.349631614349571E-2</c:v>
                </c:pt>
                <c:pt idx="12">
                  <c:v>-4.9319883027146634E-2</c:v>
                </c:pt>
                <c:pt idx="13">
                  <c:v>-4.293538250244016E-2</c:v>
                </c:pt>
                <c:pt idx="14">
                  <c:v>-3.5154019364237503E-2</c:v>
                </c:pt>
                <c:pt idx="15">
                  <c:v>-2.6951787996341871E-2</c:v>
                </c:pt>
                <c:pt idx="16">
                  <c:v>-1.9267305722080841E-2</c:v>
                </c:pt>
                <c:pt idx="17">
                  <c:v>-1.2796363381254778E-2</c:v>
                </c:pt>
                <c:pt idx="18">
                  <c:v>-7.8723245495282302E-3</c:v>
                </c:pt>
                <c:pt idx="19">
                  <c:v>-4.4760253830822341E-3</c:v>
                </c:pt>
                <c:pt idx="20">
                  <c:v>-2.3482383953175832E-3</c:v>
                </c:pt>
              </c:numCache>
            </c:numRef>
          </c:val>
        </c:ser>
        <c:bandFmts/>
        <c:axId val="176031232"/>
        <c:axId val="176032768"/>
        <c:axId val="176016448"/>
      </c:surface3DChart>
      <c:catAx>
        <c:axId val="176031232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76032768"/>
        <c:crosses val="autoZero"/>
        <c:auto val="1"/>
        <c:lblAlgn val="ctr"/>
        <c:lblOffset val="100"/>
      </c:catAx>
      <c:valAx>
        <c:axId val="17603276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76031232"/>
        <c:crosses val="autoZero"/>
        <c:crossBetween val="midCat"/>
      </c:valAx>
      <c:serAx>
        <c:axId val="176016448"/>
        <c:scaling>
          <c:orientation val="minMax"/>
        </c:scaling>
        <c:delete val="1"/>
        <c:axPos val="b"/>
        <c:tickLblPos val="none"/>
        <c:crossAx val="176032768"/>
        <c:crosses val="autoZero"/>
      </c:serAx>
    </c:plotArea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perspective val="30"/>
    </c:view3D>
    <c:plotArea>
      <c:layout>
        <c:manualLayout>
          <c:layoutTarget val="inner"/>
          <c:xMode val="edge"/>
          <c:yMode val="edge"/>
          <c:x val="7.7613298337707914E-2"/>
          <c:y val="7.4548702245552642E-2"/>
          <c:w val="0.86676071741032978"/>
          <c:h val="0.79822506561679785"/>
        </c:manualLayout>
      </c:layout>
      <c:surface3DChart>
        <c:ser>
          <c:idx val="0"/>
          <c:order val="0"/>
          <c:val>
            <c:numRef>
              <c:f>Sheet1!$C$1:$W$1</c:f>
              <c:numCache>
                <c:formatCode>General</c:formatCode>
                <c:ptCount val="21"/>
                <c:pt idx="0">
                  <c:v>1.8315638888734179E-2</c:v>
                </c:pt>
                <c:pt idx="1">
                  <c:v>2.6782676492638175E-2</c:v>
                </c:pt>
                <c:pt idx="2">
                  <c:v>3.7628256807176241E-2</c:v>
                </c:pt>
                <c:pt idx="3">
                  <c:v>5.0792833864899134E-2</c:v>
                </c:pt>
                <c:pt idx="4">
                  <c:v>6.5874754426402948E-2</c:v>
                </c:pt>
                <c:pt idx="5">
                  <c:v>8.2084998623898828E-2</c:v>
                </c:pt>
                <c:pt idx="6">
                  <c:v>9.8273585604361488E-2</c:v>
                </c:pt>
                <c:pt idx="7">
                  <c:v>0.11304153064044986</c:v>
                </c:pt>
                <c:pt idx="8">
                  <c:v>0.12493021219858252</c:v>
                </c:pt>
                <c:pt idx="9">
                  <c:v>0.13265546508012174</c:v>
                </c:pt>
                <c:pt idx="10">
                  <c:v>0.1353352832366127</c:v>
                </c:pt>
                <c:pt idx="11">
                  <c:v>0.13265546508012174</c:v>
                </c:pt>
                <c:pt idx="12">
                  <c:v>0.12493021219858252</c:v>
                </c:pt>
                <c:pt idx="13">
                  <c:v>0.11304153064044986</c:v>
                </c:pt>
                <c:pt idx="14">
                  <c:v>9.8273585604361488E-2</c:v>
                </c:pt>
                <c:pt idx="15">
                  <c:v>8.2084998623898828E-2</c:v>
                </c:pt>
                <c:pt idx="16">
                  <c:v>6.5874754426402948E-2</c:v>
                </c:pt>
                <c:pt idx="17">
                  <c:v>5.0792833864899134E-2</c:v>
                </c:pt>
                <c:pt idx="18">
                  <c:v>3.7628256807176241E-2</c:v>
                </c:pt>
                <c:pt idx="19">
                  <c:v>2.6782676492638175E-2</c:v>
                </c:pt>
                <c:pt idx="20">
                  <c:v>1.8315638888734179E-2</c:v>
                </c:pt>
              </c:numCache>
            </c:numRef>
          </c:val>
        </c:ser>
        <c:ser>
          <c:idx val="1"/>
          <c:order val="1"/>
          <c:val>
            <c:numRef>
              <c:f>Sheet1!$C$2:$W$2</c:f>
              <c:numCache>
                <c:formatCode>General</c:formatCode>
                <c:ptCount val="21"/>
                <c:pt idx="0">
                  <c:v>2.6782676492638175E-2</c:v>
                </c:pt>
                <c:pt idx="1">
                  <c:v>3.9163895098987066E-2</c:v>
                </c:pt>
                <c:pt idx="2">
                  <c:v>5.5023220056407911E-2</c:v>
                </c:pt>
                <c:pt idx="3">
                  <c:v>7.4273578214333891E-2</c:v>
                </c:pt>
                <c:pt idx="4">
                  <c:v>9.6327638230493048E-2</c:v>
                </c:pt>
                <c:pt idx="5">
                  <c:v>0.12003162851145679</c:v>
                </c:pt>
                <c:pt idx="6">
                  <c:v>0.14370394977770468</c:v>
                </c:pt>
                <c:pt idx="7">
                  <c:v>0.16529888822158653</c:v>
                </c:pt>
                <c:pt idx="8">
                  <c:v>0.18268352405273466</c:v>
                </c:pt>
                <c:pt idx="9">
                  <c:v>0.19398004229089191</c:v>
                </c:pt>
                <c:pt idx="10">
                  <c:v>0.19789869908361465</c:v>
                </c:pt>
                <c:pt idx="11">
                  <c:v>0.19398004229089191</c:v>
                </c:pt>
                <c:pt idx="12">
                  <c:v>0.18268352405273466</c:v>
                </c:pt>
                <c:pt idx="13">
                  <c:v>0.16529888822158653</c:v>
                </c:pt>
                <c:pt idx="14">
                  <c:v>0.14370394977770468</c:v>
                </c:pt>
                <c:pt idx="15">
                  <c:v>0.12003162851145679</c:v>
                </c:pt>
                <c:pt idx="16">
                  <c:v>9.6327638230493048E-2</c:v>
                </c:pt>
                <c:pt idx="17">
                  <c:v>7.4273578214333891E-2</c:v>
                </c:pt>
                <c:pt idx="18">
                  <c:v>5.5023220056407911E-2</c:v>
                </c:pt>
                <c:pt idx="19">
                  <c:v>3.9163895098987066E-2</c:v>
                </c:pt>
                <c:pt idx="20">
                  <c:v>2.6782676492638175E-2</c:v>
                </c:pt>
              </c:numCache>
            </c:numRef>
          </c:val>
        </c:ser>
        <c:ser>
          <c:idx val="2"/>
          <c:order val="2"/>
          <c:val>
            <c:numRef>
              <c:f>Sheet1!$C$3:$W$3</c:f>
              <c:numCache>
                <c:formatCode>General</c:formatCode>
                <c:ptCount val="21"/>
                <c:pt idx="0">
                  <c:v>3.7628256807176241E-2</c:v>
                </c:pt>
                <c:pt idx="1">
                  <c:v>5.5023220056407911E-2</c:v>
                </c:pt>
                <c:pt idx="2">
                  <c:v>7.7304740443299783E-2</c:v>
                </c:pt>
                <c:pt idx="3">
                  <c:v>0.10435048475476411</c:v>
                </c:pt>
                <c:pt idx="4">
                  <c:v>0.1353352832366127</c:v>
                </c:pt>
                <c:pt idx="5">
                  <c:v>0.1686381472685955</c:v>
                </c:pt>
                <c:pt idx="6">
                  <c:v>0.20189651799465397</c:v>
                </c:pt>
                <c:pt idx="7">
                  <c:v>0.23223627472975883</c:v>
                </c:pt>
                <c:pt idx="8">
                  <c:v>0.25666077695355588</c:v>
                </c:pt>
                <c:pt idx="9">
                  <c:v>0.27253179303401281</c:v>
                </c:pt>
                <c:pt idx="10">
                  <c:v>0.27803730045319019</c:v>
                </c:pt>
                <c:pt idx="11">
                  <c:v>0.27253179303401281</c:v>
                </c:pt>
                <c:pt idx="12">
                  <c:v>0.25666077695355588</c:v>
                </c:pt>
                <c:pt idx="13">
                  <c:v>0.23223627472975883</c:v>
                </c:pt>
                <c:pt idx="14">
                  <c:v>0.20189651799465397</c:v>
                </c:pt>
                <c:pt idx="15">
                  <c:v>0.1686381472685955</c:v>
                </c:pt>
                <c:pt idx="16">
                  <c:v>0.1353352832366127</c:v>
                </c:pt>
                <c:pt idx="17">
                  <c:v>0.10435048475476411</c:v>
                </c:pt>
                <c:pt idx="18">
                  <c:v>7.7304740443299783E-2</c:v>
                </c:pt>
                <c:pt idx="19">
                  <c:v>5.5023220056407911E-2</c:v>
                </c:pt>
                <c:pt idx="20">
                  <c:v>3.7628256807176241E-2</c:v>
                </c:pt>
              </c:numCache>
            </c:numRef>
          </c:val>
        </c:ser>
        <c:ser>
          <c:idx val="3"/>
          <c:order val="3"/>
          <c:val>
            <c:numRef>
              <c:f>Sheet1!$C$4:$W$4</c:f>
              <c:numCache>
                <c:formatCode>General</c:formatCode>
                <c:ptCount val="21"/>
                <c:pt idx="0">
                  <c:v>5.0792833864899134E-2</c:v>
                </c:pt>
                <c:pt idx="1">
                  <c:v>7.4273578214333891E-2</c:v>
                </c:pt>
                <c:pt idx="2">
                  <c:v>0.10435048475476411</c:v>
                </c:pt>
                <c:pt idx="3">
                  <c:v>0.140858420921045</c:v>
                </c:pt>
                <c:pt idx="4">
                  <c:v>0.18268352405273466</c:v>
                </c:pt>
                <c:pt idx="5">
                  <c:v>0.22763768838381268</c:v>
                </c:pt>
                <c:pt idx="6">
                  <c:v>0.27253179303401281</c:v>
                </c:pt>
                <c:pt idx="7">
                  <c:v>0.3134861808826131</c:v>
                </c:pt>
                <c:pt idx="8">
                  <c:v>0.34645581033006034</c:v>
                </c:pt>
                <c:pt idx="9">
                  <c:v>0.36787944117144755</c:v>
                </c:pt>
                <c:pt idx="10">
                  <c:v>0.37531109885139957</c:v>
                </c:pt>
                <c:pt idx="11">
                  <c:v>0.36787944117144755</c:v>
                </c:pt>
                <c:pt idx="12">
                  <c:v>0.34645581033006034</c:v>
                </c:pt>
                <c:pt idx="13">
                  <c:v>0.3134861808826131</c:v>
                </c:pt>
                <c:pt idx="14">
                  <c:v>0.27253179303401281</c:v>
                </c:pt>
                <c:pt idx="15">
                  <c:v>0.22763768838381268</c:v>
                </c:pt>
                <c:pt idx="16">
                  <c:v>0.18268352405273466</c:v>
                </c:pt>
                <c:pt idx="17">
                  <c:v>0.140858420921045</c:v>
                </c:pt>
                <c:pt idx="18">
                  <c:v>0.10435048475476411</c:v>
                </c:pt>
                <c:pt idx="19">
                  <c:v>7.4273578214333891E-2</c:v>
                </c:pt>
                <c:pt idx="20">
                  <c:v>5.0792833864899134E-2</c:v>
                </c:pt>
              </c:numCache>
            </c:numRef>
          </c:val>
        </c:ser>
        <c:ser>
          <c:idx val="4"/>
          <c:order val="4"/>
          <c:val>
            <c:numRef>
              <c:f>Sheet1!$C$5:$W$5</c:f>
              <c:numCache>
                <c:formatCode>General</c:formatCode>
                <c:ptCount val="21"/>
                <c:pt idx="0">
                  <c:v>6.5874754426402948E-2</c:v>
                </c:pt>
                <c:pt idx="1">
                  <c:v>9.6327638230493048E-2</c:v>
                </c:pt>
                <c:pt idx="2">
                  <c:v>0.1353352832366127</c:v>
                </c:pt>
                <c:pt idx="3">
                  <c:v>0.18268352405273466</c:v>
                </c:pt>
                <c:pt idx="4">
                  <c:v>0.23692775868212354</c:v>
                </c:pt>
                <c:pt idx="5">
                  <c:v>0.29523016692401438</c:v>
                </c:pt>
                <c:pt idx="6">
                  <c:v>0.35345468195878488</c:v>
                </c:pt>
                <c:pt idx="7">
                  <c:v>0.40656965974059911</c:v>
                </c:pt>
                <c:pt idx="8">
                  <c:v>0.44932896411722739</c:v>
                </c:pt>
                <c:pt idx="9">
                  <c:v>0.47711391552103433</c:v>
                </c:pt>
                <c:pt idx="10">
                  <c:v>0.48675225595997462</c:v>
                </c:pt>
                <c:pt idx="11">
                  <c:v>0.47711391552103433</c:v>
                </c:pt>
                <c:pt idx="12">
                  <c:v>0.44932896411722739</c:v>
                </c:pt>
                <c:pt idx="13">
                  <c:v>0.40656965974059911</c:v>
                </c:pt>
                <c:pt idx="14">
                  <c:v>0.35345468195878488</c:v>
                </c:pt>
                <c:pt idx="15">
                  <c:v>0.29523016692401438</c:v>
                </c:pt>
                <c:pt idx="16">
                  <c:v>0.23692775868212354</c:v>
                </c:pt>
                <c:pt idx="17">
                  <c:v>0.18268352405273466</c:v>
                </c:pt>
                <c:pt idx="18">
                  <c:v>0.1353352832366127</c:v>
                </c:pt>
                <c:pt idx="19">
                  <c:v>9.6327638230493048E-2</c:v>
                </c:pt>
                <c:pt idx="20">
                  <c:v>6.5874754426402948E-2</c:v>
                </c:pt>
              </c:numCache>
            </c:numRef>
          </c:val>
        </c:ser>
        <c:ser>
          <c:idx val="5"/>
          <c:order val="5"/>
          <c:val>
            <c:numRef>
              <c:f>Sheet1!$C$6:$W$6</c:f>
              <c:numCache>
                <c:formatCode>General</c:formatCode>
                <c:ptCount val="21"/>
                <c:pt idx="0">
                  <c:v>8.2084998623898828E-2</c:v>
                </c:pt>
                <c:pt idx="1">
                  <c:v>0.12003162851145679</c:v>
                </c:pt>
                <c:pt idx="2">
                  <c:v>0.1686381472685955</c:v>
                </c:pt>
                <c:pt idx="3">
                  <c:v>0.22763768838381268</c:v>
                </c:pt>
                <c:pt idx="4">
                  <c:v>0.29523016692401438</c:v>
                </c:pt>
                <c:pt idx="5">
                  <c:v>0.36787944117144755</c:v>
                </c:pt>
                <c:pt idx="6">
                  <c:v>0.44043165450599536</c:v>
                </c:pt>
                <c:pt idx="7">
                  <c:v>0.50661699236559365</c:v>
                </c:pt>
                <c:pt idx="8">
                  <c:v>0.55989836656540881</c:v>
                </c:pt>
                <c:pt idx="9">
                  <c:v>0.59452054797019438</c:v>
                </c:pt>
                <c:pt idx="10">
                  <c:v>0.60653065971262765</c:v>
                </c:pt>
                <c:pt idx="11">
                  <c:v>0.59452054797019438</c:v>
                </c:pt>
                <c:pt idx="12">
                  <c:v>0.55989836656540881</c:v>
                </c:pt>
                <c:pt idx="13">
                  <c:v>0.50661699236559365</c:v>
                </c:pt>
                <c:pt idx="14">
                  <c:v>0.44043165450599536</c:v>
                </c:pt>
                <c:pt idx="15">
                  <c:v>0.36787944117144755</c:v>
                </c:pt>
                <c:pt idx="16">
                  <c:v>0.29523016692401438</c:v>
                </c:pt>
                <c:pt idx="17">
                  <c:v>0.22763768838381268</c:v>
                </c:pt>
                <c:pt idx="18">
                  <c:v>0.1686381472685955</c:v>
                </c:pt>
                <c:pt idx="19">
                  <c:v>0.12003162851145679</c:v>
                </c:pt>
                <c:pt idx="20">
                  <c:v>8.2084998623898828E-2</c:v>
                </c:pt>
              </c:numCache>
            </c:numRef>
          </c:val>
        </c:ser>
        <c:ser>
          <c:idx val="6"/>
          <c:order val="6"/>
          <c:val>
            <c:numRef>
              <c:f>Sheet1!$C$7:$W$7</c:f>
              <c:numCache>
                <c:formatCode>General</c:formatCode>
                <c:ptCount val="21"/>
                <c:pt idx="0">
                  <c:v>9.8273585604361488E-2</c:v>
                </c:pt>
                <c:pt idx="1">
                  <c:v>0.14370394977770468</c:v>
                </c:pt>
                <c:pt idx="2">
                  <c:v>0.20189651799465397</c:v>
                </c:pt>
                <c:pt idx="3">
                  <c:v>0.27253179303401281</c:v>
                </c:pt>
                <c:pt idx="4">
                  <c:v>0.35345468195878488</c:v>
                </c:pt>
                <c:pt idx="5">
                  <c:v>0.44043165450599536</c:v>
                </c:pt>
                <c:pt idx="6">
                  <c:v>0.52729242404304855</c:v>
                </c:pt>
                <c:pt idx="7">
                  <c:v>0.60653065971262765</c:v>
                </c:pt>
                <c:pt idx="8">
                  <c:v>0.67032004603564455</c:v>
                </c:pt>
                <c:pt idx="9">
                  <c:v>0.71177032276260954</c:v>
                </c:pt>
                <c:pt idx="10">
                  <c:v>0.72614903707370282</c:v>
                </c:pt>
                <c:pt idx="11">
                  <c:v>0.71177032276260954</c:v>
                </c:pt>
                <c:pt idx="12">
                  <c:v>0.67032004603564455</c:v>
                </c:pt>
                <c:pt idx="13">
                  <c:v>0.60653065971262765</c:v>
                </c:pt>
                <c:pt idx="14">
                  <c:v>0.52729242404304855</c:v>
                </c:pt>
                <c:pt idx="15">
                  <c:v>0.44043165450599536</c:v>
                </c:pt>
                <c:pt idx="16">
                  <c:v>0.35345468195878488</c:v>
                </c:pt>
                <c:pt idx="17">
                  <c:v>0.27253179303401281</c:v>
                </c:pt>
                <c:pt idx="18">
                  <c:v>0.20189651799465397</c:v>
                </c:pt>
                <c:pt idx="19">
                  <c:v>0.14370394977770468</c:v>
                </c:pt>
                <c:pt idx="20">
                  <c:v>9.8273585604361488E-2</c:v>
                </c:pt>
              </c:numCache>
            </c:numRef>
          </c:val>
        </c:ser>
        <c:ser>
          <c:idx val="7"/>
          <c:order val="7"/>
          <c:val>
            <c:numRef>
              <c:f>Sheet1!$C$8:$W$8</c:f>
              <c:numCache>
                <c:formatCode>General</c:formatCode>
                <c:ptCount val="21"/>
                <c:pt idx="0">
                  <c:v>0.11304153064044986</c:v>
                </c:pt>
                <c:pt idx="1">
                  <c:v>0.16529888822158653</c:v>
                </c:pt>
                <c:pt idx="2">
                  <c:v>0.23223627472975883</c:v>
                </c:pt>
                <c:pt idx="3">
                  <c:v>0.3134861808826131</c:v>
                </c:pt>
                <c:pt idx="4">
                  <c:v>0.40656965974059911</c:v>
                </c:pt>
                <c:pt idx="5">
                  <c:v>0.50661699236559365</c:v>
                </c:pt>
                <c:pt idx="6">
                  <c:v>0.60653065971262765</c:v>
                </c:pt>
                <c:pt idx="7">
                  <c:v>0.69767632607103103</c:v>
                </c:pt>
                <c:pt idx="8">
                  <c:v>0.77105158580356625</c:v>
                </c:pt>
                <c:pt idx="9">
                  <c:v>0.81873075307798182</c:v>
                </c:pt>
                <c:pt idx="10">
                  <c:v>0.83527021141127744</c:v>
                </c:pt>
                <c:pt idx="11">
                  <c:v>0.81873075307798182</c:v>
                </c:pt>
                <c:pt idx="12">
                  <c:v>0.77105158580356625</c:v>
                </c:pt>
                <c:pt idx="13">
                  <c:v>0.69767632607103103</c:v>
                </c:pt>
                <c:pt idx="14">
                  <c:v>0.60653065971262765</c:v>
                </c:pt>
                <c:pt idx="15">
                  <c:v>0.50661699236559365</c:v>
                </c:pt>
                <c:pt idx="16">
                  <c:v>0.40656965974059911</c:v>
                </c:pt>
                <c:pt idx="17">
                  <c:v>0.3134861808826131</c:v>
                </c:pt>
                <c:pt idx="18">
                  <c:v>0.23223627472975883</c:v>
                </c:pt>
                <c:pt idx="19">
                  <c:v>0.16529888822158653</c:v>
                </c:pt>
                <c:pt idx="20">
                  <c:v>0.11304153064044986</c:v>
                </c:pt>
              </c:numCache>
            </c:numRef>
          </c:val>
        </c:ser>
        <c:ser>
          <c:idx val="8"/>
          <c:order val="8"/>
          <c:val>
            <c:numRef>
              <c:f>Sheet1!$C$9:$W$9</c:f>
              <c:numCache>
                <c:formatCode>General</c:formatCode>
                <c:ptCount val="21"/>
                <c:pt idx="0">
                  <c:v>0.12493021219858252</c:v>
                </c:pt>
                <c:pt idx="1">
                  <c:v>0.18268352405273466</c:v>
                </c:pt>
                <c:pt idx="2">
                  <c:v>0.25666077695355588</c:v>
                </c:pt>
                <c:pt idx="3">
                  <c:v>0.34645581033006034</c:v>
                </c:pt>
                <c:pt idx="4">
                  <c:v>0.44932896411722739</c:v>
                </c:pt>
                <c:pt idx="5">
                  <c:v>0.55989836656540881</c:v>
                </c:pt>
                <c:pt idx="6">
                  <c:v>0.67032004603564455</c:v>
                </c:pt>
                <c:pt idx="7">
                  <c:v>0.77105158580356625</c:v>
                </c:pt>
                <c:pt idx="8">
                  <c:v>0.85214378896621057</c:v>
                </c:pt>
                <c:pt idx="9">
                  <c:v>0.90483741803595952</c:v>
                </c:pt>
                <c:pt idx="10">
                  <c:v>0.92311634638662987</c:v>
                </c:pt>
                <c:pt idx="11">
                  <c:v>0.90483741803595952</c:v>
                </c:pt>
                <c:pt idx="12">
                  <c:v>0.85214378896621057</c:v>
                </c:pt>
                <c:pt idx="13">
                  <c:v>0.77105158580356625</c:v>
                </c:pt>
                <c:pt idx="14">
                  <c:v>0.67032004603564455</c:v>
                </c:pt>
                <c:pt idx="15">
                  <c:v>0.55989836656540881</c:v>
                </c:pt>
                <c:pt idx="16">
                  <c:v>0.44932896411722739</c:v>
                </c:pt>
                <c:pt idx="17">
                  <c:v>0.34645581033006034</c:v>
                </c:pt>
                <c:pt idx="18">
                  <c:v>0.25666077695355588</c:v>
                </c:pt>
                <c:pt idx="19">
                  <c:v>0.18268352405273466</c:v>
                </c:pt>
                <c:pt idx="20">
                  <c:v>0.12493021219858252</c:v>
                </c:pt>
              </c:numCache>
            </c:numRef>
          </c:val>
        </c:ser>
        <c:ser>
          <c:idx val="9"/>
          <c:order val="9"/>
          <c:val>
            <c:numRef>
              <c:f>Sheet1!$C$10:$W$10</c:f>
              <c:numCache>
                <c:formatCode>General</c:formatCode>
                <c:ptCount val="21"/>
                <c:pt idx="0">
                  <c:v>0.13265546508012174</c:v>
                </c:pt>
                <c:pt idx="1">
                  <c:v>0.19398004229089191</c:v>
                </c:pt>
                <c:pt idx="2">
                  <c:v>0.27253179303401281</c:v>
                </c:pt>
                <c:pt idx="3">
                  <c:v>0.36787944117144755</c:v>
                </c:pt>
                <c:pt idx="4">
                  <c:v>0.47711391552103433</c:v>
                </c:pt>
                <c:pt idx="5">
                  <c:v>0.59452054797019438</c:v>
                </c:pt>
                <c:pt idx="6">
                  <c:v>0.71177032276260954</c:v>
                </c:pt>
                <c:pt idx="7">
                  <c:v>0.81873075307798182</c:v>
                </c:pt>
                <c:pt idx="8">
                  <c:v>0.90483741803595952</c:v>
                </c:pt>
                <c:pt idx="9">
                  <c:v>0.96078943915232362</c:v>
                </c:pt>
                <c:pt idx="10">
                  <c:v>0.98019867330675525</c:v>
                </c:pt>
                <c:pt idx="11">
                  <c:v>0.96078943915232362</c:v>
                </c:pt>
                <c:pt idx="12">
                  <c:v>0.90483741803595952</c:v>
                </c:pt>
                <c:pt idx="13">
                  <c:v>0.81873075307798182</c:v>
                </c:pt>
                <c:pt idx="14">
                  <c:v>0.71177032276260954</c:v>
                </c:pt>
                <c:pt idx="15">
                  <c:v>0.59452054797019438</c:v>
                </c:pt>
                <c:pt idx="16">
                  <c:v>0.47711391552103433</c:v>
                </c:pt>
                <c:pt idx="17">
                  <c:v>0.36787944117144755</c:v>
                </c:pt>
                <c:pt idx="18">
                  <c:v>0.27253179303401281</c:v>
                </c:pt>
                <c:pt idx="19">
                  <c:v>0.19398004229089191</c:v>
                </c:pt>
                <c:pt idx="20">
                  <c:v>0.13265546508012174</c:v>
                </c:pt>
              </c:numCache>
            </c:numRef>
          </c:val>
        </c:ser>
        <c:ser>
          <c:idx val="10"/>
          <c:order val="10"/>
          <c:val>
            <c:numRef>
              <c:f>Sheet1!$C$11:$W$11</c:f>
              <c:numCache>
                <c:formatCode>General</c:formatCode>
                <c:ptCount val="21"/>
                <c:pt idx="0">
                  <c:v>0.1353352832366127</c:v>
                </c:pt>
                <c:pt idx="1">
                  <c:v>0.19789869908361465</c:v>
                </c:pt>
                <c:pt idx="2">
                  <c:v>0.27803730045319019</c:v>
                </c:pt>
                <c:pt idx="3">
                  <c:v>0.37531109885139957</c:v>
                </c:pt>
                <c:pt idx="4">
                  <c:v>0.48675225595997462</c:v>
                </c:pt>
                <c:pt idx="5">
                  <c:v>0.60653065971262765</c:v>
                </c:pt>
                <c:pt idx="6">
                  <c:v>0.72614903707370282</c:v>
                </c:pt>
                <c:pt idx="7">
                  <c:v>0.83527021141127744</c:v>
                </c:pt>
                <c:pt idx="8">
                  <c:v>0.92311634638662987</c:v>
                </c:pt>
                <c:pt idx="9">
                  <c:v>0.98019867330675525</c:v>
                </c:pt>
                <c:pt idx="10">
                  <c:v>1</c:v>
                </c:pt>
                <c:pt idx="11">
                  <c:v>0.98019867330675525</c:v>
                </c:pt>
                <c:pt idx="12">
                  <c:v>0.92311634638662987</c:v>
                </c:pt>
                <c:pt idx="13">
                  <c:v>0.83527021141127744</c:v>
                </c:pt>
                <c:pt idx="14">
                  <c:v>0.72614903707370282</c:v>
                </c:pt>
                <c:pt idx="15">
                  <c:v>0.60653065971262765</c:v>
                </c:pt>
                <c:pt idx="16">
                  <c:v>0.48675225595997462</c:v>
                </c:pt>
                <c:pt idx="17">
                  <c:v>0.37531109885139957</c:v>
                </c:pt>
                <c:pt idx="18">
                  <c:v>0.27803730045319019</c:v>
                </c:pt>
                <c:pt idx="19">
                  <c:v>0.19789869908361465</c:v>
                </c:pt>
                <c:pt idx="20">
                  <c:v>0.1353352832366127</c:v>
                </c:pt>
              </c:numCache>
            </c:numRef>
          </c:val>
        </c:ser>
        <c:ser>
          <c:idx val="11"/>
          <c:order val="11"/>
          <c:val>
            <c:numRef>
              <c:f>Sheet1!$C$12:$W$12</c:f>
              <c:numCache>
                <c:formatCode>General</c:formatCode>
                <c:ptCount val="21"/>
                <c:pt idx="0">
                  <c:v>0.13265546508012174</c:v>
                </c:pt>
                <c:pt idx="1">
                  <c:v>0.19398004229089191</c:v>
                </c:pt>
                <c:pt idx="2">
                  <c:v>0.27253179303401281</c:v>
                </c:pt>
                <c:pt idx="3">
                  <c:v>0.36787944117144755</c:v>
                </c:pt>
                <c:pt idx="4">
                  <c:v>0.47711391552103433</c:v>
                </c:pt>
                <c:pt idx="5">
                  <c:v>0.59452054797019438</c:v>
                </c:pt>
                <c:pt idx="6">
                  <c:v>0.71177032276260954</c:v>
                </c:pt>
                <c:pt idx="7">
                  <c:v>0.81873075307798182</c:v>
                </c:pt>
                <c:pt idx="8">
                  <c:v>0.90483741803595952</c:v>
                </c:pt>
                <c:pt idx="9">
                  <c:v>0.96078943915232362</c:v>
                </c:pt>
                <c:pt idx="10">
                  <c:v>0.98019867330675525</c:v>
                </c:pt>
                <c:pt idx="11">
                  <c:v>0.96078943915232362</c:v>
                </c:pt>
                <c:pt idx="12">
                  <c:v>0.90483741803595952</c:v>
                </c:pt>
                <c:pt idx="13">
                  <c:v>0.81873075307798182</c:v>
                </c:pt>
                <c:pt idx="14">
                  <c:v>0.71177032276260954</c:v>
                </c:pt>
                <c:pt idx="15">
                  <c:v>0.59452054797019438</c:v>
                </c:pt>
                <c:pt idx="16">
                  <c:v>0.47711391552103433</c:v>
                </c:pt>
                <c:pt idx="17">
                  <c:v>0.36787944117144755</c:v>
                </c:pt>
                <c:pt idx="18">
                  <c:v>0.27253179303401281</c:v>
                </c:pt>
                <c:pt idx="19">
                  <c:v>0.19398004229089191</c:v>
                </c:pt>
                <c:pt idx="20">
                  <c:v>0.13265546508012174</c:v>
                </c:pt>
              </c:numCache>
            </c:numRef>
          </c:val>
        </c:ser>
        <c:ser>
          <c:idx val="12"/>
          <c:order val="12"/>
          <c:val>
            <c:numRef>
              <c:f>Sheet1!$C$13:$W$13</c:f>
              <c:numCache>
                <c:formatCode>General</c:formatCode>
                <c:ptCount val="21"/>
                <c:pt idx="0">
                  <c:v>0.12493021219858252</c:v>
                </c:pt>
                <c:pt idx="1">
                  <c:v>0.18268352405273466</c:v>
                </c:pt>
                <c:pt idx="2">
                  <c:v>0.25666077695355588</c:v>
                </c:pt>
                <c:pt idx="3">
                  <c:v>0.34645581033006034</c:v>
                </c:pt>
                <c:pt idx="4">
                  <c:v>0.44932896411722739</c:v>
                </c:pt>
                <c:pt idx="5">
                  <c:v>0.55989836656540881</c:v>
                </c:pt>
                <c:pt idx="6">
                  <c:v>0.67032004603564455</c:v>
                </c:pt>
                <c:pt idx="7">
                  <c:v>0.77105158580356625</c:v>
                </c:pt>
                <c:pt idx="8">
                  <c:v>0.85214378896621057</c:v>
                </c:pt>
                <c:pt idx="9">
                  <c:v>0.90483741803595952</c:v>
                </c:pt>
                <c:pt idx="10">
                  <c:v>0.92311634638662987</c:v>
                </c:pt>
                <c:pt idx="11">
                  <c:v>0.90483741803595952</c:v>
                </c:pt>
                <c:pt idx="12">
                  <c:v>0.85214378896621057</c:v>
                </c:pt>
                <c:pt idx="13">
                  <c:v>0.77105158580356625</c:v>
                </c:pt>
                <c:pt idx="14">
                  <c:v>0.67032004603564455</c:v>
                </c:pt>
                <c:pt idx="15">
                  <c:v>0.55989836656540881</c:v>
                </c:pt>
                <c:pt idx="16">
                  <c:v>0.44932896411722739</c:v>
                </c:pt>
                <c:pt idx="17">
                  <c:v>0.34645581033006034</c:v>
                </c:pt>
                <c:pt idx="18">
                  <c:v>0.25666077695355588</c:v>
                </c:pt>
                <c:pt idx="19">
                  <c:v>0.18268352405273466</c:v>
                </c:pt>
                <c:pt idx="20">
                  <c:v>0.12493021219858252</c:v>
                </c:pt>
              </c:numCache>
            </c:numRef>
          </c:val>
        </c:ser>
        <c:ser>
          <c:idx val="13"/>
          <c:order val="13"/>
          <c:val>
            <c:numRef>
              <c:f>Sheet1!$C$14:$W$14</c:f>
              <c:numCache>
                <c:formatCode>General</c:formatCode>
                <c:ptCount val="21"/>
                <c:pt idx="0">
                  <c:v>0.11304153064044986</c:v>
                </c:pt>
                <c:pt idx="1">
                  <c:v>0.16529888822158653</c:v>
                </c:pt>
                <c:pt idx="2">
                  <c:v>0.23223627472975883</c:v>
                </c:pt>
                <c:pt idx="3">
                  <c:v>0.3134861808826131</c:v>
                </c:pt>
                <c:pt idx="4">
                  <c:v>0.40656965974059911</c:v>
                </c:pt>
                <c:pt idx="5">
                  <c:v>0.50661699236559365</c:v>
                </c:pt>
                <c:pt idx="6">
                  <c:v>0.60653065971262765</c:v>
                </c:pt>
                <c:pt idx="7">
                  <c:v>0.69767632607103103</c:v>
                </c:pt>
                <c:pt idx="8">
                  <c:v>0.77105158580356625</c:v>
                </c:pt>
                <c:pt idx="9">
                  <c:v>0.81873075307798182</c:v>
                </c:pt>
                <c:pt idx="10">
                  <c:v>0.83527021141127744</c:v>
                </c:pt>
                <c:pt idx="11">
                  <c:v>0.81873075307798182</c:v>
                </c:pt>
                <c:pt idx="12">
                  <c:v>0.77105158580356625</c:v>
                </c:pt>
                <c:pt idx="13">
                  <c:v>0.69767632607103103</c:v>
                </c:pt>
                <c:pt idx="14">
                  <c:v>0.60653065971262765</c:v>
                </c:pt>
                <c:pt idx="15">
                  <c:v>0.50661699236559365</c:v>
                </c:pt>
                <c:pt idx="16">
                  <c:v>0.40656965974059911</c:v>
                </c:pt>
                <c:pt idx="17">
                  <c:v>0.3134861808826131</c:v>
                </c:pt>
                <c:pt idx="18">
                  <c:v>0.23223627472975883</c:v>
                </c:pt>
                <c:pt idx="19">
                  <c:v>0.16529888822158653</c:v>
                </c:pt>
                <c:pt idx="20">
                  <c:v>0.11304153064044986</c:v>
                </c:pt>
              </c:numCache>
            </c:numRef>
          </c:val>
        </c:ser>
        <c:ser>
          <c:idx val="14"/>
          <c:order val="14"/>
          <c:val>
            <c:numRef>
              <c:f>Sheet1!$C$15:$W$15</c:f>
              <c:numCache>
                <c:formatCode>General</c:formatCode>
                <c:ptCount val="21"/>
                <c:pt idx="0">
                  <c:v>9.8273585604361488E-2</c:v>
                </c:pt>
                <c:pt idx="1">
                  <c:v>0.14370394977770468</c:v>
                </c:pt>
                <c:pt idx="2">
                  <c:v>0.20189651799465397</c:v>
                </c:pt>
                <c:pt idx="3">
                  <c:v>0.27253179303401281</c:v>
                </c:pt>
                <c:pt idx="4">
                  <c:v>0.35345468195878488</c:v>
                </c:pt>
                <c:pt idx="5">
                  <c:v>0.44043165450599536</c:v>
                </c:pt>
                <c:pt idx="6">
                  <c:v>0.52729242404304855</c:v>
                </c:pt>
                <c:pt idx="7">
                  <c:v>0.60653065971262765</c:v>
                </c:pt>
                <c:pt idx="8">
                  <c:v>0.67032004603564455</c:v>
                </c:pt>
                <c:pt idx="9">
                  <c:v>0.71177032276260954</c:v>
                </c:pt>
                <c:pt idx="10">
                  <c:v>0.72614903707370282</c:v>
                </c:pt>
                <c:pt idx="11">
                  <c:v>0.71177032276260954</c:v>
                </c:pt>
                <c:pt idx="12">
                  <c:v>0.67032004603564455</c:v>
                </c:pt>
                <c:pt idx="13">
                  <c:v>0.60653065971262765</c:v>
                </c:pt>
                <c:pt idx="14">
                  <c:v>0.52729242404304855</c:v>
                </c:pt>
                <c:pt idx="15">
                  <c:v>0.44043165450599536</c:v>
                </c:pt>
                <c:pt idx="16">
                  <c:v>0.35345468195878488</c:v>
                </c:pt>
                <c:pt idx="17">
                  <c:v>0.27253179303401281</c:v>
                </c:pt>
                <c:pt idx="18">
                  <c:v>0.20189651799465397</c:v>
                </c:pt>
                <c:pt idx="19">
                  <c:v>0.14370394977770468</c:v>
                </c:pt>
                <c:pt idx="20">
                  <c:v>9.8273585604361488E-2</c:v>
                </c:pt>
              </c:numCache>
            </c:numRef>
          </c:val>
        </c:ser>
        <c:ser>
          <c:idx val="15"/>
          <c:order val="15"/>
          <c:val>
            <c:numRef>
              <c:f>Sheet1!$C$16:$W$16</c:f>
              <c:numCache>
                <c:formatCode>General</c:formatCode>
                <c:ptCount val="21"/>
                <c:pt idx="0">
                  <c:v>8.2084998623898828E-2</c:v>
                </c:pt>
                <c:pt idx="1">
                  <c:v>0.12003162851145679</c:v>
                </c:pt>
                <c:pt idx="2">
                  <c:v>0.1686381472685955</c:v>
                </c:pt>
                <c:pt idx="3">
                  <c:v>0.22763768838381268</c:v>
                </c:pt>
                <c:pt idx="4">
                  <c:v>0.29523016692401438</c:v>
                </c:pt>
                <c:pt idx="5">
                  <c:v>0.36787944117144755</c:v>
                </c:pt>
                <c:pt idx="6">
                  <c:v>0.44043165450599536</c:v>
                </c:pt>
                <c:pt idx="7">
                  <c:v>0.50661699236559365</c:v>
                </c:pt>
                <c:pt idx="8">
                  <c:v>0.55989836656540881</c:v>
                </c:pt>
                <c:pt idx="9">
                  <c:v>0.59452054797019438</c:v>
                </c:pt>
                <c:pt idx="10">
                  <c:v>0.60653065971262765</c:v>
                </c:pt>
                <c:pt idx="11">
                  <c:v>0.59452054797019438</c:v>
                </c:pt>
                <c:pt idx="12">
                  <c:v>0.55989836656540881</c:v>
                </c:pt>
                <c:pt idx="13">
                  <c:v>0.50661699236559365</c:v>
                </c:pt>
                <c:pt idx="14">
                  <c:v>0.44043165450599536</c:v>
                </c:pt>
                <c:pt idx="15">
                  <c:v>0.36787944117144755</c:v>
                </c:pt>
                <c:pt idx="16">
                  <c:v>0.29523016692401438</c:v>
                </c:pt>
                <c:pt idx="17">
                  <c:v>0.22763768838381268</c:v>
                </c:pt>
                <c:pt idx="18">
                  <c:v>0.1686381472685955</c:v>
                </c:pt>
                <c:pt idx="19">
                  <c:v>0.12003162851145679</c:v>
                </c:pt>
                <c:pt idx="20">
                  <c:v>8.2084998623898828E-2</c:v>
                </c:pt>
              </c:numCache>
            </c:numRef>
          </c:val>
        </c:ser>
        <c:ser>
          <c:idx val="16"/>
          <c:order val="16"/>
          <c:val>
            <c:numRef>
              <c:f>Sheet1!$C$17:$W$17</c:f>
              <c:numCache>
                <c:formatCode>General</c:formatCode>
                <c:ptCount val="21"/>
                <c:pt idx="0">
                  <c:v>6.5874754426402948E-2</c:v>
                </c:pt>
                <c:pt idx="1">
                  <c:v>9.6327638230493048E-2</c:v>
                </c:pt>
                <c:pt idx="2">
                  <c:v>0.1353352832366127</c:v>
                </c:pt>
                <c:pt idx="3">
                  <c:v>0.18268352405273466</c:v>
                </c:pt>
                <c:pt idx="4">
                  <c:v>0.23692775868212354</c:v>
                </c:pt>
                <c:pt idx="5">
                  <c:v>0.29523016692401438</c:v>
                </c:pt>
                <c:pt idx="6">
                  <c:v>0.35345468195878488</c:v>
                </c:pt>
                <c:pt idx="7">
                  <c:v>0.40656965974059911</c:v>
                </c:pt>
                <c:pt idx="8">
                  <c:v>0.44932896411722739</c:v>
                </c:pt>
                <c:pt idx="9">
                  <c:v>0.47711391552103433</c:v>
                </c:pt>
                <c:pt idx="10">
                  <c:v>0.48675225595997462</c:v>
                </c:pt>
                <c:pt idx="11">
                  <c:v>0.47711391552103433</c:v>
                </c:pt>
                <c:pt idx="12">
                  <c:v>0.44932896411722739</c:v>
                </c:pt>
                <c:pt idx="13">
                  <c:v>0.40656965974059911</c:v>
                </c:pt>
                <c:pt idx="14">
                  <c:v>0.35345468195878488</c:v>
                </c:pt>
                <c:pt idx="15">
                  <c:v>0.29523016692401438</c:v>
                </c:pt>
                <c:pt idx="16">
                  <c:v>0.23692775868212354</c:v>
                </c:pt>
                <c:pt idx="17">
                  <c:v>0.18268352405273466</c:v>
                </c:pt>
                <c:pt idx="18">
                  <c:v>0.1353352832366127</c:v>
                </c:pt>
                <c:pt idx="19">
                  <c:v>9.6327638230493048E-2</c:v>
                </c:pt>
                <c:pt idx="20">
                  <c:v>6.5874754426402948E-2</c:v>
                </c:pt>
              </c:numCache>
            </c:numRef>
          </c:val>
        </c:ser>
        <c:ser>
          <c:idx val="17"/>
          <c:order val="17"/>
          <c:val>
            <c:numRef>
              <c:f>Sheet1!$C$18:$W$18</c:f>
              <c:numCache>
                <c:formatCode>General</c:formatCode>
                <c:ptCount val="21"/>
                <c:pt idx="0">
                  <c:v>5.0792833864899134E-2</c:v>
                </c:pt>
                <c:pt idx="1">
                  <c:v>7.4273578214333891E-2</c:v>
                </c:pt>
                <c:pt idx="2">
                  <c:v>0.10435048475476411</c:v>
                </c:pt>
                <c:pt idx="3">
                  <c:v>0.140858420921045</c:v>
                </c:pt>
                <c:pt idx="4">
                  <c:v>0.18268352405273466</c:v>
                </c:pt>
                <c:pt idx="5">
                  <c:v>0.22763768838381268</c:v>
                </c:pt>
                <c:pt idx="6">
                  <c:v>0.27253179303401281</c:v>
                </c:pt>
                <c:pt idx="7">
                  <c:v>0.3134861808826131</c:v>
                </c:pt>
                <c:pt idx="8">
                  <c:v>0.34645581033006034</c:v>
                </c:pt>
                <c:pt idx="9">
                  <c:v>0.36787944117144755</c:v>
                </c:pt>
                <c:pt idx="10">
                  <c:v>0.37531109885139957</c:v>
                </c:pt>
                <c:pt idx="11">
                  <c:v>0.36787944117144755</c:v>
                </c:pt>
                <c:pt idx="12">
                  <c:v>0.34645581033006034</c:v>
                </c:pt>
                <c:pt idx="13">
                  <c:v>0.3134861808826131</c:v>
                </c:pt>
                <c:pt idx="14">
                  <c:v>0.27253179303401281</c:v>
                </c:pt>
                <c:pt idx="15">
                  <c:v>0.22763768838381268</c:v>
                </c:pt>
                <c:pt idx="16">
                  <c:v>0.18268352405273466</c:v>
                </c:pt>
                <c:pt idx="17">
                  <c:v>0.140858420921045</c:v>
                </c:pt>
                <c:pt idx="18">
                  <c:v>0.10435048475476411</c:v>
                </c:pt>
                <c:pt idx="19">
                  <c:v>7.4273578214333891E-2</c:v>
                </c:pt>
                <c:pt idx="20">
                  <c:v>5.0792833864899134E-2</c:v>
                </c:pt>
              </c:numCache>
            </c:numRef>
          </c:val>
        </c:ser>
        <c:ser>
          <c:idx val="18"/>
          <c:order val="18"/>
          <c:val>
            <c:numRef>
              <c:f>Sheet1!$C$19:$W$19</c:f>
              <c:numCache>
                <c:formatCode>General</c:formatCode>
                <c:ptCount val="21"/>
                <c:pt idx="0">
                  <c:v>3.7628256807176241E-2</c:v>
                </c:pt>
                <c:pt idx="1">
                  <c:v>5.5023220056407911E-2</c:v>
                </c:pt>
                <c:pt idx="2">
                  <c:v>7.7304740443299783E-2</c:v>
                </c:pt>
                <c:pt idx="3">
                  <c:v>0.10435048475476411</c:v>
                </c:pt>
                <c:pt idx="4">
                  <c:v>0.1353352832366127</c:v>
                </c:pt>
                <c:pt idx="5">
                  <c:v>0.1686381472685955</c:v>
                </c:pt>
                <c:pt idx="6">
                  <c:v>0.20189651799465397</c:v>
                </c:pt>
                <c:pt idx="7">
                  <c:v>0.23223627472975883</c:v>
                </c:pt>
                <c:pt idx="8">
                  <c:v>0.25666077695355588</c:v>
                </c:pt>
                <c:pt idx="9">
                  <c:v>0.27253179303401281</c:v>
                </c:pt>
                <c:pt idx="10">
                  <c:v>0.27803730045319019</c:v>
                </c:pt>
                <c:pt idx="11">
                  <c:v>0.27253179303401281</c:v>
                </c:pt>
                <c:pt idx="12">
                  <c:v>0.25666077695355588</c:v>
                </c:pt>
                <c:pt idx="13">
                  <c:v>0.23223627472975883</c:v>
                </c:pt>
                <c:pt idx="14">
                  <c:v>0.20189651799465397</c:v>
                </c:pt>
                <c:pt idx="15">
                  <c:v>0.1686381472685955</c:v>
                </c:pt>
                <c:pt idx="16">
                  <c:v>0.1353352832366127</c:v>
                </c:pt>
                <c:pt idx="17">
                  <c:v>0.10435048475476411</c:v>
                </c:pt>
                <c:pt idx="18">
                  <c:v>7.7304740443299783E-2</c:v>
                </c:pt>
                <c:pt idx="19">
                  <c:v>5.5023220056407911E-2</c:v>
                </c:pt>
                <c:pt idx="20">
                  <c:v>3.7628256807176241E-2</c:v>
                </c:pt>
              </c:numCache>
            </c:numRef>
          </c:val>
        </c:ser>
        <c:ser>
          <c:idx val="19"/>
          <c:order val="19"/>
          <c:val>
            <c:numRef>
              <c:f>Sheet1!$C$20:$W$20</c:f>
              <c:numCache>
                <c:formatCode>General</c:formatCode>
                <c:ptCount val="21"/>
                <c:pt idx="0">
                  <c:v>2.6782676492638175E-2</c:v>
                </c:pt>
                <c:pt idx="1">
                  <c:v>3.9163895098987066E-2</c:v>
                </c:pt>
                <c:pt idx="2">
                  <c:v>5.5023220056407911E-2</c:v>
                </c:pt>
                <c:pt idx="3">
                  <c:v>7.4273578214333891E-2</c:v>
                </c:pt>
                <c:pt idx="4">
                  <c:v>9.6327638230493048E-2</c:v>
                </c:pt>
                <c:pt idx="5">
                  <c:v>0.12003162851145679</c:v>
                </c:pt>
                <c:pt idx="6">
                  <c:v>0.14370394977770468</c:v>
                </c:pt>
                <c:pt idx="7">
                  <c:v>0.16529888822158653</c:v>
                </c:pt>
                <c:pt idx="8">
                  <c:v>0.18268352405273466</c:v>
                </c:pt>
                <c:pt idx="9">
                  <c:v>0.19398004229089191</c:v>
                </c:pt>
                <c:pt idx="10">
                  <c:v>0.19789869908361465</c:v>
                </c:pt>
                <c:pt idx="11">
                  <c:v>0.19398004229089191</c:v>
                </c:pt>
                <c:pt idx="12">
                  <c:v>0.18268352405273466</c:v>
                </c:pt>
                <c:pt idx="13">
                  <c:v>0.16529888822158653</c:v>
                </c:pt>
                <c:pt idx="14">
                  <c:v>0.14370394977770468</c:v>
                </c:pt>
                <c:pt idx="15">
                  <c:v>0.12003162851145679</c:v>
                </c:pt>
                <c:pt idx="16">
                  <c:v>9.6327638230493048E-2</c:v>
                </c:pt>
                <c:pt idx="17">
                  <c:v>7.4273578214333891E-2</c:v>
                </c:pt>
                <c:pt idx="18">
                  <c:v>5.5023220056407911E-2</c:v>
                </c:pt>
                <c:pt idx="19">
                  <c:v>3.9163895098987066E-2</c:v>
                </c:pt>
                <c:pt idx="20">
                  <c:v>2.6782676492638175E-2</c:v>
                </c:pt>
              </c:numCache>
            </c:numRef>
          </c:val>
        </c:ser>
        <c:ser>
          <c:idx val="20"/>
          <c:order val="20"/>
          <c:val>
            <c:numRef>
              <c:f>Sheet1!$C$21:$W$21</c:f>
              <c:numCache>
                <c:formatCode>General</c:formatCode>
                <c:ptCount val="21"/>
                <c:pt idx="0">
                  <c:v>1.8315638888734179E-2</c:v>
                </c:pt>
                <c:pt idx="1">
                  <c:v>2.6782676492638175E-2</c:v>
                </c:pt>
                <c:pt idx="2">
                  <c:v>3.7628256807176241E-2</c:v>
                </c:pt>
                <c:pt idx="3">
                  <c:v>5.0792833864899134E-2</c:v>
                </c:pt>
                <c:pt idx="4">
                  <c:v>6.5874754426402948E-2</c:v>
                </c:pt>
                <c:pt idx="5">
                  <c:v>8.2084998623898828E-2</c:v>
                </c:pt>
                <c:pt idx="6">
                  <c:v>9.8273585604361488E-2</c:v>
                </c:pt>
                <c:pt idx="7">
                  <c:v>0.11304153064044986</c:v>
                </c:pt>
                <c:pt idx="8">
                  <c:v>0.12493021219858252</c:v>
                </c:pt>
                <c:pt idx="9">
                  <c:v>0.13265546508012174</c:v>
                </c:pt>
                <c:pt idx="10">
                  <c:v>0.1353352832366127</c:v>
                </c:pt>
                <c:pt idx="11">
                  <c:v>0.13265546508012174</c:v>
                </c:pt>
                <c:pt idx="12">
                  <c:v>0.12493021219858252</c:v>
                </c:pt>
                <c:pt idx="13">
                  <c:v>0.11304153064044986</c:v>
                </c:pt>
                <c:pt idx="14">
                  <c:v>9.8273585604361488E-2</c:v>
                </c:pt>
                <c:pt idx="15">
                  <c:v>8.2084998623898828E-2</c:v>
                </c:pt>
                <c:pt idx="16">
                  <c:v>6.5874754426402948E-2</c:v>
                </c:pt>
                <c:pt idx="17">
                  <c:v>5.0792833864899134E-2</c:v>
                </c:pt>
                <c:pt idx="18">
                  <c:v>3.7628256807176241E-2</c:v>
                </c:pt>
                <c:pt idx="19">
                  <c:v>2.6782676492638175E-2</c:v>
                </c:pt>
                <c:pt idx="20">
                  <c:v>1.8315638888734179E-2</c:v>
                </c:pt>
              </c:numCache>
            </c:numRef>
          </c:val>
        </c:ser>
        <c:bandFmts/>
        <c:axId val="176209920"/>
        <c:axId val="176211456"/>
        <c:axId val="176183936"/>
      </c:surface3DChart>
      <c:catAx>
        <c:axId val="176209920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76211456"/>
        <c:crosses val="autoZero"/>
        <c:auto val="1"/>
        <c:lblAlgn val="ctr"/>
        <c:lblOffset val="100"/>
      </c:catAx>
      <c:valAx>
        <c:axId val="1762114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76209920"/>
        <c:crosses val="autoZero"/>
        <c:crossBetween val="midCat"/>
      </c:valAx>
      <c:serAx>
        <c:axId val="176183936"/>
        <c:scaling>
          <c:orientation val="minMax"/>
        </c:scaling>
        <c:delete val="1"/>
        <c:axPos val="b"/>
        <c:tickLblPos val="none"/>
        <c:crossAx val="176211456"/>
        <c:crosses val="autoZero"/>
      </c:serAx>
    </c:plotArea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perspective val="30"/>
    </c:view3D>
    <c:plotArea>
      <c:layout/>
      <c:surface3DChart>
        <c:ser>
          <c:idx val="0"/>
          <c:order val="0"/>
          <c:val>
            <c:numRef>
              <c:f>Sheet1!$C$60:$W$60</c:f>
              <c:numCache>
                <c:formatCode>General</c:formatCode>
                <c:ptCount val="21"/>
                <c:pt idx="0">
                  <c:v>-1.8300693550209399E-2</c:v>
                </c:pt>
                <c:pt idx="1">
                  <c:v>-2.6739729999191643E-2</c:v>
                </c:pt>
                <c:pt idx="2">
                  <c:v>-3.7517824862399102E-2</c:v>
                </c:pt>
                <c:pt idx="3">
                  <c:v>-5.0538732622381954E-2</c:v>
                </c:pt>
                <c:pt idx="4">
                  <c:v>-6.535155902935727E-2</c:v>
                </c:pt>
                <c:pt idx="5">
                  <c:v>-8.1121022898164724E-2</c:v>
                </c:pt>
                <c:pt idx="6">
                  <c:v>-9.6684258320904992E-2</c:v>
                </c:pt>
                <c:pt idx="7">
                  <c:v>-0.11069673154786012</c:v>
                </c:pt>
                <c:pt idx="8">
                  <c:v>-0.12183462534621853</c:v>
                </c:pt>
                <c:pt idx="9">
                  <c:v>-0.12899846131815004</c:v>
                </c:pt>
                <c:pt idx="10">
                  <c:v>-0.13146936309714224</c:v>
                </c:pt>
                <c:pt idx="11">
                  <c:v>-0.12899846131815004</c:v>
                </c:pt>
                <c:pt idx="12">
                  <c:v>-0.12183462534621853</c:v>
                </c:pt>
                <c:pt idx="13">
                  <c:v>-0.11069673154786012</c:v>
                </c:pt>
                <c:pt idx="14">
                  <c:v>-9.6684258320904992E-2</c:v>
                </c:pt>
                <c:pt idx="15">
                  <c:v>-8.1121022898164724E-2</c:v>
                </c:pt>
                <c:pt idx="16">
                  <c:v>-6.535155902935727E-2</c:v>
                </c:pt>
                <c:pt idx="17">
                  <c:v>-5.0538732622381954E-2</c:v>
                </c:pt>
                <c:pt idx="18">
                  <c:v>-3.7517824862399102E-2</c:v>
                </c:pt>
                <c:pt idx="19">
                  <c:v>-2.6739729999191643E-2</c:v>
                </c:pt>
                <c:pt idx="20">
                  <c:v>-1.8300693550209399E-2</c:v>
                </c:pt>
              </c:numCache>
            </c:numRef>
          </c:val>
        </c:ser>
        <c:ser>
          <c:idx val="1"/>
          <c:order val="1"/>
          <c:val>
            <c:numRef>
              <c:f>Sheet1!$C$61:$W$61</c:f>
              <c:numCache>
                <c:formatCode>General</c:formatCode>
                <c:ptCount val="21"/>
                <c:pt idx="0">
                  <c:v>-2.6739729999191643E-2</c:v>
                </c:pt>
                <c:pt idx="1">
                  <c:v>-3.9040485294900389E-2</c:v>
                </c:pt>
                <c:pt idx="2">
                  <c:v>-5.4705886007078514E-2</c:v>
                </c:pt>
                <c:pt idx="3">
                  <c:v>-7.3543400217469079E-2</c:v>
                </c:pt>
                <c:pt idx="4">
                  <c:v>-9.4824199037515544E-2</c:v>
                </c:pt>
                <c:pt idx="5">
                  <c:v>-0.11726157568734667</c:v>
                </c:pt>
                <c:pt idx="6">
                  <c:v>-0.13913690476562973</c:v>
                </c:pt>
                <c:pt idx="7">
                  <c:v>-0.15856094122250144</c:v>
                </c:pt>
                <c:pt idx="8">
                  <c:v>-0.17378813501569249</c:v>
                </c:pt>
                <c:pt idx="9">
                  <c:v>-0.18347138182549255</c:v>
                </c:pt>
                <c:pt idx="10">
                  <c:v>-0.1867897025453748</c:v>
                </c:pt>
                <c:pt idx="11">
                  <c:v>-0.18347138182549255</c:v>
                </c:pt>
                <c:pt idx="12">
                  <c:v>-0.17378813501569249</c:v>
                </c:pt>
                <c:pt idx="13">
                  <c:v>-0.15856094122250144</c:v>
                </c:pt>
                <c:pt idx="14">
                  <c:v>-0.13913690476562973</c:v>
                </c:pt>
                <c:pt idx="15">
                  <c:v>-0.11726157568734667</c:v>
                </c:pt>
                <c:pt idx="16">
                  <c:v>-9.4824199037515544E-2</c:v>
                </c:pt>
                <c:pt idx="17">
                  <c:v>-7.3543400217469079E-2</c:v>
                </c:pt>
                <c:pt idx="18">
                  <c:v>-5.4705886007078514E-2</c:v>
                </c:pt>
                <c:pt idx="19">
                  <c:v>-3.9040485294900389E-2</c:v>
                </c:pt>
                <c:pt idx="20">
                  <c:v>-2.6739729999191643E-2</c:v>
                </c:pt>
              </c:numCache>
            </c:numRef>
          </c:val>
        </c:ser>
        <c:ser>
          <c:idx val="2"/>
          <c:order val="2"/>
          <c:val>
            <c:numRef>
              <c:f>Sheet1!$C$62:$W$62</c:f>
              <c:numCache>
                <c:formatCode>General</c:formatCode>
                <c:ptCount val="21"/>
                <c:pt idx="0">
                  <c:v>-3.7517824862399102E-2</c:v>
                </c:pt>
                <c:pt idx="1">
                  <c:v>-5.4705886007078514E-2</c:v>
                </c:pt>
                <c:pt idx="2">
                  <c:v>-7.6488752608227586E-2</c:v>
                </c:pt>
                <c:pt idx="3">
                  <c:v>-0.10247291641900218</c:v>
                </c:pt>
                <c:pt idx="4">
                  <c:v>-0.13146936309714224</c:v>
                </c:pt>
                <c:pt idx="5">
                  <c:v>-0.16151527655313841</c:v>
                </c:pt>
                <c:pt idx="6">
                  <c:v>-0.19015288953763401</c:v>
                </c:pt>
                <c:pt idx="7">
                  <c:v>-0.21491042269388391</c:v>
                </c:pt>
                <c:pt idx="8">
                  <c:v>-0.23378731204231853</c:v>
                </c:pt>
                <c:pt idx="9">
                  <c:v>-0.24550998708280597</c:v>
                </c:pt>
                <c:pt idx="10">
                  <c:v>-0.24947179966864375</c:v>
                </c:pt>
                <c:pt idx="11">
                  <c:v>-0.24550998708280597</c:v>
                </c:pt>
                <c:pt idx="12">
                  <c:v>-0.23378731204231853</c:v>
                </c:pt>
                <c:pt idx="13">
                  <c:v>-0.21491042269388391</c:v>
                </c:pt>
                <c:pt idx="14">
                  <c:v>-0.19015288953763401</c:v>
                </c:pt>
                <c:pt idx="15">
                  <c:v>-0.16151527655313841</c:v>
                </c:pt>
                <c:pt idx="16">
                  <c:v>-0.13146936309714224</c:v>
                </c:pt>
                <c:pt idx="17">
                  <c:v>-0.10247291641900218</c:v>
                </c:pt>
                <c:pt idx="18">
                  <c:v>-7.6488752608227586E-2</c:v>
                </c:pt>
                <c:pt idx="19">
                  <c:v>-5.4705886007078514E-2</c:v>
                </c:pt>
                <c:pt idx="20">
                  <c:v>-3.7517824862399102E-2</c:v>
                </c:pt>
              </c:numCache>
            </c:numRef>
          </c:val>
        </c:ser>
        <c:ser>
          <c:idx val="3"/>
          <c:order val="3"/>
          <c:val>
            <c:numRef>
              <c:f>Sheet1!$C$63:$W$63</c:f>
              <c:numCache>
                <c:formatCode>General</c:formatCode>
                <c:ptCount val="21"/>
                <c:pt idx="0">
                  <c:v>-5.0538732622381954E-2</c:v>
                </c:pt>
                <c:pt idx="1">
                  <c:v>-7.3543400217469079E-2</c:v>
                </c:pt>
                <c:pt idx="2">
                  <c:v>-0.10247291641900218</c:v>
                </c:pt>
                <c:pt idx="3">
                  <c:v>-0.13653818144695273</c:v>
                </c:pt>
                <c:pt idx="4">
                  <c:v>-0.17378813501569249</c:v>
                </c:pt>
                <c:pt idx="5">
                  <c:v>-0.21124813459360206</c:v>
                </c:pt>
                <c:pt idx="6">
                  <c:v>-0.24550998708280597</c:v>
                </c:pt>
                <c:pt idx="7">
                  <c:v>-0.273619813058883</c:v>
                </c:pt>
                <c:pt idx="8">
                  <c:v>-0.29382451902811701</c:v>
                </c:pt>
                <c:pt idx="9">
                  <c:v>-0.30570291714932907</c:v>
                </c:pt>
                <c:pt idx="10">
                  <c:v>-0.30958257023487701</c:v>
                </c:pt>
                <c:pt idx="11">
                  <c:v>-0.30570291714932907</c:v>
                </c:pt>
                <c:pt idx="12">
                  <c:v>-0.29382451902811701</c:v>
                </c:pt>
                <c:pt idx="13">
                  <c:v>-0.273619813058883</c:v>
                </c:pt>
                <c:pt idx="14">
                  <c:v>-0.24550998708280597</c:v>
                </c:pt>
                <c:pt idx="15">
                  <c:v>-0.21124813459360206</c:v>
                </c:pt>
                <c:pt idx="16">
                  <c:v>-0.17378813501569249</c:v>
                </c:pt>
                <c:pt idx="17">
                  <c:v>-0.13653818144695273</c:v>
                </c:pt>
                <c:pt idx="18">
                  <c:v>-0.10247291641900218</c:v>
                </c:pt>
                <c:pt idx="19">
                  <c:v>-7.3543400217469079E-2</c:v>
                </c:pt>
                <c:pt idx="20">
                  <c:v>-5.0538732622381954E-2</c:v>
                </c:pt>
              </c:numCache>
            </c:numRef>
          </c:val>
        </c:ser>
        <c:ser>
          <c:idx val="4"/>
          <c:order val="4"/>
          <c:val>
            <c:numRef>
              <c:f>Sheet1!$C$64:$W$64</c:f>
              <c:numCache>
                <c:formatCode>General</c:formatCode>
                <c:ptCount val="21"/>
                <c:pt idx="0">
                  <c:v>-6.535155902935727E-2</c:v>
                </c:pt>
                <c:pt idx="1">
                  <c:v>-9.4824199037515544E-2</c:v>
                </c:pt>
                <c:pt idx="2">
                  <c:v>-0.13146936309714224</c:v>
                </c:pt>
                <c:pt idx="3">
                  <c:v>-0.17378813501569249</c:v>
                </c:pt>
                <c:pt idx="4">
                  <c:v>-0.21861211979338771</c:v>
                </c:pt>
                <c:pt idx="5">
                  <c:v>-0.26148401512346775</c:v>
                </c:pt>
                <c:pt idx="6">
                  <c:v>-0.29781668368094383</c:v>
                </c:pt>
                <c:pt idx="7">
                  <c:v>-0.3244846611167081</c:v>
                </c:pt>
                <c:pt idx="8">
                  <c:v>-0.3409609408953258</c:v>
                </c:pt>
                <c:pt idx="9">
                  <c:v>-0.34909222286618125</c:v>
                </c:pt>
                <c:pt idx="10">
                  <c:v>-0.35141697272336292</c:v>
                </c:pt>
                <c:pt idx="11">
                  <c:v>-0.34909222286618125</c:v>
                </c:pt>
                <c:pt idx="12">
                  <c:v>-0.3409609408953258</c:v>
                </c:pt>
                <c:pt idx="13">
                  <c:v>-0.3244846611167081</c:v>
                </c:pt>
                <c:pt idx="14">
                  <c:v>-0.29781668368094383</c:v>
                </c:pt>
                <c:pt idx="15">
                  <c:v>-0.26148401512346775</c:v>
                </c:pt>
                <c:pt idx="16">
                  <c:v>-0.21861211979338771</c:v>
                </c:pt>
                <c:pt idx="17">
                  <c:v>-0.17378813501569249</c:v>
                </c:pt>
                <c:pt idx="18">
                  <c:v>-0.13146936309714224</c:v>
                </c:pt>
                <c:pt idx="19">
                  <c:v>-9.4824199037515544E-2</c:v>
                </c:pt>
                <c:pt idx="20">
                  <c:v>-6.535155902935727E-2</c:v>
                </c:pt>
              </c:numCache>
            </c:numRef>
          </c:val>
        </c:ser>
        <c:ser>
          <c:idx val="5"/>
          <c:order val="5"/>
          <c:val>
            <c:numRef>
              <c:f>Sheet1!$C$65:$W$65</c:f>
              <c:numCache>
                <c:formatCode>General</c:formatCode>
                <c:ptCount val="21"/>
                <c:pt idx="0">
                  <c:v>-8.1121022898164724E-2</c:v>
                </c:pt>
                <c:pt idx="1">
                  <c:v>-0.11726157568734667</c:v>
                </c:pt>
                <c:pt idx="2">
                  <c:v>-0.16151527655313841</c:v>
                </c:pt>
                <c:pt idx="3">
                  <c:v>-0.21124813459360206</c:v>
                </c:pt>
                <c:pt idx="4">
                  <c:v>-0.26148401512346775</c:v>
                </c:pt>
                <c:pt idx="5">
                  <c:v>-0.30570291714932907</c:v>
                </c:pt>
                <c:pt idx="6">
                  <c:v>-0.33791989681254436</c:v>
                </c:pt>
                <c:pt idx="7">
                  <c:v>-0.3553772326750938</c:v>
                </c:pt>
                <c:pt idx="8">
                  <c:v>-0.36023272649750016</c:v>
                </c:pt>
                <c:pt idx="9">
                  <c:v>-0.35864346498449734</c:v>
                </c:pt>
                <c:pt idx="10">
                  <c:v>-0.35717845093533718</c:v>
                </c:pt>
                <c:pt idx="11">
                  <c:v>-0.35864346498449734</c:v>
                </c:pt>
                <c:pt idx="12">
                  <c:v>-0.36023272649750016</c:v>
                </c:pt>
                <c:pt idx="13">
                  <c:v>-0.3553772326750938</c:v>
                </c:pt>
                <c:pt idx="14">
                  <c:v>-0.33791989681254436</c:v>
                </c:pt>
                <c:pt idx="15">
                  <c:v>-0.30570291714932907</c:v>
                </c:pt>
                <c:pt idx="16">
                  <c:v>-0.26148401512346775</c:v>
                </c:pt>
                <c:pt idx="17">
                  <c:v>-0.21124813459360206</c:v>
                </c:pt>
                <c:pt idx="18">
                  <c:v>-0.16151527655313841</c:v>
                </c:pt>
                <c:pt idx="19">
                  <c:v>-0.11726157568734667</c:v>
                </c:pt>
                <c:pt idx="20">
                  <c:v>-8.1121022898164724E-2</c:v>
                </c:pt>
              </c:numCache>
            </c:numRef>
          </c:val>
        </c:ser>
        <c:ser>
          <c:idx val="6"/>
          <c:order val="6"/>
          <c:val>
            <c:numRef>
              <c:f>Sheet1!$C$66:$W$66</c:f>
              <c:numCache>
                <c:formatCode>General</c:formatCode>
                <c:ptCount val="21"/>
                <c:pt idx="0">
                  <c:v>-9.6684258320904992E-2</c:v>
                </c:pt>
                <c:pt idx="1">
                  <c:v>-0.13913690476562973</c:v>
                </c:pt>
                <c:pt idx="2">
                  <c:v>-0.19015288953763401</c:v>
                </c:pt>
                <c:pt idx="3">
                  <c:v>-0.24550998708280597</c:v>
                </c:pt>
                <c:pt idx="4">
                  <c:v>-0.29781668368094383</c:v>
                </c:pt>
                <c:pt idx="5">
                  <c:v>-0.33791989681254436</c:v>
                </c:pt>
                <c:pt idx="6">
                  <c:v>-0.35827910863698226</c:v>
                </c:pt>
                <c:pt idx="7">
                  <c:v>-0.35717845093533718</c:v>
                </c:pt>
                <c:pt idx="8">
                  <c:v>-0.34112705822773376</c:v>
                </c:pt>
                <c:pt idx="9">
                  <c:v>-0.32287475877338967</c:v>
                </c:pt>
                <c:pt idx="10">
                  <c:v>-0.31503674656650349</c:v>
                </c:pt>
                <c:pt idx="11">
                  <c:v>-0.32287475877338967</c:v>
                </c:pt>
                <c:pt idx="12">
                  <c:v>-0.34112705822773376</c:v>
                </c:pt>
                <c:pt idx="13">
                  <c:v>-0.35717845093533718</c:v>
                </c:pt>
                <c:pt idx="14">
                  <c:v>-0.35827910863698226</c:v>
                </c:pt>
                <c:pt idx="15">
                  <c:v>-0.33791989681254436</c:v>
                </c:pt>
                <c:pt idx="16">
                  <c:v>-0.29781668368094383</c:v>
                </c:pt>
                <c:pt idx="17">
                  <c:v>-0.24550998708280597</c:v>
                </c:pt>
                <c:pt idx="18">
                  <c:v>-0.19015288953763401</c:v>
                </c:pt>
                <c:pt idx="19">
                  <c:v>-0.13913690476562973</c:v>
                </c:pt>
                <c:pt idx="20">
                  <c:v>-9.6684258320904992E-2</c:v>
                </c:pt>
              </c:numCache>
            </c:numRef>
          </c:val>
        </c:ser>
        <c:ser>
          <c:idx val="7"/>
          <c:order val="7"/>
          <c:val>
            <c:numRef>
              <c:f>Sheet1!$C$67:$W$67</c:f>
              <c:numCache>
                <c:formatCode>General</c:formatCode>
                <c:ptCount val="21"/>
                <c:pt idx="0">
                  <c:v>-0.11069673154786012</c:v>
                </c:pt>
                <c:pt idx="1">
                  <c:v>-0.15856094122250144</c:v>
                </c:pt>
                <c:pt idx="2">
                  <c:v>-0.21491042269388391</c:v>
                </c:pt>
                <c:pt idx="3">
                  <c:v>-0.273619813058883</c:v>
                </c:pt>
                <c:pt idx="4">
                  <c:v>-0.3244846611167081</c:v>
                </c:pt>
                <c:pt idx="5">
                  <c:v>-0.3553772326750938</c:v>
                </c:pt>
                <c:pt idx="6">
                  <c:v>-0.35717845093533718</c:v>
                </c:pt>
                <c:pt idx="7">
                  <c:v>-0.32979688489959241</c:v>
                </c:pt>
                <c:pt idx="8">
                  <c:v>-0.28537980055585854</c:v>
                </c:pt>
                <c:pt idx="9">
                  <c:v>-0.24497733234054941</c:v>
                </c:pt>
                <c:pt idx="10">
                  <c:v>-0.22873955169863858</c:v>
                </c:pt>
                <c:pt idx="11">
                  <c:v>-0.24497733234054941</c:v>
                </c:pt>
                <c:pt idx="12">
                  <c:v>-0.28537980055585854</c:v>
                </c:pt>
                <c:pt idx="13">
                  <c:v>-0.32979688489959241</c:v>
                </c:pt>
                <c:pt idx="14">
                  <c:v>-0.35717845093533718</c:v>
                </c:pt>
                <c:pt idx="15">
                  <c:v>-0.3553772326750938</c:v>
                </c:pt>
                <c:pt idx="16">
                  <c:v>-0.3244846611167081</c:v>
                </c:pt>
                <c:pt idx="17">
                  <c:v>-0.273619813058883</c:v>
                </c:pt>
                <c:pt idx="18">
                  <c:v>-0.21491042269388391</c:v>
                </c:pt>
                <c:pt idx="19">
                  <c:v>-0.15856094122250144</c:v>
                </c:pt>
                <c:pt idx="20">
                  <c:v>-0.11069673154786012</c:v>
                </c:pt>
              </c:numCache>
            </c:numRef>
          </c:val>
        </c:ser>
        <c:ser>
          <c:idx val="8"/>
          <c:order val="8"/>
          <c:val>
            <c:numRef>
              <c:f>Sheet1!$C$68:$W$68</c:f>
              <c:numCache>
                <c:formatCode>General</c:formatCode>
                <c:ptCount val="21"/>
                <c:pt idx="0">
                  <c:v>-0.12183462534621853</c:v>
                </c:pt>
                <c:pt idx="1">
                  <c:v>-0.17378813501569249</c:v>
                </c:pt>
                <c:pt idx="2">
                  <c:v>-0.23378731204231853</c:v>
                </c:pt>
                <c:pt idx="3">
                  <c:v>-0.29382451902811701</c:v>
                </c:pt>
                <c:pt idx="4">
                  <c:v>-0.3409609408953258</c:v>
                </c:pt>
                <c:pt idx="5">
                  <c:v>-0.36023272649750016</c:v>
                </c:pt>
                <c:pt idx="6">
                  <c:v>-0.34112705822773376</c:v>
                </c:pt>
                <c:pt idx="7">
                  <c:v>-0.28537980055585854</c:v>
                </c:pt>
                <c:pt idx="8">
                  <c:v>-0.21096340053625962</c:v>
                </c:pt>
                <c:pt idx="9">
                  <c:v>-0.14737228963899321</c:v>
                </c:pt>
                <c:pt idx="10">
                  <c:v>-0.12237894346982768</c:v>
                </c:pt>
                <c:pt idx="11">
                  <c:v>-0.14737228963899321</c:v>
                </c:pt>
                <c:pt idx="12">
                  <c:v>-0.21096340053625962</c:v>
                </c:pt>
                <c:pt idx="13">
                  <c:v>-0.28537980055585854</c:v>
                </c:pt>
                <c:pt idx="14">
                  <c:v>-0.34112705822773376</c:v>
                </c:pt>
                <c:pt idx="15">
                  <c:v>-0.36023272649750016</c:v>
                </c:pt>
                <c:pt idx="16">
                  <c:v>-0.3409609408953258</c:v>
                </c:pt>
                <c:pt idx="17">
                  <c:v>-0.29382451902811701</c:v>
                </c:pt>
                <c:pt idx="18">
                  <c:v>-0.23378731204231853</c:v>
                </c:pt>
                <c:pt idx="19">
                  <c:v>-0.17378813501569249</c:v>
                </c:pt>
                <c:pt idx="20">
                  <c:v>-0.12183462534621853</c:v>
                </c:pt>
              </c:numCache>
            </c:numRef>
          </c:val>
        </c:ser>
        <c:ser>
          <c:idx val="9"/>
          <c:order val="9"/>
          <c:val>
            <c:numRef>
              <c:f>Sheet1!$C$69:$W$69</c:f>
              <c:numCache>
                <c:formatCode>General</c:formatCode>
                <c:ptCount val="21"/>
                <c:pt idx="0">
                  <c:v>-0.12899846131815004</c:v>
                </c:pt>
                <c:pt idx="1">
                  <c:v>-0.18347138182549255</c:v>
                </c:pt>
                <c:pt idx="2">
                  <c:v>-0.24550998708280597</c:v>
                </c:pt>
                <c:pt idx="3">
                  <c:v>-0.30570291714932907</c:v>
                </c:pt>
                <c:pt idx="4">
                  <c:v>-0.34909222286618125</c:v>
                </c:pt>
                <c:pt idx="5">
                  <c:v>-0.35864346498449734</c:v>
                </c:pt>
                <c:pt idx="6">
                  <c:v>-0.32287475877338967</c:v>
                </c:pt>
                <c:pt idx="7">
                  <c:v>-0.24497733234054941</c:v>
                </c:pt>
                <c:pt idx="8">
                  <c:v>-0.14737228963899321</c:v>
                </c:pt>
                <c:pt idx="9">
                  <c:v>-6.5950122337953387E-2</c:v>
                </c:pt>
                <c:pt idx="10">
                  <c:v>-3.4239204399989842E-2</c:v>
                </c:pt>
                <c:pt idx="11">
                  <c:v>-6.5950122337953387E-2</c:v>
                </c:pt>
                <c:pt idx="12">
                  <c:v>-0.14737228963899321</c:v>
                </c:pt>
                <c:pt idx="13">
                  <c:v>-0.24497733234054941</c:v>
                </c:pt>
                <c:pt idx="14">
                  <c:v>-0.32287475877338967</c:v>
                </c:pt>
                <c:pt idx="15">
                  <c:v>-0.35864346498449734</c:v>
                </c:pt>
                <c:pt idx="16">
                  <c:v>-0.34909222286618125</c:v>
                </c:pt>
                <c:pt idx="17">
                  <c:v>-0.30570291714932907</c:v>
                </c:pt>
                <c:pt idx="18">
                  <c:v>-0.24550998708280597</c:v>
                </c:pt>
                <c:pt idx="19">
                  <c:v>-0.18347138182549255</c:v>
                </c:pt>
                <c:pt idx="20">
                  <c:v>-0.12899846131815004</c:v>
                </c:pt>
              </c:numCache>
            </c:numRef>
          </c:val>
        </c:ser>
        <c:ser>
          <c:idx val="10"/>
          <c:order val="10"/>
          <c:val>
            <c:numRef>
              <c:f>Sheet1!$C$70:$W$70</c:f>
              <c:numCache>
                <c:formatCode>General</c:formatCode>
                <c:ptCount val="21"/>
                <c:pt idx="0">
                  <c:v>-0.13146936309714224</c:v>
                </c:pt>
                <c:pt idx="1">
                  <c:v>-0.1867897025453748</c:v>
                </c:pt>
                <c:pt idx="2">
                  <c:v>-0.24947179966864375</c:v>
                </c:pt>
                <c:pt idx="3">
                  <c:v>-0.30958257023487701</c:v>
                </c:pt>
                <c:pt idx="4">
                  <c:v>-0.35141697272336292</c:v>
                </c:pt>
                <c:pt idx="5">
                  <c:v>-0.35717845093533718</c:v>
                </c:pt>
                <c:pt idx="6">
                  <c:v>-0.31503674656650349</c:v>
                </c:pt>
                <c:pt idx="7">
                  <c:v>-0.22873955169863858</c:v>
                </c:pt>
                <c:pt idx="8">
                  <c:v>-0.12237894346982768</c:v>
                </c:pt>
                <c:pt idx="9">
                  <c:v>-3.4239204399989842E-2</c:v>
                </c:pt>
                <c:pt idx="10">
                  <c:v>0</c:v>
                </c:pt>
                <c:pt idx="11">
                  <c:v>-3.4239204399989842E-2</c:v>
                </c:pt>
                <c:pt idx="12">
                  <c:v>-0.12237894346982768</c:v>
                </c:pt>
                <c:pt idx="13">
                  <c:v>-0.22873955169863858</c:v>
                </c:pt>
                <c:pt idx="14">
                  <c:v>-0.31503674656650349</c:v>
                </c:pt>
                <c:pt idx="15">
                  <c:v>-0.35717845093533718</c:v>
                </c:pt>
                <c:pt idx="16">
                  <c:v>-0.35141697272336292</c:v>
                </c:pt>
                <c:pt idx="17">
                  <c:v>-0.30958257023487701</c:v>
                </c:pt>
                <c:pt idx="18">
                  <c:v>-0.24947179966864375</c:v>
                </c:pt>
                <c:pt idx="19">
                  <c:v>-0.1867897025453748</c:v>
                </c:pt>
                <c:pt idx="20">
                  <c:v>-0.13146936309714224</c:v>
                </c:pt>
              </c:numCache>
            </c:numRef>
          </c:val>
        </c:ser>
        <c:ser>
          <c:idx val="11"/>
          <c:order val="11"/>
          <c:val>
            <c:numRef>
              <c:f>Sheet1!$C$71:$W$71</c:f>
              <c:numCache>
                <c:formatCode>General</c:formatCode>
                <c:ptCount val="21"/>
                <c:pt idx="0">
                  <c:v>-0.12899846131815004</c:v>
                </c:pt>
                <c:pt idx="1">
                  <c:v>-0.18347138182549255</c:v>
                </c:pt>
                <c:pt idx="2">
                  <c:v>-0.24550998708280597</c:v>
                </c:pt>
                <c:pt idx="3">
                  <c:v>-0.30570291714932907</c:v>
                </c:pt>
                <c:pt idx="4">
                  <c:v>-0.34909222286618125</c:v>
                </c:pt>
                <c:pt idx="5">
                  <c:v>-0.35864346498449734</c:v>
                </c:pt>
                <c:pt idx="6">
                  <c:v>-0.32287475877338967</c:v>
                </c:pt>
                <c:pt idx="7">
                  <c:v>-0.24497733234054941</c:v>
                </c:pt>
                <c:pt idx="8">
                  <c:v>-0.14737228963899321</c:v>
                </c:pt>
                <c:pt idx="9">
                  <c:v>-6.5950122337953387E-2</c:v>
                </c:pt>
                <c:pt idx="10">
                  <c:v>-3.4239204399989842E-2</c:v>
                </c:pt>
                <c:pt idx="11">
                  <c:v>-6.5950122337953387E-2</c:v>
                </c:pt>
                <c:pt idx="12">
                  <c:v>-0.14737228963899321</c:v>
                </c:pt>
                <c:pt idx="13">
                  <c:v>-0.24497733234054941</c:v>
                </c:pt>
                <c:pt idx="14">
                  <c:v>-0.32287475877338967</c:v>
                </c:pt>
                <c:pt idx="15">
                  <c:v>-0.35864346498449734</c:v>
                </c:pt>
                <c:pt idx="16">
                  <c:v>-0.34909222286618125</c:v>
                </c:pt>
                <c:pt idx="17">
                  <c:v>-0.30570291714932907</c:v>
                </c:pt>
                <c:pt idx="18">
                  <c:v>-0.24550998708280597</c:v>
                </c:pt>
                <c:pt idx="19">
                  <c:v>-0.18347138182549255</c:v>
                </c:pt>
                <c:pt idx="20">
                  <c:v>-0.12899846131815004</c:v>
                </c:pt>
              </c:numCache>
            </c:numRef>
          </c:val>
        </c:ser>
        <c:ser>
          <c:idx val="12"/>
          <c:order val="12"/>
          <c:val>
            <c:numRef>
              <c:f>Sheet1!$C$72:$W$72</c:f>
              <c:numCache>
                <c:formatCode>General</c:formatCode>
                <c:ptCount val="21"/>
                <c:pt idx="0">
                  <c:v>-0.12183462534621853</c:v>
                </c:pt>
                <c:pt idx="1">
                  <c:v>-0.17378813501569249</c:v>
                </c:pt>
                <c:pt idx="2">
                  <c:v>-0.23378731204231853</c:v>
                </c:pt>
                <c:pt idx="3">
                  <c:v>-0.29382451902811701</c:v>
                </c:pt>
                <c:pt idx="4">
                  <c:v>-0.3409609408953258</c:v>
                </c:pt>
                <c:pt idx="5">
                  <c:v>-0.36023272649750016</c:v>
                </c:pt>
                <c:pt idx="6">
                  <c:v>-0.34112705822773376</c:v>
                </c:pt>
                <c:pt idx="7">
                  <c:v>-0.28537980055585854</c:v>
                </c:pt>
                <c:pt idx="8">
                  <c:v>-0.21096340053625962</c:v>
                </c:pt>
                <c:pt idx="9">
                  <c:v>-0.14737228963899321</c:v>
                </c:pt>
                <c:pt idx="10">
                  <c:v>-0.12237894346982768</c:v>
                </c:pt>
                <c:pt idx="11">
                  <c:v>-0.14737228963899321</c:v>
                </c:pt>
                <c:pt idx="12">
                  <c:v>-0.21096340053625962</c:v>
                </c:pt>
                <c:pt idx="13">
                  <c:v>-0.28537980055585854</c:v>
                </c:pt>
                <c:pt idx="14">
                  <c:v>-0.34112705822773376</c:v>
                </c:pt>
                <c:pt idx="15">
                  <c:v>-0.36023272649750016</c:v>
                </c:pt>
                <c:pt idx="16">
                  <c:v>-0.3409609408953258</c:v>
                </c:pt>
                <c:pt idx="17">
                  <c:v>-0.29382451902811701</c:v>
                </c:pt>
                <c:pt idx="18">
                  <c:v>-0.23378731204231853</c:v>
                </c:pt>
                <c:pt idx="19">
                  <c:v>-0.17378813501569249</c:v>
                </c:pt>
                <c:pt idx="20">
                  <c:v>-0.12183462534621853</c:v>
                </c:pt>
              </c:numCache>
            </c:numRef>
          </c:val>
        </c:ser>
        <c:ser>
          <c:idx val="13"/>
          <c:order val="13"/>
          <c:val>
            <c:numRef>
              <c:f>Sheet1!$C$73:$W$73</c:f>
              <c:numCache>
                <c:formatCode>General</c:formatCode>
                <c:ptCount val="21"/>
                <c:pt idx="0">
                  <c:v>-0.11069673154786012</c:v>
                </c:pt>
                <c:pt idx="1">
                  <c:v>-0.15856094122250144</c:v>
                </c:pt>
                <c:pt idx="2">
                  <c:v>-0.21491042269388391</c:v>
                </c:pt>
                <c:pt idx="3">
                  <c:v>-0.273619813058883</c:v>
                </c:pt>
                <c:pt idx="4">
                  <c:v>-0.3244846611167081</c:v>
                </c:pt>
                <c:pt idx="5">
                  <c:v>-0.3553772326750938</c:v>
                </c:pt>
                <c:pt idx="6">
                  <c:v>-0.35717845093533718</c:v>
                </c:pt>
                <c:pt idx="7">
                  <c:v>-0.32979688489959241</c:v>
                </c:pt>
                <c:pt idx="8">
                  <c:v>-0.28537980055585854</c:v>
                </c:pt>
                <c:pt idx="9">
                  <c:v>-0.24497733234054941</c:v>
                </c:pt>
                <c:pt idx="10">
                  <c:v>-0.22873955169863858</c:v>
                </c:pt>
                <c:pt idx="11">
                  <c:v>-0.24497733234054941</c:v>
                </c:pt>
                <c:pt idx="12">
                  <c:v>-0.28537980055585854</c:v>
                </c:pt>
                <c:pt idx="13">
                  <c:v>-0.32979688489959241</c:v>
                </c:pt>
                <c:pt idx="14">
                  <c:v>-0.35717845093533718</c:v>
                </c:pt>
                <c:pt idx="15">
                  <c:v>-0.3553772326750938</c:v>
                </c:pt>
                <c:pt idx="16">
                  <c:v>-0.3244846611167081</c:v>
                </c:pt>
                <c:pt idx="17">
                  <c:v>-0.273619813058883</c:v>
                </c:pt>
                <c:pt idx="18">
                  <c:v>-0.21491042269388391</c:v>
                </c:pt>
                <c:pt idx="19">
                  <c:v>-0.15856094122250144</c:v>
                </c:pt>
                <c:pt idx="20">
                  <c:v>-0.11069673154786012</c:v>
                </c:pt>
              </c:numCache>
            </c:numRef>
          </c:val>
        </c:ser>
        <c:ser>
          <c:idx val="14"/>
          <c:order val="14"/>
          <c:val>
            <c:numRef>
              <c:f>Sheet1!$C$74:$W$74</c:f>
              <c:numCache>
                <c:formatCode>General</c:formatCode>
                <c:ptCount val="21"/>
                <c:pt idx="0">
                  <c:v>-9.6684258320904992E-2</c:v>
                </c:pt>
                <c:pt idx="1">
                  <c:v>-0.13913690476562973</c:v>
                </c:pt>
                <c:pt idx="2">
                  <c:v>-0.19015288953763401</c:v>
                </c:pt>
                <c:pt idx="3">
                  <c:v>-0.24550998708280597</c:v>
                </c:pt>
                <c:pt idx="4">
                  <c:v>-0.29781668368094383</c:v>
                </c:pt>
                <c:pt idx="5">
                  <c:v>-0.33791989681254436</c:v>
                </c:pt>
                <c:pt idx="6">
                  <c:v>-0.35827910863698226</c:v>
                </c:pt>
                <c:pt idx="7">
                  <c:v>-0.35717845093533718</c:v>
                </c:pt>
                <c:pt idx="8">
                  <c:v>-0.34112705822773376</c:v>
                </c:pt>
                <c:pt idx="9">
                  <c:v>-0.32287475877338967</c:v>
                </c:pt>
                <c:pt idx="10">
                  <c:v>-0.31503674656650349</c:v>
                </c:pt>
                <c:pt idx="11">
                  <c:v>-0.32287475877338967</c:v>
                </c:pt>
                <c:pt idx="12">
                  <c:v>-0.34112705822773376</c:v>
                </c:pt>
                <c:pt idx="13">
                  <c:v>-0.35717845093533718</c:v>
                </c:pt>
                <c:pt idx="14">
                  <c:v>-0.35827910863698226</c:v>
                </c:pt>
                <c:pt idx="15">
                  <c:v>-0.33791989681254436</c:v>
                </c:pt>
                <c:pt idx="16">
                  <c:v>-0.29781668368094383</c:v>
                </c:pt>
                <c:pt idx="17">
                  <c:v>-0.24550998708280597</c:v>
                </c:pt>
                <c:pt idx="18">
                  <c:v>-0.19015288953763401</c:v>
                </c:pt>
                <c:pt idx="19">
                  <c:v>-0.13913690476562973</c:v>
                </c:pt>
                <c:pt idx="20">
                  <c:v>-9.6684258320904992E-2</c:v>
                </c:pt>
              </c:numCache>
            </c:numRef>
          </c:val>
        </c:ser>
        <c:ser>
          <c:idx val="15"/>
          <c:order val="15"/>
          <c:val>
            <c:numRef>
              <c:f>Sheet1!$C$75:$W$75</c:f>
              <c:numCache>
                <c:formatCode>General</c:formatCode>
                <c:ptCount val="21"/>
                <c:pt idx="0">
                  <c:v>-8.1121022898164724E-2</c:v>
                </c:pt>
                <c:pt idx="1">
                  <c:v>-0.11726157568734667</c:v>
                </c:pt>
                <c:pt idx="2">
                  <c:v>-0.16151527655313841</c:v>
                </c:pt>
                <c:pt idx="3">
                  <c:v>-0.21124813459360206</c:v>
                </c:pt>
                <c:pt idx="4">
                  <c:v>-0.26148401512346775</c:v>
                </c:pt>
                <c:pt idx="5">
                  <c:v>-0.30570291714932907</c:v>
                </c:pt>
                <c:pt idx="6">
                  <c:v>-0.33791989681254436</c:v>
                </c:pt>
                <c:pt idx="7">
                  <c:v>-0.3553772326750938</c:v>
                </c:pt>
                <c:pt idx="8">
                  <c:v>-0.36023272649750016</c:v>
                </c:pt>
                <c:pt idx="9">
                  <c:v>-0.35864346498449734</c:v>
                </c:pt>
                <c:pt idx="10">
                  <c:v>-0.35717845093533718</c:v>
                </c:pt>
                <c:pt idx="11">
                  <c:v>-0.35864346498449734</c:v>
                </c:pt>
                <c:pt idx="12">
                  <c:v>-0.36023272649750016</c:v>
                </c:pt>
                <c:pt idx="13">
                  <c:v>-0.3553772326750938</c:v>
                </c:pt>
                <c:pt idx="14">
                  <c:v>-0.33791989681254436</c:v>
                </c:pt>
                <c:pt idx="15">
                  <c:v>-0.30570291714932907</c:v>
                </c:pt>
                <c:pt idx="16">
                  <c:v>-0.26148401512346775</c:v>
                </c:pt>
                <c:pt idx="17">
                  <c:v>-0.21124813459360206</c:v>
                </c:pt>
                <c:pt idx="18">
                  <c:v>-0.16151527655313841</c:v>
                </c:pt>
                <c:pt idx="19">
                  <c:v>-0.11726157568734667</c:v>
                </c:pt>
                <c:pt idx="20">
                  <c:v>-8.1121022898164724E-2</c:v>
                </c:pt>
              </c:numCache>
            </c:numRef>
          </c:val>
        </c:ser>
        <c:ser>
          <c:idx val="16"/>
          <c:order val="16"/>
          <c:val>
            <c:numRef>
              <c:f>Sheet1!$C$76:$W$76</c:f>
              <c:numCache>
                <c:formatCode>General</c:formatCode>
                <c:ptCount val="21"/>
                <c:pt idx="0">
                  <c:v>-6.535155902935727E-2</c:v>
                </c:pt>
                <c:pt idx="1">
                  <c:v>-9.4824199037515544E-2</c:v>
                </c:pt>
                <c:pt idx="2">
                  <c:v>-0.13146936309714224</c:v>
                </c:pt>
                <c:pt idx="3">
                  <c:v>-0.17378813501569249</c:v>
                </c:pt>
                <c:pt idx="4">
                  <c:v>-0.21861211979338771</c:v>
                </c:pt>
                <c:pt idx="5">
                  <c:v>-0.26148401512346775</c:v>
                </c:pt>
                <c:pt idx="6">
                  <c:v>-0.29781668368094383</c:v>
                </c:pt>
                <c:pt idx="7">
                  <c:v>-0.3244846611167081</c:v>
                </c:pt>
                <c:pt idx="8">
                  <c:v>-0.3409609408953258</c:v>
                </c:pt>
                <c:pt idx="9">
                  <c:v>-0.34909222286618125</c:v>
                </c:pt>
                <c:pt idx="10">
                  <c:v>-0.35141697272336292</c:v>
                </c:pt>
                <c:pt idx="11">
                  <c:v>-0.34909222286618125</c:v>
                </c:pt>
                <c:pt idx="12">
                  <c:v>-0.3409609408953258</c:v>
                </c:pt>
                <c:pt idx="13">
                  <c:v>-0.3244846611167081</c:v>
                </c:pt>
                <c:pt idx="14">
                  <c:v>-0.29781668368094383</c:v>
                </c:pt>
                <c:pt idx="15">
                  <c:v>-0.26148401512346775</c:v>
                </c:pt>
                <c:pt idx="16">
                  <c:v>-0.21861211979338771</c:v>
                </c:pt>
                <c:pt idx="17">
                  <c:v>-0.17378813501569249</c:v>
                </c:pt>
                <c:pt idx="18">
                  <c:v>-0.13146936309714224</c:v>
                </c:pt>
                <c:pt idx="19">
                  <c:v>-9.4824199037515544E-2</c:v>
                </c:pt>
                <c:pt idx="20">
                  <c:v>-6.535155902935727E-2</c:v>
                </c:pt>
              </c:numCache>
            </c:numRef>
          </c:val>
        </c:ser>
        <c:ser>
          <c:idx val="17"/>
          <c:order val="17"/>
          <c:val>
            <c:numRef>
              <c:f>Sheet1!$C$77:$W$77</c:f>
              <c:numCache>
                <c:formatCode>General</c:formatCode>
                <c:ptCount val="21"/>
                <c:pt idx="0">
                  <c:v>-5.0538732622381954E-2</c:v>
                </c:pt>
                <c:pt idx="1">
                  <c:v>-7.3543400217469079E-2</c:v>
                </c:pt>
                <c:pt idx="2">
                  <c:v>-0.10247291641900218</c:v>
                </c:pt>
                <c:pt idx="3">
                  <c:v>-0.13653818144695273</c:v>
                </c:pt>
                <c:pt idx="4">
                  <c:v>-0.17378813501569249</c:v>
                </c:pt>
                <c:pt idx="5">
                  <c:v>-0.21124813459360206</c:v>
                </c:pt>
                <c:pt idx="6">
                  <c:v>-0.24550998708280597</c:v>
                </c:pt>
                <c:pt idx="7">
                  <c:v>-0.273619813058883</c:v>
                </c:pt>
                <c:pt idx="8">
                  <c:v>-0.29382451902811701</c:v>
                </c:pt>
                <c:pt idx="9">
                  <c:v>-0.30570291714932907</c:v>
                </c:pt>
                <c:pt idx="10">
                  <c:v>-0.30958257023487701</c:v>
                </c:pt>
                <c:pt idx="11">
                  <c:v>-0.30570291714932907</c:v>
                </c:pt>
                <c:pt idx="12">
                  <c:v>-0.29382451902811701</c:v>
                </c:pt>
                <c:pt idx="13">
                  <c:v>-0.273619813058883</c:v>
                </c:pt>
                <c:pt idx="14">
                  <c:v>-0.24550998708280597</c:v>
                </c:pt>
                <c:pt idx="15">
                  <c:v>-0.21124813459360206</c:v>
                </c:pt>
                <c:pt idx="16">
                  <c:v>-0.17378813501569249</c:v>
                </c:pt>
                <c:pt idx="17">
                  <c:v>-0.13653818144695273</c:v>
                </c:pt>
                <c:pt idx="18">
                  <c:v>-0.10247291641900218</c:v>
                </c:pt>
                <c:pt idx="19">
                  <c:v>-7.3543400217469079E-2</c:v>
                </c:pt>
                <c:pt idx="20">
                  <c:v>-5.0538732622381954E-2</c:v>
                </c:pt>
              </c:numCache>
            </c:numRef>
          </c:val>
        </c:ser>
        <c:ser>
          <c:idx val="18"/>
          <c:order val="18"/>
          <c:val>
            <c:numRef>
              <c:f>Sheet1!$C$78:$W$78</c:f>
              <c:numCache>
                <c:formatCode>General</c:formatCode>
                <c:ptCount val="21"/>
                <c:pt idx="0">
                  <c:v>-3.7517824862399102E-2</c:v>
                </c:pt>
                <c:pt idx="1">
                  <c:v>-5.4705886007078514E-2</c:v>
                </c:pt>
                <c:pt idx="2">
                  <c:v>-7.6488752608227586E-2</c:v>
                </c:pt>
                <c:pt idx="3">
                  <c:v>-0.10247291641900218</c:v>
                </c:pt>
                <c:pt idx="4">
                  <c:v>-0.13146936309714224</c:v>
                </c:pt>
                <c:pt idx="5">
                  <c:v>-0.16151527655313841</c:v>
                </c:pt>
                <c:pt idx="6">
                  <c:v>-0.19015288953763401</c:v>
                </c:pt>
                <c:pt idx="7">
                  <c:v>-0.21491042269388391</c:v>
                </c:pt>
                <c:pt idx="8">
                  <c:v>-0.23378731204231853</c:v>
                </c:pt>
                <c:pt idx="9">
                  <c:v>-0.24550998708280597</c:v>
                </c:pt>
                <c:pt idx="10">
                  <c:v>-0.24947179966864375</c:v>
                </c:pt>
                <c:pt idx="11">
                  <c:v>-0.24550998708280597</c:v>
                </c:pt>
                <c:pt idx="12">
                  <c:v>-0.23378731204231853</c:v>
                </c:pt>
                <c:pt idx="13">
                  <c:v>-0.21491042269388391</c:v>
                </c:pt>
                <c:pt idx="14">
                  <c:v>-0.19015288953763401</c:v>
                </c:pt>
                <c:pt idx="15">
                  <c:v>-0.16151527655313841</c:v>
                </c:pt>
                <c:pt idx="16">
                  <c:v>-0.13146936309714224</c:v>
                </c:pt>
                <c:pt idx="17">
                  <c:v>-0.10247291641900218</c:v>
                </c:pt>
                <c:pt idx="18">
                  <c:v>-7.6488752608227586E-2</c:v>
                </c:pt>
                <c:pt idx="19">
                  <c:v>-5.4705886007078514E-2</c:v>
                </c:pt>
                <c:pt idx="20">
                  <c:v>-3.7517824862399102E-2</c:v>
                </c:pt>
              </c:numCache>
            </c:numRef>
          </c:val>
        </c:ser>
        <c:ser>
          <c:idx val="19"/>
          <c:order val="19"/>
          <c:val>
            <c:numRef>
              <c:f>Sheet1!$C$79:$W$79</c:f>
              <c:numCache>
                <c:formatCode>General</c:formatCode>
                <c:ptCount val="21"/>
                <c:pt idx="0">
                  <c:v>-2.6739729999191643E-2</c:v>
                </c:pt>
                <c:pt idx="1">
                  <c:v>-3.9040485294900389E-2</c:v>
                </c:pt>
                <c:pt idx="2">
                  <c:v>-5.4705886007078514E-2</c:v>
                </c:pt>
                <c:pt idx="3">
                  <c:v>-7.3543400217469079E-2</c:v>
                </c:pt>
                <c:pt idx="4">
                  <c:v>-9.4824199037515544E-2</c:v>
                </c:pt>
                <c:pt idx="5">
                  <c:v>-0.11726157568734667</c:v>
                </c:pt>
                <c:pt idx="6">
                  <c:v>-0.13913690476562973</c:v>
                </c:pt>
                <c:pt idx="7">
                  <c:v>-0.15856094122250144</c:v>
                </c:pt>
                <c:pt idx="8">
                  <c:v>-0.17378813501569249</c:v>
                </c:pt>
                <c:pt idx="9">
                  <c:v>-0.18347138182549255</c:v>
                </c:pt>
                <c:pt idx="10">
                  <c:v>-0.1867897025453748</c:v>
                </c:pt>
                <c:pt idx="11">
                  <c:v>-0.18347138182549255</c:v>
                </c:pt>
                <c:pt idx="12">
                  <c:v>-0.17378813501569249</c:v>
                </c:pt>
                <c:pt idx="13">
                  <c:v>-0.15856094122250144</c:v>
                </c:pt>
                <c:pt idx="14">
                  <c:v>-0.13913690476562973</c:v>
                </c:pt>
                <c:pt idx="15">
                  <c:v>-0.11726157568734667</c:v>
                </c:pt>
                <c:pt idx="16">
                  <c:v>-9.4824199037515544E-2</c:v>
                </c:pt>
                <c:pt idx="17">
                  <c:v>-7.3543400217469079E-2</c:v>
                </c:pt>
                <c:pt idx="18">
                  <c:v>-5.4705886007078514E-2</c:v>
                </c:pt>
                <c:pt idx="19">
                  <c:v>-3.9040485294900389E-2</c:v>
                </c:pt>
                <c:pt idx="20">
                  <c:v>-2.6739729999191643E-2</c:v>
                </c:pt>
              </c:numCache>
            </c:numRef>
          </c:val>
        </c:ser>
        <c:ser>
          <c:idx val="20"/>
          <c:order val="20"/>
          <c:val>
            <c:numRef>
              <c:f>Sheet1!$C$80:$W$80</c:f>
              <c:numCache>
                <c:formatCode>General</c:formatCode>
                <c:ptCount val="21"/>
                <c:pt idx="0">
                  <c:v>-1.8300693550209399E-2</c:v>
                </c:pt>
                <c:pt idx="1">
                  <c:v>-2.6739729999191643E-2</c:v>
                </c:pt>
                <c:pt idx="2">
                  <c:v>-3.7517824862399102E-2</c:v>
                </c:pt>
                <c:pt idx="3">
                  <c:v>-5.0538732622381954E-2</c:v>
                </c:pt>
                <c:pt idx="4">
                  <c:v>-6.535155902935727E-2</c:v>
                </c:pt>
                <c:pt idx="5">
                  <c:v>-8.1121022898164724E-2</c:v>
                </c:pt>
                <c:pt idx="6">
                  <c:v>-9.6684258320904992E-2</c:v>
                </c:pt>
                <c:pt idx="7">
                  <c:v>-0.11069673154786012</c:v>
                </c:pt>
                <c:pt idx="8">
                  <c:v>-0.12183462534621853</c:v>
                </c:pt>
                <c:pt idx="9">
                  <c:v>-0.12899846131815004</c:v>
                </c:pt>
                <c:pt idx="10">
                  <c:v>-0.13146936309714224</c:v>
                </c:pt>
                <c:pt idx="11">
                  <c:v>-0.12899846131815004</c:v>
                </c:pt>
                <c:pt idx="12">
                  <c:v>-0.12183462534621853</c:v>
                </c:pt>
                <c:pt idx="13">
                  <c:v>-0.11069673154786012</c:v>
                </c:pt>
                <c:pt idx="14">
                  <c:v>-9.6684258320904992E-2</c:v>
                </c:pt>
                <c:pt idx="15">
                  <c:v>-8.1121022898164724E-2</c:v>
                </c:pt>
                <c:pt idx="16">
                  <c:v>-6.535155902935727E-2</c:v>
                </c:pt>
                <c:pt idx="17">
                  <c:v>-5.0538732622381954E-2</c:v>
                </c:pt>
                <c:pt idx="18">
                  <c:v>-3.7517824862399102E-2</c:v>
                </c:pt>
                <c:pt idx="19">
                  <c:v>-2.6739729999191643E-2</c:v>
                </c:pt>
                <c:pt idx="20">
                  <c:v>-1.8300693550209399E-2</c:v>
                </c:pt>
              </c:numCache>
            </c:numRef>
          </c:val>
        </c:ser>
        <c:bandFmts/>
        <c:axId val="176506752"/>
        <c:axId val="176508288"/>
        <c:axId val="176502080"/>
      </c:surface3DChart>
      <c:catAx>
        <c:axId val="176506752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76508288"/>
        <c:crosses val="autoZero"/>
        <c:auto val="1"/>
        <c:lblAlgn val="ctr"/>
        <c:lblOffset val="100"/>
      </c:catAx>
      <c:valAx>
        <c:axId val="1765082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76506752"/>
        <c:crosses val="autoZero"/>
        <c:crossBetween val="midCat"/>
      </c:valAx>
      <c:serAx>
        <c:axId val="176502080"/>
        <c:scaling>
          <c:orientation val="minMax"/>
        </c:scaling>
        <c:delete val="1"/>
        <c:axPos val="b"/>
        <c:tickLblPos val="none"/>
        <c:crossAx val="176508288"/>
        <c:crosses val="autoZero"/>
      </c:serAx>
    </c:plotArea>
    <c:plotVisOnly val="1"/>
    <c:dispBlanksAs val="zero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88" cy="486014"/>
          </a:xfrm>
          <a:prstGeom prst="rect">
            <a:avLst/>
          </a:prstGeom>
        </p:spPr>
        <p:txBody>
          <a:bodyPr vert="horz" lIns="89473" tIns="44737" rIns="89473" bIns="4473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GB" dirty="0" smtClean="0"/>
              <a:t>Multimodal Interaction</a:t>
            </a:r>
            <a:br>
              <a:rPr lang="en-GB" dirty="0" smtClean="0"/>
            </a:br>
            <a:r>
              <a:rPr lang="en-GB" dirty="0" smtClean="0"/>
              <a:t>Speech and Vision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924" y="1"/>
            <a:ext cx="2972488" cy="486014"/>
          </a:xfrm>
          <a:prstGeom prst="rect">
            <a:avLst/>
          </a:prstGeom>
        </p:spPr>
        <p:txBody>
          <a:bodyPr vert="horz" lIns="89473" tIns="44737" rIns="89473" bIns="4473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en-GB" dirty="0" smtClean="0"/>
              <a:t>08/11/2010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235843"/>
            <a:ext cx="2972488" cy="486014"/>
          </a:xfrm>
          <a:prstGeom prst="rect">
            <a:avLst/>
          </a:prstGeom>
        </p:spPr>
        <p:txBody>
          <a:bodyPr vert="horz" lIns="89473" tIns="44737" rIns="89473" bIns="4473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924" y="9235843"/>
            <a:ext cx="2972488" cy="486014"/>
          </a:xfrm>
          <a:prstGeom prst="rect">
            <a:avLst/>
          </a:prstGeom>
        </p:spPr>
        <p:txBody>
          <a:bodyPr vert="horz" lIns="89473" tIns="44737" rIns="89473" bIns="4473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3BD386-A2C7-4710-B124-EB317ACFCE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5051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88" cy="486014"/>
          </a:xfrm>
          <a:prstGeom prst="rect">
            <a:avLst/>
          </a:prstGeom>
        </p:spPr>
        <p:txBody>
          <a:bodyPr vert="horz" lIns="89473" tIns="44737" rIns="89473" bIns="4473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924" y="1"/>
            <a:ext cx="2972488" cy="486014"/>
          </a:xfrm>
          <a:prstGeom prst="rect">
            <a:avLst/>
          </a:prstGeom>
        </p:spPr>
        <p:txBody>
          <a:bodyPr vert="horz" lIns="89473" tIns="44737" rIns="89473" bIns="4473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0E9577F-DB8A-40D3-BA73-2480369CA0F4}" type="datetimeFigureOut">
              <a:rPr lang="en-US"/>
              <a:pPr>
                <a:defRPr/>
              </a:pPr>
              <a:t>5/13/2011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30250"/>
            <a:ext cx="4860925" cy="3646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473" tIns="44737" rIns="89473" bIns="44737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959" y="4617922"/>
            <a:ext cx="5486083" cy="4375705"/>
          </a:xfrm>
          <a:prstGeom prst="rect">
            <a:avLst/>
          </a:prstGeom>
        </p:spPr>
        <p:txBody>
          <a:bodyPr vert="horz" lIns="89473" tIns="44737" rIns="89473" bIns="4473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35843"/>
            <a:ext cx="2972488" cy="486014"/>
          </a:xfrm>
          <a:prstGeom prst="rect">
            <a:avLst/>
          </a:prstGeom>
        </p:spPr>
        <p:txBody>
          <a:bodyPr vert="horz" lIns="89473" tIns="44737" rIns="89473" bIns="4473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924" y="9235843"/>
            <a:ext cx="2972488" cy="486014"/>
          </a:xfrm>
          <a:prstGeom prst="rect">
            <a:avLst/>
          </a:prstGeom>
        </p:spPr>
        <p:txBody>
          <a:bodyPr vert="horz" lIns="89473" tIns="44737" rIns="89473" bIns="4473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65E67E1-12ED-466A-AB42-5550F7132D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51505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5E67E1-12ED-466A-AB42-5550F7132D4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61109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5E67E1-12ED-466A-AB42-5550F7132D4B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7B29C-B7E8-42A1-A84A-2AFDC02C5DF1}" type="datetime1">
              <a:rPr lang="en-US" smtClean="0"/>
              <a:pPr>
                <a:defRPr/>
              </a:pPr>
              <a:t>5/13/2011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F97CE-1290-430C-808B-72C141289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A157C-857D-4E4E-AFA7-26DA35D037C7}" type="datetime1">
              <a:rPr lang="en-US" smtClean="0"/>
              <a:pPr>
                <a:defRPr/>
              </a:pPr>
              <a:t>5/13/2011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B7D3F-B9DE-410D-AEBA-AB2B5193F9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43094-AC67-4052-B157-74F30CE6116F}" type="datetime1">
              <a:rPr lang="en-US" smtClean="0"/>
              <a:pPr>
                <a:defRPr/>
              </a:pPr>
              <a:t>5/13/2011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B0BFB-B6BF-4082-A5FC-EFE0CF9E2B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56375-F4A1-4A46-8FBF-62C1A5376FE1}" type="datetime1">
              <a:rPr lang="en-US" smtClean="0"/>
              <a:pPr>
                <a:defRPr/>
              </a:pPr>
              <a:t>5/13/2011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20754-AAEB-4FFC-B25D-C4EC479FB2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399D-04B3-41E3-8F84-5CC4FAE6B062}" type="datetimeFigureOut">
              <a:rPr lang="en-US" smtClean="0"/>
              <a:pPr/>
              <a:t>5/13/2011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11F7-9CFF-430F-84BD-A39E84A052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399D-04B3-41E3-8F84-5CC4FAE6B062}" type="datetimeFigureOut">
              <a:rPr lang="en-US" smtClean="0"/>
              <a:pPr/>
              <a:t>5/13/2011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11F7-9CFF-430F-84BD-A39E84A052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399D-04B3-41E3-8F84-5CC4FAE6B062}" type="datetimeFigureOut">
              <a:rPr lang="en-US" smtClean="0"/>
              <a:pPr/>
              <a:t>5/13/2011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11F7-9CFF-430F-84BD-A39E84A052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399D-04B3-41E3-8F84-5CC4FAE6B062}" type="datetimeFigureOut">
              <a:rPr lang="en-US" smtClean="0"/>
              <a:pPr/>
              <a:t>5/13/2011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11F7-9CFF-430F-84BD-A39E84A052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399D-04B3-41E3-8F84-5CC4FAE6B062}" type="datetimeFigureOut">
              <a:rPr lang="en-US" smtClean="0"/>
              <a:pPr/>
              <a:t>5/13/2011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11F7-9CFF-430F-84BD-A39E84A052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399D-04B3-41E3-8F84-5CC4FAE6B062}" type="datetimeFigureOut">
              <a:rPr lang="en-US" smtClean="0"/>
              <a:pPr/>
              <a:t>5/13/2011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11F7-9CFF-430F-84BD-A39E84A052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399D-04B3-41E3-8F84-5CC4FAE6B062}" type="datetimeFigureOut">
              <a:rPr lang="en-US" smtClean="0"/>
              <a:pPr/>
              <a:t>5/13/2011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11F7-9CFF-430F-84BD-A39E84A052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 baseline="0">
                <a:latin typeface="Arial" pitchFamily="34" charset="0"/>
              </a:defRPr>
            </a:lvl1pPr>
            <a:lvl2pPr>
              <a:buSzPct val="80000"/>
              <a:buFontTx/>
              <a:buBlip>
                <a:blip r:embed="rId3"/>
              </a:buBlip>
              <a:defRPr baseline="0">
                <a:latin typeface="Arial" pitchFamily="34" charset="0"/>
              </a:defRPr>
            </a:lvl2pPr>
            <a:lvl3pPr>
              <a:buSzPct val="80000"/>
              <a:buFontTx/>
              <a:buBlip>
                <a:blip r:embed="rId4"/>
              </a:buBlip>
              <a:defRPr baseline="0">
                <a:latin typeface="Arial" pitchFamily="34" charset="0"/>
              </a:defRPr>
            </a:lvl3pPr>
            <a:lvl4pPr>
              <a:buSzPct val="80000"/>
              <a:buFontTx/>
              <a:buBlip>
                <a:blip r:embed="rId5"/>
              </a:buBlip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F7C28-61C0-44A1-B4AC-E70CA6EC1AC2}" type="datetime1">
              <a:rPr lang="en-US" smtClean="0"/>
              <a:pPr>
                <a:defRPr/>
              </a:pPr>
              <a:t>5/13/2011</a:t>
            </a:fld>
            <a:endParaRPr lang="en-GB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baseline="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87FFA91-44F2-4E47-8331-645CF2AF0B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399D-04B3-41E3-8F84-5CC4FAE6B062}" type="datetimeFigureOut">
              <a:rPr lang="en-US" smtClean="0"/>
              <a:pPr/>
              <a:t>5/13/2011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11F7-9CFF-430F-84BD-A39E84A052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399D-04B3-41E3-8F84-5CC4FAE6B062}" type="datetimeFigureOut">
              <a:rPr lang="en-US" smtClean="0"/>
              <a:pPr/>
              <a:t>5/13/2011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11F7-9CFF-430F-84BD-A39E84A052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399D-04B3-41E3-8F84-5CC4FAE6B062}" type="datetimeFigureOut">
              <a:rPr lang="en-US" smtClean="0"/>
              <a:pPr/>
              <a:t>5/13/2011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11F7-9CFF-430F-84BD-A39E84A052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399D-04B3-41E3-8F84-5CC4FAE6B062}" type="datetimeFigureOut">
              <a:rPr lang="en-US" smtClean="0"/>
              <a:pPr/>
              <a:t>5/13/2011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11F7-9CFF-430F-84BD-A39E84A052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C7C22E-32DF-4264-BC1E-355181E78382}" type="datetime1">
              <a:rPr lang="en-US" smtClean="0"/>
              <a:pPr>
                <a:defRPr/>
              </a:pPr>
              <a:t>5/13/2011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1D411-E997-46C9-A4FE-B9977450C28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C2CCD-D35B-4719-93E2-BB68E495D6BA}" type="datetime1">
              <a:rPr lang="en-US" smtClean="0"/>
              <a:pPr>
                <a:defRPr/>
              </a:pPr>
              <a:t>5/13/2011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5E9B8-4AA0-4298-8412-2D92095E10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301E6-67BB-4E7D-A7AA-9F59B38C8DD3}" type="datetime1">
              <a:rPr lang="en-US" smtClean="0"/>
              <a:pPr>
                <a:defRPr/>
              </a:pPr>
              <a:t>5/13/2011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17E50-9950-4330-9D28-5328E33692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CA6FE-9C16-43E9-B335-07A7F4A12AFF}" type="datetime1">
              <a:rPr lang="en-US" smtClean="0"/>
              <a:pPr>
                <a:defRPr/>
              </a:pPr>
              <a:t>5/13/2011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018E7-E79C-492B-AF31-5DFED66F53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10C4D-5F06-4556-B0AA-829AB9219E55}" type="datetime1">
              <a:rPr lang="en-US" smtClean="0"/>
              <a:pPr>
                <a:defRPr/>
              </a:pPr>
              <a:t>5/13/2011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125E8-27BC-4A6A-9DA6-24C3498D04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EEEE5-4707-482A-B75A-6C5747CBE251}" type="datetime1">
              <a:rPr lang="en-US" smtClean="0"/>
              <a:pPr>
                <a:defRPr/>
              </a:pPr>
              <a:t>5/13/2011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FFE01-FDF9-40F9-BBDB-6514FC60F3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02CF2-0A0B-4337-B7EB-BBB2A2E028D1}" type="datetime1">
              <a:rPr lang="en-US" smtClean="0"/>
              <a:pPr>
                <a:defRPr/>
              </a:pPr>
              <a:t>5/13/2011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11839-0995-4A82-B4DD-31F011E39D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44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C7C22E-32DF-4264-BC1E-355181E78382}" type="datetime1">
              <a:rPr lang="en-US" smtClean="0"/>
              <a:pPr>
                <a:defRPr/>
              </a:pPr>
              <a:t>5/13/2011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21D411-E997-46C9-A4FE-B9977450C2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0399D-04B3-41E3-8F84-5CC4FAE6B062}" type="datetimeFigureOut">
              <a:rPr lang="en-US" smtClean="0"/>
              <a:pPr/>
              <a:t>5/13/2011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F11F7-9CFF-430F-84BD-A39E84A0521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hyperlink" Target="http://www2.imm.dtu.dk/~aam/tracking/aam_mickey_small_c.av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mm.dtu.dk/~aam" TargetMode="External"/><Relationship Id="rId5" Type="http://schemas.openxmlformats.org/officeDocument/2006/relationships/hyperlink" Target="http://www.image-metrics.com/" TargetMode="External"/><Relationship Id="rId10" Type="http://schemas.openxmlformats.org/officeDocument/2006/relationships/image" Target="../media/image10.jpeg"/><Relationship Id="rId4" Type="http://schemas.openxmlformats.org/officeDocument/2006/relationships/image" Target="../media/image2.png"/><Relationship Id="rId9" Type="http://schemas.openxmlformats.org/officeDocument/2006/relationships/hyperlink" Target="http://www2.imm.dtu.dk/~aam/tracking/tueA.avi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png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1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40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7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6.gif"/><Relationship Id="rId4" Type="http://schemas.openxmlformats.org/officeDocument/2006/relationships/oleObject" Target="../embeddings/oleObject19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2.png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.gi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2.png"/><Relationship Id="rId4" Type="http://schemas.openxmlformats.org/officeDocument/2006/relationships/oleObject" Target="../embeddings/oleObject28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oleObject" Target="../embeddings/oleObject30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6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7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35.bin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6.gif"/><Relationship Id="rId4" Type="http://schemas.openxmlformats.org/officeDocument/2006/relationships/oleObject" Target="../embeddings/oleObject37.bin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png"/><Relationship Id="rId4" Type="http://schemas.openxmlformats.org/officeDocument/2006/relationships/image" Target="../media/image73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45.bin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6.gi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8.gi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oleObject" Target="../embeddings/oleObject49.bin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 smtClean="0">
                <a:latin typeface="Arial" charset="0"/>
              </a:rPr>
              <a:t>M.Sc. Multimodal Interaction</a:t>
            </a:r>
            <a:br>
              <a:rPr lang="en-GB" sz="3600" dirty="0" smtClean="0">
                <a:latin typeface="Arial" charset="0"/>
              </a:rPr>
            </a:br>
            <a:r>
              <a:rPr lang="en-GB" sz="3600" dirty="0" err="1" smtClean="0">
                <a:latin typeface="Arial" charset="0"/>
              </a:rPr>
              <a:t>M.Eng</a:t>
            </a:r>
            <a:r>
              <a:rPr lang="en-GB" sz="3600" dirty="0" smtClean="0">
                <a:latin typeface="Arial" charset="0"/>
              </a:rPr>
              <a:t>. EE4H: Speech and Vision</a:t>
            </a:r>
            <a:br>
              <a:rPr lang="en-GB" sz="3600" dirty="0" smtClean="0">
                <a:latin typeface="Arial" charset="0"/>
              </a:rPr>
            </a:br>
            <a:r>
              <a:rPr lang="en-GB" sz="3600" dirty="0" smtClean="0">
                <a:latin typeface="Arial" charset="0"/>
              </a:rPr>
              <a:t>2010-11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Gesture with speech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Lip tracking and speech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sEGMENTATION</a:t>
            </a:r>
            <a:r>
              <a:rPr lang="en-GB" dirty="0" smtClean="0"/>
              <a:t> Part 1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M.Sc. Multimodal Interaction</a:t>
            </a:r>
          </a:p>
          <a:p>
            <a:r>
              <a:rPr lang="en-GB" dirty="0" err="1" smtClean="0"/>
              <a:t>M.Eng</a:t>
            </a:r>
            <a:r>
              <a:rPr lang="en-GB" dirty="0" smtClean="0"/>
              <a:t>. EE4H: Speech and Vision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FFA91-44F2-4E47-8331-645CF2AF0BDE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74819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Colour Spaces</a:t>
            </a:r>
            <a:endParaRPr lang="en-GB" dirty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357188" y="786168"/>
            <a:ext cx="8229600" cy="5000625"/>
          </a:xfrm>
        </p:spPr>
        <p:txBody>
          <a:bodyPr/>
          <a:lstStyle/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en-GB" dirty="0" smtClean="0">
                <a:latin typeface="Arial" charset="0"/>
              </a:rPr>
              <a:t>Variety of colour spaces</a:t>
            </a:r>
          </a:p>
          <a:p>
            <a:pPr lvl="1">
              <a:spcBef>
                <a:spcPct val="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RGB : </a:t>
            </a:r>
          </a:p>
          <a:p>
            <a:pPr lvl="2">
              <a:spcBef>
                <a:spcPct val="0"/>
              </a:spcBef>
              <a:buFontTx/>
              <a:buBlip>
                <a:blip r:embed="rId4"/>
              </a:buBlip>
            </a:pPr>
            <a:r>
              <a:rPr lang="en-GB" dirty="0" smtClean="0">
                <a:latin typeface="Arial" charset="0"/>
              </a:rPr>
              <a:t>Defined on orthogonal rectangular axes</a:t>
            </a:r>
          </a:p>
          <a:p>
            <a:pPr lvl="2">
              <a:spcBef>
                <a:spcPct val="0"/>
              </a:spcBef>
              <a:buFontTx/>
              <a:buBlip>
                <a:blip r:embed="rId4"/>
              </a:buBlip>
            </a:pPr>
            <a:r>
              <a:rPr lang="en-GB" dirty="0" smtClean="0">
                <a:latin typeface="Arial" charset="0"/>
              </a:rPr>
              <a:t>Relates to electronic display devices</a:t>
            </a:r>
          </a:p>
          <a:p>
            <a:pPr lvl="2">
              <a:spcBef>
                <a:spcPct val="0"/>
              </a:spcBef>
              <a:buFontTx/>
              <a:buBlip>
                <a:blip r:embed="rId4"/>
              </a:buBlip>
            </a:pPr>
            <a:r>
              <a:rPr lang="en-GB" dirty="0" smtClean="0">
                <a:latin typeface="Arial" charset="0"/>
              </a:rPr>
              <a:t>Can be 8, 8, 8 bits; 4, 5, 5 bits</a:t>
            </a:r>
          </a:p>
          <a:p>
            <a:pPr lvl="2">
              <a:spcBef>
                <a:spcPct val="0"/>
              </a:spcBef>
              <a:buFontTx/>
              <a:buBlip>
                <a:blip r:embed="rId4"/>
              </a:buBlip>
            </a:pPr>
            <a:r>
              <a:rPr lang="en-GB" dirty="0" smtClean="0">
                <a:latin typeface="Arial" charset="0"/>
              </a:rPr>
              <a:t>Variations include:</a:t>
            </a:r>
          </a:p>
          <a:p>
            <a:pPr lvl="3">
              <a:spcBef>
                <a:spcPct val="0"/>
              </a:spcBef>
              <a:buFontTx/>
              <a:buBlip>
                <a:blip r:embed="rId5"/>
              </a:buBlip>
            </a:pPr>
            <a:r>
              <a:rPr lang="en-GB" dirty="0" smtClean="0">
                <a:latin typeface="Arial" charset="0"/>
              </a:rPr>
              <a:t>RGB, </a:t>
            </a:r>
            <a:r>
              <a:rPr lang="en-GB" dirty="0" err="1" smtClean="0">
                <a:latin typeface="Arial" charset="0"/>
              </a:rPr>
              <a:t>sRGB</a:t>
            </a:r>
            <a:r>
              <a:rPr lang="en-GB" dirty="0" smtClean="0">
                <a:latin typeface="Arial" charset="0"/>
              </a:rPr>
              <a:t>, Adobe RGB and Adobe Wide Gamut RGB</a:t>
            </a:r>
          </a:p>
          <a:p>
            <a:pPr lvl="3">
              <a:spcBef>
                <a:spcPct val="0"/>
              </a:spcBef>
              <a:buFontTx/>
              <a:buBlip>
                <a:blip r:embed="rId5"/>
              </a:buBlip>
            </a:pPr>
            <a:r>
              <a:rPr lang="en-GB" dirty="0" smtClean="0">
                <a:latin typeface="Arial" charset="0"/>
              </a:rPr>
              <a:t>Each have a different gamut and different matrices to transform to and from the XYZ space (see later).</a:t>
            </a:r>
          </a:p>
          <a:p>
            <a:pPr lvl="1">
              <a:spcBef>
                <a:spcPct val="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YIQ, YUV:</a:t>
            </a:r>
          </a:p>
          <a:p>
            <a:pPr lvl="2">
              <a:spcBef>
                <a:spcPct val="0"/>
              </a:spcBef>
              <a:buFontTx/>
              <a:buBlip>
                <a:blip r:embed="rId4"/>
              </a:buBlip>
            </a:pPr>
            <a:r>
              <a:rPr lang="en-GB" dirty="0" smtClean="0">
                <a:latin typeface="Arial" charset="0"/>
              </a:rPr>
              <a:t>Intensity (Y), colour (I and Q or U and V).</a:t>
            </a:r>
          </a:p>
          <a:p>
            <a:pPr lvl="2">
              <a:spcBef>
                <a:spcPct val="0"/>
              </a:spcBef>
              <a:buFontTx/>
              <a:buBlip>
                <a:blip r:embed="rId4"/>
              </a:buBlip>
            </a:pPr>
            <a:r>
              <a:rPr lang="en-GB" dirty="0" smtClean="0">
                <a:latin typeface="Arial" charset="0"/>
              </a:rPr>
              <a:t>YIQ is rotated 33 degrees </a:t>
            </a:r>
            <a:r>
              <a:rPr lang="en-GB" dirty="0" err="1" smtClean="0">
                <a:latin typeface="Arial" charset="0"/>
              </a:rPr>
              <a:t>wrt</a:t>
            </a:r>
            <a:r>
              <a:rPr lang="en-GB" dirty="0" smtClean="0">
                <a:latin typeface="Arial" charset="0"/>
              </a:rPr>
              <a:t>  YUV</a:t>
            </a:r>
          </a:p>
          <a:p>
            <a:pPr lvl="2">
              <a:spcBef>
                <a:spcPct val="0"/>
              </a:spcBef>
              <a:buFontTx/>
              <a:buBlip>
                <a:blip r:embed="rId4"/>
              </a:buBlip>
            </a:pPr>
            <a:r>
              <a:rPr lang="en-GB" dirty="0" smtClean="0">
                <a:latin typeface="Arial" charset="0"/>
              </a:rPr>
              <a:t>Is a cylindrical space.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620ADC-0611-45E3-B325-3E0C5A5677A9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>
              <a:latin typeface="Arial" charset="0"/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6964981" y="4110928"/>
            <a:ext cx="2003425" cy="2149475"/>
            <a:chOff x="6728069" y="654516"/>
            <a:chExt cx="2003744" cy="2148357"/>
          </a:xfrm>
        </p:grpSpPr>
        <p:sp>
          <p:nvSpPr>
            <p:cNvPr id="6" name="Can 5"/>
            <p:cNvSpPr/>
            <p:nvPr/>
          </p:nvSpPr>
          <p:spPr>
            <a:xfrm>
              <a:off x="7055146" y="1165425"/>
              <a:ext cx="703374" cy="1432767"/>
            </a:xfrm>
            <a:prstGeom prst="can">
              <a:avLst/>
            </a:prstGeom>
            <a:gradFill flip="none" rotWithShape="1">
              <a:gsLst>
                <a:gs pos="0">
                  <a:schemeClr val="tx1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5400000" flipH="1" flipV="1">
              <a:off x="6549236" y="1573197"/>
              <a:ext cx="1713608" cy="952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7420329" y="2434765"/>
              <a:ext cx="376297" cy="6822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rc 8"/>
            <p:cNvSpPr/>
            <p:nvPr/>
          </p:nvSpPr>
          <p:spPr>
            <a:xfrm rot="10558453">
              <a:off x="7231386" y="1201919"/>
              <a:ext cx="365183" cy="87267"/>
            </a:xfrm>
            <a:prstGeom prst="arc">
              <a:avLst>
                <a:gd name="adj1" fmla="val 16200014"/>
                <a:gd name="adj2" fmla="val 10614354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" name="TextBox 13"/>
            <p:cNvSpPr txBox="1">
              <a:spLocks noChangeArrowheads="1"/>
            </p:cNvSpPr>
            <p:nvPr/>
          </p:nvSpPr>
          <p:spPr bwMode="auto">
            <a:xfrm>
              <a:off x="6728069" y="654516"/>
              <a:ext cx="6862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Calibri" pitchFamily="34" charset="0"/>
                </a:rPr>
                <a:t>value</a:t>
              </a:r>
            </a:p>
          </p:txBody>
        </p:sp>
        <p:sp>
          <p:nvSpPr>
            <p:cNvPr id="11" name="TextBox 14"/>
            <p:cNvSpPr txBox="1">
              <a:spLocks noChangeArrowheads="1"/>
            </p:cNvSpPr>
            <p:nvPr/>
          </p:nvSpPr>
          <p:spPr bwMode="auto">
            <a:xfrm>
              <a:off x="7592719" y="2433541"/>
              <a:ext cx="11390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Calibri" pitchFamily="34" charset="0"/>
                </a:rPr>
                <a:t>saturation</a:t>
              </a:r>
            </a:p>
          </p:txBody>
        </p:sp>
        <p:sp>
          <p:nvSpPr>
            <p:cNvPr id="12" name="TextBox 15"/>
            <p:cNvSpPr txBox="1">
              <a:spLocks noChangeArrowheads="1"/>
            </p:cNvSpPr>
            <p:nvPr/>
          </p:nvSpPr>
          <p:spPr bwMode="auto">
            <a:xfrm>
              <a:off x="7506101" y="826167"/>
              <a:ext cx="54373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Calibri" pitchFamily="34" charset="0"/>
                </a:rPr>
                <a:t>hue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42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5" y="535249"/>
            <a:ext cx="8300683" cy="6166634"/>
          </a:xfrm>
        </p:spPr>
        <p:txBody>
          <a:bodyPr rtlCol="0">
            <a:norm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CMY: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A subtractive space – Cyan, Magenta, Yellow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Defined for printing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Matches the behaviour of a monitor 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GB" dirty="0" smtClean="0"/>
              <a:t>HSV: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Hue, Saturation and Value (or B: Brightness)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Defined for printing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Cylindrical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GB" dirty="0" smtClean="0"/>
              <a:t>Lab: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Cylindrical: Intensity (L), colours (a, b)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A chromatic value space, i.e. opposing colours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a: green – magenta</a:t>
            </a:r>
            <a:br>
              <a:rPr lang="en-GB" dirty="0" smtClean="0"/>
            </a:br>
            <a:r>
              <a:rPr lang="en-GB" dirty="0" smtClean="0"/>
              <a:t>b:  blue - yellow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Defined for printing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263727-46AE-432D-8654-F5F781CA3B82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>
              <a:latin typeface="Arial" charset="0"/>
            </a:endParaRPr>
          </a:p>
        </p:txBody>
      </p:sp>
      <p:grpSp>
        <p:nvGrpSpPr>
          <p:cNvPr id="55302" name="Group 46"/>
          <p:cNvGrpSpPr>
            <a:grpSpLocks/>
          </p:cNvGrpSpPr>
          <p:nvPr/>
        </p:nvGrpSpPr>
        <p:grpSpPr bwMode="auto">
          <a:xfrm>
            <a:off x="6678681" y="4215363"/>
            <a:ext cx="2225675" cy="1838325"/>
            <a:chOff x="6198666" y="2675825"/>
            <a:chExt cx="2225687" cy="1838427"/>
          </a:xfrm>
        </p:grpSpPr>
        <p:sp>
          <p:nvSpPr>
            <p:cNvPr id="30" name="Freeform 29"/>
            <p:cNvSpPr/>
            <p:nvPr/>
          </p:nvSpPr>
          <p:spPr>
            <a:xfrm>
              <a:off x="7160696" y="3071135"/>
              <a:ext cx="492128" cy="1355800"/>
            </a:xfrm>
            <a:custGeom>
              <a:avLst/>
              <a:gdLst>
                <a:gd name="connsiteX0" fmla="*/ 231006 w 490888"/>
                <a:gd name="connsiteY0" fmla="*/ 1357162 h 1357162"/>
                <a:gd name="connsiteX1" fmla="*/ 0 w 490888"/>
                <a:gd name="connsiteY1" fmla="*/ 664143 h 1357162"/>
                <a:gd name="connsiteX2" fmla="*/ 240631 w 490888"/>
                <a:gd name="connsiteY2" fmla="*/ 0 h 1357162"/>
                <a:gd name="connsiteX3" fmla="*/ 490888 w 490888"/>
                <a:gd name="connsiteY3" fmla="*/ 654518 h 1357162"/>
                <a:gd name="connsiteX4" fmla="*/ 231006 w 490888"/>
                <a:gd name="connsiteY4" fmla="*/ 1357162 h 135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888" h="1357162">
                  <a:moveTo>
                    <a:pt x="231006" y="1357162"/>
                  </a:moveTo>
                  <a:lnTo>
                    <a:pt x="0" y="664143"/>
                  </a:lnTo>
                  <a:lnTo>
                    <a:pt x="240631" y="0"/>
                  </a:lnTo>
                  <a:lnTo>
                    <a:pt x="490888" y="654518"/>
                  </a:lnTo>
                  <a:lnTo>
                    <a:pt x="231006" y="1357162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3" name="Arc 22"/>
            <p:cNvSpPr/>
            <p:nvPr/>
          </p:nvSpPr>
          <p:spPr>
            <a:xfrm>
              <a:off x="7141646" y="3580750"/>
              <a:ext cx="511178" cy="260364"/>
            </a:xfrm>
            <a:prstGeom prst="arc">
              <a:avLst>
                <a:gd name="adj1" fmla="val 114550"/>
                <a:gd name="adj2" fmla="val 10416066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5400000" flipH="1" flipV="1">
              <a:off x="6578833" y="3672037"/>
              <a:ext cx="1674905" cy="95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306" name="TextBox 31"/>
            <p:cNvSpPr txBox="1">
              <a:spLocks noChangeArrowheads="1"/>
            </p:cNvSpPr>
            <p:nvPr/>
          </p:nvSpPr>
          <p:spPr bwMode="auto">
            <a:xfrm>
              <a:off x="6198666" y="2675825"/>
              <a:ext cx="122610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Calibri" pitchFamily="34" charset="0"/>
                </a:rPr>
                <a:t>L: lightness</a:t>
              </a:r>
            </a:p>
          </p:txBody>
        </p:sp>
        <p:sp>
          <p:nvSpPr>
            <p:cNvPr id="55307" name="TextBox 32"/>
            <p:cNvSpPr txBox="1">
              <a:spLocks noChangeArrowheads="1"/>
            </p:cNvSpPr>
            <p:nvPr/>
          </p:nvSpPr>
          <p:spPr bwMode="auto">
            <a:xfrm>
              <a:off x="7053705" y="3280604"/>
              <a:ext cx="4106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Calibri" pitchFamily="34" charset="0"/>
                </a:rPr>
                <a:t>a*</a:t>
              </a:r>
            </a:p>
          </p:txBody>
        </p:sp>
        <p:sp>
          <p:nvSpPr>
            <p:cNvPr id="55308" name="TextBox 33"/>
            <p:cNvSpPr txBox="1">
              <a:spLocks noChangeArrowheads="1"/>
            </p:cNvSpPr>
            <p:nvPr/>
          </p:nvSpPr>
          <p:spPr bwMode="auto">
            <a:xfrm>
              <a:off x="7456366" y="3259752"/>
              <a:ext cx="4219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Calibri" pitchFamily="34" charset="0"/>
                </a:rPr>
                <a:t>b*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7257534" y="3552174"/>
              <a:ext cx="317502" cy="25877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0800000">
              <a:off x="7219434" y="3590276"/>
              <a:ext cx="358777" cy="23337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311" name="TextBox 42"/>
            <p:cNvSpPr txBox="1">
              <a:spLocks noChangeArrowheads="1"/>
            </p:cNvSpPr>
            <p:nvPr/>
          </p:nvSpPr>
          <p:spPr bwMode="auto">
            <a:xfrm>
              <a:off x="7514105" y="3692879"/>
              <a:ext cx="6673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FF0000"/>
                  </a:solidFill>
                  <a:latin typeface="Calibri" pitchFamily="34" charset="0"/>
                </a:rPr>
                <a:t>+ red</a:t>
              </a:r>
            </a:p>
          </p:txBody>
        </p:sp>
        <p:sp>
          <p:nvSpPr>
            <p:cNvPr id="55312" name="TextBox 43"/>
            <p:cNvSpPr txBox="1">
              <a:spLocks noChangeArrowheads="1"/>
            </p:cNvSpPr>
            <p:nvPr/>
          </p:nvSpPr>
          <p:spPr bwMode="auto">
            <a:xfrm>
              <a:off x="6463343" y="3460265"/>
              <a:ext cx="84689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B050"/>
                  </a:solidFill>
                  <a:latin typeface="Calibri" pitchFamily="34" charset="0"/>
                </a:rPr>
                <a:t>- green</a:t>
              </a:r>
            </a:p>
          </p:txBody>
        </p:sp>
        <p:sp>
          <p:nvSpPr>
            <p:cNvPr id="55313" name="TextBox 44"/>
            <p:cNvSpPr txBox="1">
              <a:spLocks noChangeArrowheads="1"/>
            </p:cNvSpPr>
            <p:nvPr/>
          </p:nvSpPr>
          <p:spPr bwMode="auto">
            <a:xfrm>
              <a:off x="6557993" y="3737790"/>
              <a:ext cx="72006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0070C0"/>
                  </a:solidFill>
                  <a:latin typeface="Calibri" pitchFamily="34" charset="0"/>
                </a:rPr>
                <a:t>- blue</a:t>
              </a:r>
            </a:p>
          </p:txBody>
        </p:sp>
        <p:sp>
          <p:nvSpPr>
            <p:cNvPr id="55314" name="TextBox 45"/>
            <p:cNvSpPr txBox="1">
              <a:spLocks noChangeArrowheads="1"/>
            </p:cNvSpPr>
            <p:nvPr/>
          </p:nvSpPr>
          <p:spPr bwMode="auto">
            <a:xfrm>
              <a:off x="7462743" y="3429790"/>
              <a:ext cx="9616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FFC000"/>
                  </a:solidFill>
                  <a:latin typeface="Calibri" pitchFamily="34" charset="0"/>
                </a:rPr>
                <a:t>+ yellow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629" y="317810"/>
            <a:ext cx="8229600" cy="6272561"/>
          </a:xfrm>
        </p:spPr>
        <p:txBody>
          <a:bodyPr/>
          <a:lstStyle/>
          <a:p>
            <a:pPr lvl="1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GB" dirty="0" smtClean="0"/>
              <a:t>L*a*b*: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As for Lab plus: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Each unit change in each axis has a similar perceptual significance.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This is the most appropriate space for colour image interpretation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GB" dirty="0" smtClean="0"/>
              <a:t>XYZ: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A conceptual space in which all </a:t>
            </a:r>
            <a:r>
              <a:rPr lang="en-GB" dirty="0" err="1" smtClean="0"/>
              <a:t>gamuts</a:t>
            </a:r>
            <a:r>
              <a:rPr lang="en-GB" dirty="0" smtClean="0"/>
              <a:t> can be represented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Cannot be realised because at some wavelengths the spectral intensity is negative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GB" dirty="0" smtClean="0"/>
              <a:t>All colour spaces represent a similar range of colours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The ability of each colour space to represent colours is not identical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The scale of variation differs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The mode of variation differs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7FFA91-44F2-4E47-8331-645CF2AF0BDE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8542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Gamut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457200" y="1163916"/>
            <a:ext cx="8229600" cy="4525963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GB" dirty="0" smtClean="0">
                <a:latin typeface="Arial" charset="0"/>
              </a:rPr>
              <a:t>Drawn on the plane X+Y+Z=1 of the X, Y, Z space</a:t>
            </a:r>
          </a:p>
          <a:p>
            <a:pPr>
              <a:buFontTx/>
              <a:buBlip>
                <a:blip r:embed="rId2"/>
              </a:buBlip>
            </a:pPr>
            <a:r>
              <a:rPr lang="en-GB" dirty="0" smtClean="0">
                <a:latin typeface="Arial" charset="0"/>
              </a:rPr>
              <a:t>White is at the centre</a:t>
            </a:r>
          </a:p>
          <a:p>
            <a:pPr>
              <a:buFontTx/>
              <a:buBlip>
                <a:blip r:embed="rId2"/>
              </a:buBlip>
            </a:pPr>
            <a:r>
              <a:rPr lang="en-GB" dirty="0" smtClean="0">
                <a:latin typeface="Arial" charset="0"/>
              </a:rPr>
              <a:t>Lines that radiate from the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central white point are lines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of increasing saturation in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a colour determined by the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orientation of the line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A3C2C8-83D2-490D-8607-7BC8407103D6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>
              <a:latin typeface="Arial" charset="0"/>
            </a:endParaRPr>
          </a:p>
        </p:txBody>
      </p:sp>
      <p:grpSp>
        <p:nvGrpSpPr>
          <p:cNvPr id="56325" name="Group 51"/>
          <p:cNvGrpSpPr>
            <a:grpSpLocks/>
          </p:cNvGrpSpPr>
          <p:nvPr/>
        </p:nvGrpSpPr>
        <p:grpSpPr bwMode="auto">
          <a:xfrm>
            <a:off x="4953145" y="3459903"/>
            <a:ext cx="3624263" cy="2952750"/>
            <a:chOff x="4450938" y="3705630"/>
            <a:chExt cx="3624217" cy="2952466"/>
          </a:xfrm>
        </p:grpSpPr>
        <p:sp>
          <p:nvSpPr>
            <p:cNvPr id="56326" name="TextBox 23"/>
            <p:cNvSpPr txBox="1">
              <a:spLocks noChangeArrowheads="1"/>
            </p:cNvSpPr>
            <p:nvPr/>
          </p:nvSpPr>
          <p:spPr bwMode="auto">
            <a:xfrm rot="-167214">
              <a:off x="7849960" y="5353153"/>
              <a:ext cx="22519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latin typeface="Calibri" pitchFamily="34" charset="0"/>
                </a:rPr>
                <a:t>x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rot="5232786" flipH="1" flipV="1">
              <a:off x="5430502" y="4851694"/>
              <a:ext cx="2123871" cy="285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5232786">
              <a:off x="5867805" y="5919165"/>
              <a:ext cx="974631" cy="50323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21432786">
              <a:off x="6389251" y="5704101"/>
              <a:ext cx="1649391" cy="2857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330" name="TextBox 29"/>
            <p:cNvSpPr txBox="1">
              <a:spLocks noChangeArrowheads="1"/>
            </p:cNvSpPr>
            <p:nvPr/>
          </p:nvSpPr>
          <p:spPr bwMode="auto">
            <a:xfrm rot="-167214">
              <a:off x="7145858" y="4334668"/>
              <a:ext cx="372720" cy="507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latin typeface="Symbol" pitchFamily="18" charset="2"/>
                </a:rPr>
                <a:t>l</a:t>
              </a:r>
            </a:p>
          </p:txBody>
        </p:sp>
        <p:sp>
          <p:nvSpPr>
            <p:cNvPr id="56331" name="TextBox 22"/>
            <p:cNvSpPr txBox="1">
              <a:spLocks noChangeArrowheads="1"/>
            </p:cNvSpPr>
            <p:nvPr/>
          </p:nvSpPr>
          <p:spPr bwMode="auto">
            <a:xfrm>
              <a:off x="6205449" y="4473675"/>
              <a:ext cx="2857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latin typeface="Calibri" pitchFamily="34" charset="0"/>
                </a:rPr>
                <a:t>y</a:t>
              </a:r>
            </a:p>
          </p:txBody>
        </p:sp>
        <p:sp>
          <p:nvSpPr>
            <p:cNvPr id="56332" name="TextBox 24"/>
            <p:cNvSpPr txBox="1">
              <a:spLocks noChangeArrowheads="1"/>
            </p:cNvSpPr>
            <p:nvPr/>
          </p:nvSpPr>
          <p:spPr bwMode="auto">
            <a:xfrm>
              <a:off x="4450938" y="5364015"/>
              <a:ext cx="1500198" cy="553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 dirty="0" smtClean="0">
                  <a:latin typeface="Calibri" pitchFamily="34" charset="0"/>
                </a:rPr>
                <a:t>Typical monitor </a:t>
              </a:r>
              <a:r>
                <a:rPr lang="en-GB" dirty="0">
                  <a:latin typeface="Calibri" pitchFamily="34" charset="0"/>
                </a:rPr>
                <a:t>gamut</a:t>
              </a:r>
            </a:p>
          </p:txBody>
        </p:sp>
        <p:pic>
          <p:nvPicPr>
            <p:cNvPr id="56333" name="Picture 11" descr="gamut.png"/>
            <p:cNvPicPr>
              <a:picLocks noChangeAspect="1"/>
            </p:cNvPicPr>
            <p:nvPr/>
          </p:nvPicPr>
          <p:blipFill>
            <a:blip r:embed="rId3" cstate="print">
              <a:lum contrast="38000"/>
            </a:blip>
            <a:srcRect/>
            <a:stretch>
              <a:fillRect/>
            </a:stretch>
          </p:blipFill>
          <p:spPr bwMode="auto">
            <a:xfrm rot="633877">
              <a:off x="5908443" y="4022137"/>
              <a:ext cx="2091274" cy="2324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Freeform 28"/>
            <p:cNvSpPr/>
            <p:nvPr/>
          </p:nvSpPr>
          <p:spPr>
            <a:xfrm>
              <a:off x="6309877" y="4750105"/>
              <a:ext cx="1200135" cy="1115906"/>
            </a:xfrm>
            <a:custGeom>
              <a:avLst/>
              <a:gdLst>
                <a:gd name="connsiteX0" fmla="*/ 0 w 866273"/>
                <a:gd name="connsiteY0" fmla="*/ 808522 h 808522"/>
                <a:gd name="connsiteX1" fmla="*/ 375385 w 866273"/>
                <a:gd name="connsiteY1" fmla="*/ 0 h 808522"/>
                <a:gd name="connsiteX2" fmla="*/ 866273 w 866273"/>
                <a:gd name="connsiteY2" fmla="*/ 519764 h 808522"/>
                <a:gd name="connsiteX3" fmla="*/ 0 w 866273"/>
                <a:gd name="connsiteY3" fmla="*/ 808522 h 808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6273" h="808522">
                  <a:moveTo>
                    <a:pt x="0" y="808522"/>
                  </a:moveTo>
                  <a:lnTo>
                    <a:pt x="375385" y="0"/>
                  </a:lnTo>
                  <a:lnTo>
                    <a:pt x="866273" y="519764"/>
                  </a:lnTo>
                  <a:lnTo>
                    <a:pt x="0" y="808522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5900308" y="5505682"/>
              <a:ext cx="555618" cy="79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reeform 37"/>
            <p:cNvSpPr/>
            <p:nvPr/>
          </p:nvSpPr>
          <p:spPr>
            <a:xfrm rot="21432786">
              <a:off x="6116205" y="4032624"/>
              <a:ext cx="1631929" cy="2131808"/>
            </a:xfrm>
            <a:custGeom>
              <a:avLst/>
              <a:gdLst>
                <a:gd name="connsiteX0" fmla="*/ 0 w 1347537"/>
                <a:gd name="connsiteY0" fmla="*/ 654518 h 654518"/>
                <a:gd name="connsiteX1" fmla="*/ 19251 w 1347537"/>
                <a:gd name="connsiteY1" fmla="*/ 606392 h 654518"/>
                <a:gd name="connsiteX2" fmla="*/ 77002 w 1347537"/>
                <a:gd name="connsiteY2" fmla="*/ 452388 h 654518"/>
                <a:gd name="connsiteX3" fmla="*/ 134754 w 1347537"/>
                <a:gd name="connsiteY3" fmla="*/ 308009 h 654518"/>
                <a:gd name="connsiteX4" fmla="*/ 144379 w 1347537"/>
                <a:gd name="connsiteY4" fmla="*/ 269508 h 654518"/>
                <a:gd name="connsiteX5" fmla="*/ 221381 w 1347537"/>
                <a:gd name="connsiteY5" fmla="*/ 134754 h 654518"/>
                <a:gd name="connsiteX6" fmla="*/ 259882 w 1347537"/>
                <a:gd name="connsiteY6" fmla="*/ 96253 h 654518"/>
                <a:gd name="connsiteX7" fmla="*/ 375385 w 1347537"/>
                <a:gd name="connsiteY7" fmla="*/ 38501 h 654518"/>
                <a:gd name="connsiteX8" fmla="*/ 577516 w 1347537"/>
                <a:gd name="connsiteY8" fmla="*/ 0 h 654518"/>
                <a:gd name="connsiteX9" fmla="*/ 924025 w 1347537"/>
                <a:gd name="connsiteY9" fmla="*/ 9625 h 654518"/>
                <a:gd name="connsiteX10" fmla="*/ 981777 w 1347537"/>
                <a:gd name="connsiteY10" fmla="*/ 28876 h 654518"/>
                <a:gd name="connsiteX11" fmla="*/ 1020278 w 1347537"/>
                <a:gd name="connsiteY11" fmla="*/ 77002 h 654518"/>
                <a:gd name="connsiteX12" fmla="*/ 1058779 w 1347537"/>
                <a:gd name="connsiteY12" fmla="*/ 115503 h 654518"/>
                <a:gd name="connsiteX13" fmla="*/ 1347537 w 1347537"/>
                <a:gd name="connsiteY13" fmla="*/ 596767 h 654518"/>
                <a:gd name="connsiteX0" fmla="*/ 0 w 1347537"/>
                <a:gd name="connsiteY0" fmla="*/ 654518 h 654518"/>
                <a:gd name="connsiteX1" fmla="*/ 19251 w 1347537"/>
                <a:gd name="connsiteY1" fmla="*/ 606392 h 654518"/>
                <a:gd name="connsiteX2" fmla="*/ 77002 w 1347537"/>
                <a:gd name="connsiteY2" fmla="*/ 452388 h 654518"/>
                <a:gd name="connsiteX3" fmla="*/ 134754 w 1347537"/>
                <a:gd name="connsiteY3" fmla="*/ 308009 h 654518"/>
                <a:gd name="connsiteX4" fmla="*/ 144379 w 1347537"/>
                <a:gd name="connsiteY4" fmla="*/ 269508 h 654518"/>
                <a:gd name="connsiteX5" fmla="*/ 221381 w 1347537"/>
                <a:gd name="connsiteY5" fmla="*/ 134754 h 654518"/>
                <a:gd name="connsiteX6" fmla="*/ 259882 w 1347537"/>
                <a:gd name="connsiteY6" fmla="*/ 96253 h 654518"/>
                <a:gd name="connsiteX7" fmla="*/ 375385 w 1347537"/>
                <a:gd name="connsiteY7" fmla="*/ 38501 h 654518"/>
                <a:gd name="connsiteX8" fmla="*/ 577516 w 1347537"/>
                <a:gd name="connsiteY8" fmla="*/ 0 h 654518"/>
                <a:gd name="connsiteX9" fmla="*/ 924025 w 1347537"/>
                <a:gd name="connsiteY9" fmla="*/ 9625 h 654518"/>
                <a:gd name="connsiteX10" fmla="*/ 981777 w 1347537"/>
                <a:gd name="connsiteY10" fmla="*/ 28876 h 654518"/>
                <a:gd name="connsiteX11" fmla="*/ 1020278 w 1347537"/>
                <a:gd name="connsiteY11" fmla="*/ 77002 h 654518"/>
                <a:gd name="connsiteX12" fmla="*/ 1347537 w 1347537"/>
                <a:gd name="connsiteY12" fmla="*/ 596767 h 654518"/>
                <a:gd name="connsiteX0" fmla="*/ 0 w 1347537"/>
                <a:gd name="connsiteY0" fmla="*/ 654518 h 654518"/>
                <a:gd name="connsiteX1" fmla="*/ 19251 w 1347537"/>
                <a:gd name="connsiteY1" fmla="*/ 606392 h 654518"/>
                <a:gd name="connsiteX2" fmla="*/ 77002 w 1347537"/>
                <a:gd name="connsiteY2" fmla="*/ 452388 h 654518"/>
                <a:gd name="connsiteX3" fmla="*/ 134754 w 1347537"/>
                <a:gd name="connsiteY3" fmla="*/ 308009 h 654518"/>
                <a:gd name="connsiteX4" fmla="*/ 144379 w 1347537"/>
                <a:gd name="connsiteY4" fmla="*/ 269508 h 654518"/>
                <a:gd name="connsiteX5" fmla="*/ 221381 w 1347537"/>
                <a:gd name="connsiteY5" fmla="*/ 134754 h 654518"/>
                <a:gd name="connsiteX6" fmla="*/ 259882 w 1347537"/>
                <a:gd name="connsiteY6" fmla="*/ 96253 h 654518"/>
                <a:gd name="connsiteX7" fmla="*/ 375385 w 1347537"/>
                <a:gd name="connsiteY7" fmla="*/ 38501 h 654518"/>
                <a:gd name="connsiteX8" fmla="*/ 577516 w 1347537"/>
                <a:gd name="connsiteY8" fmla="*/ 0 h 654518"/>
                <a:gd name="connsiteX9" fmla="*/ 924025 w 1347537"/>
                <a:gd name="connsiteY9" fmla="*/ 9625 h 654518"/>
                <a:gd name="connsiteX10" fmla="*/ 981777 w 1347537"/>
                <a:gd name="connsiteY10" fmla="*/ 28876 h 654518"/>
                <a:gd name="connsiteX11" fmla="*/ 1347537 w 1347537"/>
                <a:gd name="connsiteY11" fmla="*/ 596767 h 654518"/>
                <a:gd name="connsiteX0" fmla="*/ 0 w 1347537"/>
                <a:gd name="connsiteY0" fmla="*/ 725103 h 725103"/>
                <a:gd name="connsiteX1" fmla="*/ 19251 w 1347537"/>
                <a:gd name="connsiteY1" fmla="*/ 676977 h 725103"/>
                <a:gd name="connsiteX2" fmla="*/ 77002 w 1347537"/>
                <a:gd name="connsiteY2" fmla="*/ 522973 h 725103"/>
                <a:gd name="connsiteX3" fmla="*/ 134754 w 1347537"/>
                <a:gd name="connsiteY3" fmla="*/ 378594 h 725103"/>
                <a:gd name="connsiteX4" fmla="*/ 144379 w 1347537"/>
                <a:gd name="connsiteY4" fmla="*/ 340093 h 725103"/>
                <a:gd name="connsiteX5" fmla="*/ 221381 w 1347537"/>
                <a:gd name="connsiteY5" fmla="*/ 205339 h 725103"/>
                <a:gd name="connsiteX6" fmla="*/ 259882 w 1347537"/>
                <a:gd name="connsiteY6" fmla="*/ 166838 h 725103"/>
                <a:gd name="connsiteX7" fmla="*/ 375385 w 1347537"/>
                <a:gd name="connsiteY7" fmla="*/ 109086 h 725103"/>
                <a:gd name="connsiteX8" fmla="*/ 577516 w 1347537"/>
                <a:gd name="connsiteY8" fmla="*/ 70585 h 725103"/>
                <a:gd name="connsiteX9" fmla="*/ 981777 w 1347537"/>
                <a:gd name="connsiteY9" fmla="*/ 99461 h 725103"/>
                <a:gd name="connsiteX10" fmla="*/ 1347537 w 1347537"/>
                <a:gd name="connsiteY10" fmla="*/ 667352 h 725103"/>
                <a:gd name="connsiteX0" fmla="*/ 0 w 1347537"/>
                <a:gd name="connsiteY0" fmla="*/ 725103 h 725103"/>
                <a:gd name="connsiteX1" fmla="*/ 19251 w 1347537"/>
                <a:gd name="connsiteY1" fmla="*/ 676977 h 725103"/>
                <a:gd name="connsiteX2" fmla="*/ 77002 w 1347537"/>
                <a:gd name="connsiteY2" fmla="*/ 522973 h 725103"/>
                <a:gd name="connsiteX3" fmla="*/ 134754 w 1347537"/>
                <a:gd name="connsiteY3" fmla="*/ 378594 h 725103"/>
                <a:gd name="connsiteX4" fmla="*/ 144379 w 1347537"/>
                <a:gd name="connsiteY4" fmla="*/ 340093 h 725103"/>
                <a:gd name="connsiteX5" fmla="*/ 134754 w 1347537"/>
                <a:gd name="connsiteY5" fmla="*/ 330468 h 725103"/>
                <a:gd name="connsiteX6" fmla="*/ 221381 w 1347537"/>
                <a:gd name="connsiteY6" fmla="*/ 205339 h 725103"/>
                <a:gd name="connsiteX7" fmla="*/ 259882 w 1347537"/>
                <a:gd name="connsiteY7" fmla="*/ 166838 h 725103"/>
                <a:gd name="connsiteX8" fmla="*/ 375385 w 1347537"/>
                <a:gd name="connsiteY8" fmla="*/ 109086 h 725103"/>
                <a:gd name="connsiteX9" fmla="*/ 577516 w 1347537"/>
                <a:gd name="connsiteY9" fmla="*/ 70585 h 725103"/>
                <a:gd name="connsiteX10" fmla="*/ 981777 w 1347537"/>
                <a:gd name="connsiteY10" fmla="*/ 99461 h 725103"/>
                <a:gd name="connsiteX11" fmla="*/ 1347537 w 1347537"/>
                <a:gd name="connsiteY11" fmla="*/ 667352 h 725103"/>
                <a:gd name="connsiteX0" fmla="*/ 0 w 1347537"/>
                <a:gd name="connsiteY0" fmla="*/ 725103 h 725103"/>
                <a:gd name="connsiteX1" fmla="*/ 19251 w 1347537"/>
                <a:gd name="connsiteY1" fmla="*/ 676977 h 725103"/>
                <a:gd name="connsiteX2" fmla="*/ 77002 w 1347537"/>
                <a:gd name="connsiteY2" fmla="*/ 522973 h 725103"/>
                <a:gd name="connsiteX3" fmla="*/ 134754 w 1347537"/>
                <a:gd name="connsiteY3" fmla="*/ 378594 h 725103"/>
                <a:gd name="connsiteX4" fmla="*/ 144379 w 1347537"/>
                <a:gd name="connsiteY4" fmla="*/ 340093 h 725103"/>
                <a:gd name="connsiteX5" fmla="*/ 221381 w 1347537"/>
                <a:gd name="connsiteY5" fmla="*/ 205339 h 725103"/>
                <a:gd name="connsiteX6" fmla="*/ 259882 w 1347537"/>
                <a:gd name="connsiteY6" fmla="*/ 166838 h 725103"/>
                <a:gd name="connsiteX7" fmla="*/ 375385 w 1347537"/>
                <a:gd name="connsiteY7" fmla="*/ 109086 h 725103"/>
                <a:gd name="connsiteX8" fmla="*/ 577516 w 1347537"/>
                <a:gd name="connsiteY8" fmla="*/ 70585 h 725103"/>
                <a:gd name="connsiteX9" fmla="*/ 981777 w 1347537"/>
                <a:gd name="connsiteY9" fmla="*/ 99461 h 725103"/>
                <a:gd name="connsiteX10" fmla="*/ 1347537 w 1347537"/>
                <a:gd name="connsiteY10" fmla="*/ 667352 h 725103"/>
                <a:gd name="connsiteX0" fmla="*/ 0 w 1347537"/>
                <a:gd name="connsiteY0" fmla="*/ 725103 h 725103"/>
                <a:gd name="connsiteX1" fmla="*/ 19251 w 1347537"/>
                <a:gd name="connsiteY1" fmla="*/ 676977 h 725103"/>
                <a:gd name="connsiteX2" fmla="*/ 77002 w 1347537"/>
                <a:gd name="connsiteY2" fmla="*/ 522973 h 725103"/>
                <a:gd name="connsiteX3" fmla="*/ 134754 w 1347537"/>
                <a:gd name="connsiteY3" fmla="*/ 378594 h 725103"/>
                <a:gd name="connsiteX4" fmla="*/ 221381 w 1347537"/>
                <a:gd name="connsiteY4" fmla="*/ 205339 h 725103"/>
                <a:gd name="connsiteX5" fmla="*/ 259882 w 1347537"/>
                <a:gd name="connsiteY5" fmla="*/ 166838 h 725103"/>
                <a:gd name="connsiteX6" fmla="*/ 375385 w 1347537"/>
                <a:gd name="connsiteY6" fmla="*/ 109086 h 725103"/>
                <a:gd name="connsiteX7" fmla="*/ 577516 w 1347537"/>
                <a:gd name="connsiteY7" fmla="*/ 70585 h 725103"/>
                <a:gd name="connsiteX8" fmla="*/ 981777 w 1347537"/>
                <a:gd name="connsiteY8" fmla="*/ 99461 h 725103"/>
                <a:gd name="connsiteX9" fmla="*/ 1347537 w 1347537"/>
                <a:gd name="connsiteY9" fmla="*/ 667352 h 725103"/>
                <a:gd name="connsiteX0" fmla="*/ 0 w 1347537"/>
                <a:gd name="connsiteY0" fmla="*/ 725103 h 725103"/>
                <a:gd name="connsiteX1" fmla="*/ 19251 w 1347537"/>
                <a:gd name="connsiteY1" fmla="*/ 676977 h 725103"/>
                <a:gd name="connsiteX2" fmla="*/ 77002 w 1347537"/>
                <a:gd name="connsiteY2" fmla="*/ 522973 h 725103"/>
                <a:gd name="connsiteX3" fmla="*/ 134754 w 1347537"/>
                <a:gd name="connsiteY3" fmla="*/ 378594 h 725103"/>
                <a:gd name="connsiteX4" fmla="*/ 221381 w 1347537"/>
                <a:gd name="connsiteY4" fmla="*/ 205339 h 725103"/>
                <a:gd name="connsiteX5" fmla="*/ 375385 w 1347537"/>
                <a:gd name="connsiteY5" fmla="*/ 109086 h 725103"/>
                <a:gd name="connsiteX6" fmla="*/ 577516 w 1347537"/>
                <a:gd name="connsiteY6" fmla="*/ 70585 h 725103"/>
                <a:gd name="connsiteX7" fmla="*/ 981777 w 1347537"/>
                <a:gd name="connsiteY7" fmla="*/ 99461 h 725103"/>
                <a:gd name="connsiteX8" fmla="*/ 1347537 w 1347537"/>
                <a:gd name="connsiteY8" fmla="*/ 667352 h 725103"/>
                <a:gd name="connsiteX0" fmla="*/ 0 w 1347537"/>
                <a:gd name="connsiteY0" fmla="*/ 725103 h 725103"/>
                <a:gd name="connsiteX1" fmla="*/ 19251 w 1347537"/>
                <a:gd name="connsiteY1" fmla="*/ 676977 h 725103"/>
                <a:gd name="connsiteX2" fmla="*/ 77002 w 1347537"/>
                <a:gd name="connsiteY2" fmla="*/ 522973 h 725103"/>
                <a:gd name="connsiteX3" fmla="*/ 134754 w 1347537"/>
                <a:gd name="connsiteY3" fmla="*/ 378594 h 725103"/>
                <a:gd name="connsiteX4" fmla="*/ 375385 w 1347537"/>
                <a:gd name="connsiteY4" fmla="*/ 109086 h 725103"/>
                <a:gd name="connsiteX5" fmla="*/ 577516 w 1347537"/>
                <a:gd name="connsiteY5" fmla="*/ 70585 h 725103"/>
                <a:gd name="connsiteX6" fmla="*/ 981777 w 1347537"/>
                <a:gd name="connsiteY6" fmla="*/ 99461 h 725103"/>
                <a:gd name="connsiteX7" fmla="*/ 1347537 w 1347537"/>
                <a:gd name="connsiteY7" fmla="*/ 667352 h 725103"/>
                <a:gd name="connsiteX0" fmla="*/ 0 w 1347537"/>
                <a:gd name="connsiteY0" fmla="*/ 725103 h 725103"/>
                <a:gd name="connsiteX1" fmla="*/ 77002 w 1347537"/>
                <a:gd name="connsiteY1" fmla="*/ 522973 h 725103"/>
                <a:gd name="connsiteX2" fmla="*/ 134754 w 1347537"/>
                <a:gd name="connsiteY2" fmla="*/ 378594 h 725103"/>
                <a:gd name="connsiteX3" fmla="*/ 375385 w 1347537"/>
                <a:gd name="connsiteY3" fmla="*/ 109086 h 725103"/>
                <a:gd name="connsiteX4" fmla="*/ 577516 w 1347537"/>
                <a:gd name="connsiteY4" fmla="*/ 70585 h 725103"/>
                <a:gd name="connsiteX5" fmla="*/ 981777 w 1347537"/>
                <a:gd name="connsiteY5" fmla="*/ 99461 h 725103"/>
                <a:gd name="connsiteX6" fmla="*/ 1347537 w 1347537"/>
                <a:gd name="connsiteY6" fmla="*/ 667352 h 725103"/>
                <a:gd name="connsiteX0" fmla="*/ 0 w 1347537"/>
                <a:gd name="connsiteY0" fmla="*/ 725103 h 725103"/>
                <a:gd name="connsiteX1" fmla="*/ 77002 w 1347537"/>
                <a:gd name="connsiteY1" fmla="*/ 522973 h 725103"/>
                <a:gd name="connsiteX2" fmla="*/ 375385 w 1347537"/>
                <a:gd name="connsiteY2" fmla="*/ 109086 h 725103"/>
                <a:gd name="connsiteX3" fmla="*/ 577516 w 1347537"/>
                <a:gd name="connsiteY3" fmla="*/ 70585 h 725103"/>
                <a:gd name="connsiteX4" fmla="*/ 981777 w 1347537"/>
                <a:gd name="connsiteY4" fmla="*/ 99461 h 725103"/>
                <a:gd name="connsiteX5" fmla="*/ 1347537 w 1347537"/>
                <a:gd name="connsiteY5" fmla="*/ 667352 h 725103"/>
                <a:gd name="connsiteX0" fmla="*/ 0 w 1347537"/>
                <a:gd name="connsiteY0" fmla="*/ 718686 h 718686"/>
                <a:gd name="connsiteX1" fmla="*/ 77002 w 1347537"/>
                <a:gd name="connsiteY1" fmla="*/ 516556 h 718686"/>
                <a:gd name="connsiteX2" fmla="*/ 375385 w 1347537"/>
                <a:gd name="connsiteY2" fmla="*/ 102669 h 718686"/>
                <a:gd name="connsiteX3" fmla="*/ 981777 w 1347537"/>
                <a:gd name="connsiteY3" fmla="*/ 93044 h 718686"/>
                <a:gd name="connsiteX4" fmla="*/ 1347537 w 1347537"/>
                <a:gd name="connsiteY4" fmla="*/ 660935 h 718686"/>
                <a:gd name="connsiteX0" fmla="*/ 0 w 1347537"/>
                <a:gd name="connsiteY0" fmla="*/ 718686 h 718686"/>
                <a:gd name="connsiteX1" fmla="*/ 375385 w 1347537"/>
                <a:gd name="connsiteY1" fmla="*/ 102669 h 718686"/>
                <a:gd name="connsiteX2" fmla="*/ 981777 w 1347537"/>
                <a:gd name="connsiteY2" fmla="*/ 93044 h 718686"/>
                <a:gd name="connsiteX3" fmla="*/ 1347537 w 1347537"/>
                <a:gd name="connsiteY3" fmla="*/ 660935 h 718686"/>
                <a:gd name="connsiteX0" fmla="*/ 216840 w 1135781"/>
                <a:gd name="connsiteY0" fmla="*/ 1433042 h 1433042"/>
                <a:gd name="connsiteX1" fmla="*/ 163629 w 1135781"/>
                <a:gd name="connsiteY1" fmla="*/ 102669 h 1433042"/>
                <a:gd name="connsiteX2" fmla="*/ 770021 w 1135781"/>
                <a:gd name="connsiteY2" fmla="*/ 93044 h 1433042"/>
                <a:gd name="connsiteX3" fmla="*/ 1135781 w 1135781"/>
                <a:gd name="connsiteY3" fmla="*/ 660935 h 1433042"/>
                <a:gd name="connsiteX0" fmla="*/ 359748 w 1278689"/>
                <a:gd name="connsiteY0" fmla="*/ 1433042 h 1433042"/>
                <a:gd name="connsiteX1" fmla="*/ 163629 w 1278689"/>
                <a:gd name="connsiteY1" fmla="*/ 817025 h 1433042"/>
                <a:gd name="connsiteX2" fmla="*/ 912929 w 1278689"/>
                <a:gd name="connsiteY2" fmla="*/ 93044 h 1433042"/>
                <a:gd name="connsiteX3" fmla="*/ 1278689 w 1278689"/>
                <a:gd name="connsiteY3" fmla="*/ 660935 h 1433042"/>
                <a:gd name="connsiteX0" fmla="*/ 359748 w 1278689"/>
                <a:gd name="connsiteY0" fmla="*/ 1368591 h 1368591"/>
                <a:gd name="connsiteX1" fmla="*/ 163629 w 1278689"/>
                <a:gd name="connsiteY1" fmla="*/ 752574 h 1368591"/>
                <a:gd name="connsiteX2" fmla="*/ 431506 w 1278689"/>
                <a:gd name="connsiteY2" fmla="*/ 424926 h 1368591"/>
                <a:gd name="connsiteX3" fmla="*/ 912929 w 1278689"/>
                <a:gd name="connsiteY3" fmla="*/ 28593 h 1368591"/>
                <a:gd name="connsiteX4" fmla="*/ 1278689 w 1278689"/>
                <a:gd name="connsiteY4" fmla="*/ 596484 h 1368591"/>
                <a:gd name="connsiteX0" fmla="*/ 359748 w 1278689"/>
                <a:gd name="connsiteY0" fmla="*/ 1492980 h 1492980"/>
                <a:gd name="connsiteX1" fmla="*/ 163629 w 1278689"/>
                <a:gd name="connsiteY1" fmla="*/ 876963 h 1492980"/>
                <a:gd name="connsiteX2" fmla="*/ 431506 w 1278689"/>
                <a:gd name="connsiteY2" fmla="*/ 120663 h 1492980"/>
                <a:gd name="connsiteX3" fmla="*/ 912929 w 1278689"/>
                <a:gd name="connsiteY3" fmla="*/ 152982 h 1492980"/>
                <a:gd name="connsiteX4" fmla="*/ 1278689 w 1278689"/>
                <a:gd name="connsiteY4" fmla="*/ 720873 h 1492980"/>
                <a:gd name="connsiteX0" fmla="*/ 216840 w 1278689"/>
                <a:gd name="connsiteY0" fmla="*/ 1492980 h 1492980"/>
                <a:gd name="connsiteX1" fmla="*/ 163629 w 1278689"/>
                <a:gd name="connsiteY1" fmla="*/ 876963 h 1492980"/>
                <a:gd name="connsiteX2" fmla="*/ 431506 w 1278689"/>
                <a:gd name="connsiteY2" fmla="*/ 120663 h 1492980"/>
                <a:gd name="connsiteX3" fmla="*/ 912929 w 1278689"/>
                <a:gd name="connsiteY3" fmla="*/ 152982 h 1492980"/>
                <a:gd name="connsiteX4" fmla="*/ 1278689 w 1278689"/>
                <a:gd name="connsiteY4" fmla="*/ 720873 h 1492980"/>
                <a:gd name="connsiteX0" fmla="*/ 216840 w 1278689"/>
                <a:gd name="connsiteY0" fmla="*/ 1492980 h 1492980"/>
                <a:gd name="connsiteX1" fmla="*/ 163629 w 1278689"/>
                <a:gd name="connsiteY1" fmla="*/ 876963 h 1492980"/>
                <a:gd name="connsiteX2" fmla="*/ 431506 w 1278689"/>
                <a:gd name="connsiteY2" fmla="*/ 120663 h 1492980"/>
                <a:gd name="connsiteX3" fmla="*/ 912929 w 1278689"/>
                <a:gd name="connsiteY3" fmla="*/ 152982 h 1492980"/>
                <a:gd name="connsiteX4" fmla="*/ 1278689 w 1278689"/>
                <a:gd name="connsiteY4" fmla="*/ 720873 h 1492980"/>
                <a:gd name="connsiteX0" fmla="*/ 53211 w 1115060"/>
                <a:gd name="connsiteY0" fmla="*/ 1492980 h 1492980"/>
                <a:gd name="connsiteX1" fmla="*/ 0 w 1115060"/>
                <a:gd name="connsiteY1" fmla="*/ 876963 h 1492980"/>
                <a:gd name="connsiteX2" fmla="*/ 267877 w 1115060"/>
                <a:gd name="connsiteY2" fmla="*/ 120663 h 1492980"/>
                <a:gd name="connsiteX3" fmla="*/ 749300 w 1115060"/>
                <a:gd name="connsiteY3" fmla="*/ 152982 h 1492980"/>
                <a:gd name="connsiteX4" fmla="*/ 1115060 w 1115060"/>
                <a:gd name="connsiteY4" fmla="*/ 720873 h 1492980"/>
                <a:gd name="connsiteX0" fmla="*/ 53211 w 1115060"/>
                <a:gd name="connsiteY0" fmla="*/ 1492980 h 1492980"/>
                <a:gd name="connsiteX1" fmla="*/ 0 w 1115060"/>
                <a:gd name="connsiteY1" fmla="*/ 876963 h 1492980"/>
                <a:gd name="connsiteX2" fmla="*/ 267877 w 1115060"/>
                <a:gd name="connsiteY2" fmla="*/ 120663 h 1492980"/>
                <a:gd name="connsiteX3" fmla="*/ 749300 w 1115060"/>
                <a:gd name="connsiteY3" fmla="*/ 152982 h 1492980"/>
                <a:gd name="connsiteX4" fmla="*/ 1115060 w 1115060"/>
                <a:gd name="connsiteY4" fmla="*/ 1149477 h 1492980"/>
                <a:gd name="connsiteX0" fmla="*/ 53211 w 1115060"/>
                <a:gd name="connsiteY0" fmla="*/ 1457265 h 1457265"/>
                <a:gd name="connsiteX1" fmla="*/ 0 w 1115060"/>
                <a:gd name="connsiteY1" fmla="*/ 841248 h 1457265"/>
                <a:gd name="connsiteX2" fmla="*/ 267877 w 1115060"/>
                <a:gd name="connsiteY2" fmla="*/ 84948 h 1457265"/>
                <a:gd name="connsiteX3" fmla="*/ 606392 w 1115060"/>
                <a:gd name="connsiteY3" fmla="*/ 331557 h 1457265"/>
                <a:gd name="connsiteX4" fmla="*/ 1115060 w 1115060"/>
                <a:gd name="connsiteY4" fmla="*/ 1113762 h 1457265"/>
                <a:gd name="connsiteX0" fmla="*/ 53211 w 1115060"/>
                <a:gd name="connsiteY0" fmla="*/ 1457265 h 1457265"/>
                <a:gd name="connsiteX1" fmla="*/ 0 w 1115060"/>
                <a:gd name="connsiteY1" fmla="*/ 841248 h 1457265"/>
                <a:gd name="connsiteX2" fmla="*/ 267877 w 1115060"/>
                <a:gd name="connsiteY2" fmla="*/ 84948 h 1457265"/>
                <a:gd name="connsiteX3" fmla="*/ 749236 w 1115060"/>
                <a:gd name="connsiteY3" fmla="*/ 331557 h 1457265"/>
                <a:gd name="connsiteX4" fmla="*/ 1115060 w 1115060"/>
                <a:gd name="connsiteY4" fmla="*/ 1113762 h 1457265"/>
                <a:gd name="connsiteX0" fmla="*/ 53211 w 1115060"/>
                <a:gd name="connsiteY0" fmla="*/ 1457265 h 1457265"/>
                <a:gd name="connsiteX1" fmla="*/ 0 w 1115060"/>
                <a:gd name="connsiteY1" fmla="*/ 841248 h 1457265"/>
                <a:gd name="connsiteX2" fmla="*/ 267877 w 1115060"/>
                <a:gd name="connsiteY2" fmla="*/ 84948 h 1457265"/>
                <a:gd name="connsiteX3" fmla="*/ 749236 w 1115060"/>
                <a:gd name="connsiteY3" fmla="*/ 331557 h 1457265"/>
                <a:gd name="connsiteX4" fmla="*/ 1115060 w 1115060"/>
                <a:gd name="connsiteY4" fmla="*/ 1113762 h 1457265"/>
                <a:gd name="connsiteX0" fmla="*/ 53211 w 1115060"/>
                <a:gd name="connsiteY0" fmla="*/ 1457265 h 1457265"/>
                <a:gd name="connsiteX1" fmla="*/ 0 w 1115060"/>
                <a:gd name="connsiteY1" fmla="*/ 841248 h 1457265"/>
                <a:gd name="connsiteX2" fmla="*/ 267877 w 1115060"/>
                <a:gd name="connsiteY2" fmla="*/ 84948 h 1457265"/>
                <a:gd name="connsiteX3" fmla="*/ 749236 w 1115060"/>
                <a:gd name="connsiteY3" fmla="*/ 331557 h 1457265"/>
                <a:gd name="connsiteX4" fmla="*/ 758764 w 1115060"/>
                <a:gd name="connsiteY4" fmla="*/ 330720 h 1457265"/>
                <a:gd name="connsiteX5" fmla="*/ 1115060 w 1115060"/>
                <a:gd name="connsiteY5" fmla="*/ 1113762 h 1457265"/>
                <a:gd name="connsiteX0" fmla="*/ 53211 w 1115060"/>
                <a:gd name="connsiteY0" fmla="*/ 1457265 h 1457265"/>
                <a:gd name="connsiteX1" fmla="*/ 0 w 1115060"/>
                <a:gd name="connsiteY1" fmla="*/ 841248 h 1457265"/>
                <a:gd name="connsiteX2" fmla="*/ 267877 w 1115060"/>
                <a:gd name="connsiteY2" fmla="*/ 84948 h 1457265"/>
                <a:gd name="connsiteX3" fmla="*/ 749236 w 1115060"/>
                <a:gd name="connsiteY3" fmla="*/ 331557 h 1457265"/>
                <a:gd name="connsiteX4" fmla="*/ 758764 w 1115060"/>
                <a:gd name="connsiteY4" fmla="*/ 330720 h 1457265"/>
                <a:gd name="connsiteX5" fmla="*/ 1115060 w 1115060"/>
                <a:gd name="connsiteY5" fmla="*/ 1113762 h 1457265"/>
                <a:gd name="connsiteX0" fmla="*/ 53211 w 1115060"/>
                <a:gd name="connsiteY0" fmla="*/ 1533202 h 1533202"/>
                <a:gd name="connsiteX1" fmla="*/ 0 w 1115060"/>
                <a:gd name="connsiteY1" fmla="*/ 917185 h 1533202"/>
                <a:gd name="connsiteX2" fmla="*/ 267877 w 1115060"/>
                <a:gd name="connsiteY2" fmla="*/ 160885 h 1533202"/>
                <a:gd name="connsiteX3" fmla="*/ 749236 w 1115060"/>
                <a:gd name="connsiteY3" fmla="*/ 407494 h 1533202"/>
                <a:gd name="connsiteX4" fmla="*/ 758764 w 1115060"/>
                <a:gd name="connsiteY4" fmla="*/ 406657 h 1533202"/>
                <a:gd name="connsiteX5" fmla="*/ 973046 w 1115060"/>
                <a:gd name="connsiteY5" fmla="*/ 130507 h 1533202"/>
                <a:gd name="connsiteX6" fmla="*/ 1115060 w 1115060"/>
                <a:gd name="connsiteY6" fmla="*/ 1189699 h 1533202"/>
                <a:gd name="connsiteX0" fmla="*/ 53211 w 1115060"/>
                <a:gd name="connsiteY0" fmla="*/ 1533062 h 1533062"/>
                <a:gd name="connsiteX1" fmla="*/ 0 w 1115060"/>
                <a:gd name="connsiteY1" fmla="*/ 917045 h 1533062"/>
                <a:gd name="connsiteX2" fmla="*/ 267877 w 1115060"/>
                <a:gd name="connsiteY2" fmla="*/ 160745 h 1533062"/>
                <a:gd name="connsiteX3" fmla="*/ 749236 w 1115060"/>
                <a:gd name="connsiteY3" fmla="*/ 407354 h 1533062"/>
                <a:gd name="connsiteX4" fmla="*/ 973046 w 1115060"/>
                <a:gd name="connsiteY4" fmla="*/ 130367 h 1533062"/>
                <a:gd name="connsiteX5" fmla="*/ 1115060 w 1115060"/>
                <a:gd name="connsiteY5" fmla="*/ 1189559 h 1533062"/>
                <a:gd name="connsiteX0" fmla="*/ 53211 w 1115060"/>
                <a:gd name="connsiteY0" fmla="*/ 1574164 h 1574164"/>
                <a:gd name="connsiteX1" fmla="*/ 0 w 1115060"/>
                <a:gd name="connsiteY1" fmla="*/ 958147 h 1574164"/>
                <a:gd name="connsiteX2" fmla="*/ 267877 w 1115060"/>
                <a:gd name="connsiteY2" fmla="*/ 201847 h 1574164"/>
                <a:gd name="connsiteX3" fmla="*/ 973046 w 1115060"/>
                <a:gd name="connsiteY3" fmla="*/ 171469 h 1574164"/>
                <a:gd name="connsiteX4" fmla="*/ 1115060 w 1115060"/>
                <a:gd name="connsiteY4" fmla="*/ 1230661 h 1574164"/>
                <a:gd name="connsiteX0" fmla="*/ 53211 w 1115060"/>
                <a:gd name="connsiteY0" fmla="*/ 1503430 h 1503430"/>
                <a:gd name="connsiteX1" fmla="*/ 0 w 1115060"/>
                <a:gd name="connsiteY1" fmla="*/ 887413 h 1503430"/>
                <a:gd name="connsiteX2" fmla="*/ 267877 w 1115060"/>
                <a:gd name="connsiteY2" fmla="*/ 131113 h 1503430"/>
                <a:gd name="connsiteX3" fmla="*/ 973046 w 1115060"/>
                <a:gd name="connsiteY3" fmla="*/ 100735 h 1503430"/>
                <a:gd name="connsiteX4" fmla="*/ 756174 w 1115060"/>
                <a:gd name="connsiteY4" fmla="*/ 474169 h 1503430"/>
                <a:gd name="connsiteX5" fmla="*/ 1115060 w 1115060"/>
                <a:gd name="connsiteY5" fmla="*/ 1159927 h 1503430"/>
                <a:gd name="connsiteX0" fmla="*/ 53211 w 1115060"/>
                <a:gd name="connsiteY0" fmla="*/ 1441191 h 1441191"/>
                <a:gd name="connsiteX1" fmla="*/ 0 w 1115060"/>
                <a:gd name="connsiteY1" fmla="*/ 825174 h 1441191"/>
                <a:gd name="connsiteX2" fmla="*/ 267877 w 1115060"/>
                <a:gd name="connsiteY2" fmla="*/ 68874 h 1441191"/>
                <a:gd name="connsiteX3" fmla="*/ 756174 w 1115060"/>
                <a:gd name="connsiteY3" fmla="*/ 411930 h 1441191"/>
                <a:gd name="connsiteX4" fmla="*/ 1115060 w 1115060"/>
                <a:gd name="connsiteY4" fmla="*/ 1097688 h 1441191"/>
                <a:gd name="connsiteX0" fmla="*/ 53211 w 1115060"/>
                <a:gd name="connsiteY0" fmla="*/ 1441191 h 1441191"/>
                <a:gd name="connsiteX1" fmla="*/ 0 w 1115060"/>
                <a:gd name="connsiteY1" fmla="*/ 825174 h 1441191"/>
                <a:gd name="connsiteX2" fmla="*/ 267877 w 1115060"/>
                <a:gd name="connsiteY2" fmla="*/ 68874 h 1441191"/>
                <a:gd name="connsiteX3" fmla="*/ 756174 w 1115060"/>
                <a:gd name="connsiteY3" fmla="*/ 411930 h 1441191"/>
                <a:gd name="connsiteX4" fmla="*/ 1115060 w 1115060"/>
                <a:gd name="connsiteY4" fmla="*/ 1097688 h 1441191"/>
                <a:gd name="connsiteX0" fmla="*/ 53211 w 1115060"/>
                <a:gd name="connsiteY0" fmla="*/ 1441191 h 1441191"/>
                <a:gd name="connsiteX1" fmla="*/ 0 w 1115060"/>
                <a:gd name="connsiteY1" fmla="*/ 825174 h 1441191"/>
                <a:gd name="connsiteX2" fmla="*/ 267877 w 1115060"/>
                <a:gd name="connsiteY2" fmla="*/ 68874 h 1441191"/>
                <a:gd name="connsiteX3" fmla="*/ 756174 w 1115060"/>
                <a:gd name="connsiteY3" fmla="*/ 411930 h 1441191"/>
                <a:gd name="connsiteX4" fmla="*/ 1115060 w 1115060"/>
                <a:gd name="connsiteY4" fmla="*/ 1097688 h 1441191"/>
                <a:gd name="connsiteX0" fmla="*/ 53211 w 1115060"/>
                <a:gd name="connsiteY0" fmla="*/ 1441191 h 1441191"/>
                <a:gd name="connsiteX1" fmla="*/ 0 w 1115060"/>
                <a:gd name="connsiteY1" fmla="*/ 825174 h 1441191"/>
                <a:gd name="connsiteX2" fmla="*/ 267877 w 1115060"/>
                <a:gd name="connsiteY2" fmla="*/ 68874 h 1441191"/>
                <a:gd name="connsiteX3" fmla="*/ 756174 w 1115060"/>
                <a:gd name="connsiteY3" fmla="*/ 411930 h 1441191"/>
                <a:gd name="connsiteX4" fmla="*/ 1115060 w 1115060"/>
                <a:gd name="connsiteY4" fmla="*/ 1097688 h 1441191"/>
                <a:gd name="connsiteX0" fmla="*/ 53211 w 1257904"/>
                <a:gd name="connsiteY0" fmla="*/ 1441191 h 1441191"/>
                <a:gd name="connsiteX1" fmla="*/ 0 w 1257904"/>
                <a:gd name="connsiteY1" fmla="*/ 825174 h 1441191"/>
                <a:gd name="connsiteX2" fmla="*/ 267877 w 1257904"/>
                <a:gd name="connsiteY2" fmla="*/ 68874 h 1441191"/>
                <a:gd name="connsiteX3" fmla="*/ 756174 w 1257904"/>
                <a:gd name="connsiteY3" fmla="*/ 411930 h 1441191"/>
                <a:gd name="connsiteX4" fmla="*/ 1257904 w 1257904"/>
                <a:gd name="connsiteY4" fmla="*/ 1097688 h 1441191"/>
                <a:gd name="connsiteX0" fmla="*/ 53211 w 1257904"/>
                <a:gd name="connsiteY0" fmla="*/ 1441191 h 1441191"/>
                <a:gd name="connsiteX1" fmla="*/ 0 w 1257904"/>
                <a:gd name="connsiteY1" fmla="*/ 825174 h 1441191"/>
                <a:gd name="connsiteX2" fmla="*/ 267877 w 1257904"/>
                <a:gd name="connsiteY2" fmla="*/ 68874 h 1441191"/>
                <a:gd name="connsiteX3" fmla="*/ 756174 w 1257904"/>
                <a:gd name="connsiteY3" fmla="*/ 411930 h 1441191"/>
                <a:gd name="connsiteX4" fmla="*/ 1257904 w 1257904"/>
                <a:gd name="connsiteY4" fmla="*/ 1097688 h 1441191"/>
                <a:gd name="connsiteX0" fmla="*/ 53211 w 1257904"/>
                <a:gd name="connsiteY0" fmla="*/ 1441191 h 1441191"/>
                <a:gd name="connsiteX1" fmla="*/ 0 w 1257904"/>
                <a:gd name="connsiteY1" fmla="*/ 825174 h 1441191"/>
                <a:gd name="connsiteX2" fmla="*/ 267877 w 1257904"/>
                <a:gd name="connsiteY2" fmla="*/ 68874 h 1441191"/>
                <a:gd name="connsiteX3" fmla="*/ 756174 w 1257904"/>
                <a:gd name="connsiteY3" fmla="*/ 411930 h 1441191"/>
                <a:gd name="connsiteX4" fmla="*/ 1257904 w 1257904"/>
                <a:gd name="connsiteY4" fmla="*/ 1097688 h 1441191"/>
                <a:gd name="connsiteX0" fmla="*/ 53211 w 1257904"/>
                <a:gd name="connsiteY0" fmla="*/ 1441191 h 1441191"/>
                <a:gd name="connsiteX1" fmla="*/ 0 w 1257904"/>
                <a:gd name="connsiteY1" fmla="*/ 825174 h 1441191"/>
                <a:gd name="connsiteX2" fmla="*/ 267877 w 1257904"/>
                <a:gd name="connsiteY2" fmla="*/ 68874 h 1441191"/>
                <a:gd name="connsiteX3" fmla="*/ 756174 w 1257904"/>
                <a:gd name="connsiteY3" fmla="*/ 411930 h 1441191"/>
                <a:gd name="connsiteX4" fmla="*/ 1257904 w 1257904"/>
                <a:gd name="connsiteY4" fmla="*/ 1097688 h 1441191"/>
                <a:gd name="connsiteX0" fmla="*/ 53211 w 1257904"/>
                <a:gd name="connsiteY0" fmla="*/ 1441191 h 1441191"/>
                <a:gd name="connsiteX1" fmla="*/ 0 w 1257904"/>
                <a:gd name="connsiteY1" fmla="*/ 825174 h 1441191"/>
                <a:gd name="connsiteX2" fmla="*/ 267877 w 1257904"/>
                <a:gd name="connsiteY2" fmla="*/ 68874 h 1441191"/>
                <a:gd name="connsiteX3" fmla="*/ 756174 w 1257904"/>
                <a:gd name="connsiteY3" fmla="*/ 411930 h 1441191"/>
                <a:gd name="connsiteX4" fmla="*/ 1257904 w 1257904"/>
                <a:gd name="connsiteY4" fmla="*/ 1097688 h 1441191"/>
                <a:gd name="connsiteX0" fmla="*/ 53211 w 1257904"/>
                <a:gd name="connsiteY0" fmla="*/ 1441191 h 1441191"/>
                <a:gd name="connsiteX1" fmla="*/ 0 w 1257904"/>
                <a:gd name="connsiteY1" fmla="*/ 825174 h 1441191"/>
                <a:gd name="connsiteX2" fmla="*/ 267877 w 1257904"/>
                <a:gd name="connsiteY2" fmla="*/ 68874 h 1441191"/>
                <a:gd name="connsiteX3" fmla="*/ 756174 w 1257904"/>
                <a:gd name="connsiteY3" fmla="*/ 411930 h 1441191"/>
                <a:gd name="connsiteX4" fmla="*/ 1257904 w 1257904"/>
                <a:gd name="connsiteY4" fmla="*/ 1240540 h 1441191"/>
                <a:gd name="connsiteX0" fmla="*/ 80238 w 1284931"/>
                <a:gd name="connsiteY0" fmla="*/ 1417309 h 1417309"/>
                <a:gd name="connsiteX1" fmla="*/ 27027 w 1284931"/>
                <a:gd name="connsiteY1" fmla="*/ 801292 h 1417309"/>
                <a:gd name="connsiteX2" fmla="*/ 44646 w 1284931"/>
                <a:gd name="connsiteY2" fmla="*/ 658003 h 1417309"/>
                <a:gd name="connsiteX3" fmla="*/ 294904 w 1284931"/>
                <a:gd name="connsiteY3" fmla="*/ 44992 h 1417309"/>
                <a:gd name="connsiteX4" fmla="*/ 783201 w 1284931"/>
                <a:gd name="connsiteY4" fmla="*/ 388048 h 1417309"/>
                <a:gd name="connsiteX5" fmla="*/ 1284931 w 1284931"/>
                <a:gd name="connsiteY5" fmla="*/ 1216658 h 1417309"/>
                <a:gd name="connsiteX0" fmla="*/ 53211 w 1257904"/>
                <a:gd name="connsiteY0" fmla="*/ 1417309 h 1417309"/>
                <a:gd name="connsiteX1" fmla="*/ 0 w 1257904"/>
                <a:gd name="connsiteY1" fmla="*/ 801292 h 1417309"/>
                <a:gd name="connsiteX2" fmla="*/ 267877 w 1257904"/>
                <a:gd name="connsiteY2" fmla="*/ 44992 h 1417309"/>
                <a:gd name="connsiteX3" fmla="*/ 756174 w 1257904"/>
                <a:gd name="connsiteY3" fmla="*/ 388048 h 1417309"/>
                <a:gd name="connsiteX4" fmla="*/ 1257904 w 1257904"/>
                <a:gd name="connsiteY4" fmla="*/ 1216658 h 1417309"/>
                <a:gd name="connsiteX0" fmla="*/ 99489 w 1304182"/>
                <a:gd name="connsiteY0" fmla="*/ 1417309 h 1417309"/>
                <a:gd name="connsiteX1" fmla="*/ 46278 w 1304182"/>
                <a:gd name="connsiteY1" fmla="*/ 801292 h 1417309"/>
                <a:gd name="connsiteX2" fmla="*/ 44646 w 1304182"/>
                <a:gd name="connsiteY2" fmla="*/ 658003 h 1417309"/>
                <a:gd name="connsiteX3" fmla="*/ 314155 w 1304182"/>
                <a:gd name="connsiteY3" fmla="*/ 44992 h 1417309"/>
                <a:gd name="connsiteX4" fmla="*/ 802452 w 1304182"/>
                <a:gd name="connsiteY4" fmla="*/ 388048 h 1417309"/>
                <a:gd name="connsiteX5" fmla="*/ 1304182 w 1304182"/>
                <a:gd name="connsiteY5" fmla="*/ 1216658 h 1417309"/>
                <a:gd name="connsiteX0" fmla="*/ 99761 w 1304454"/>
                <a:gd name="connsiteY0" fmla="*/ 1417309 h 1417309"/>
                <a:gd name="connsiteX1" fmla="*/ 46550 w 1304454"/>
                <a:gd name="connsiteY1" fmla="*/ 801292 h 1417309"/>
                <a:gd name="connsiteX2" fmla="*/ 44918 w 1304454"/>
                <a:gd name="connsiteY2" fmla="*/ 658003 h 1417309"/>
                <a:gd name="connsiteX3" fmla="*/ 44918 w 1304454"/>
                <a:gd name="connsiteY3" fmla="*/ 646899 h 1417309"/>
                <a:gd name="connsiteX4" fmla="*/ 314427 w 1304454"/>
                <a:gd name="connsiteY4" fmla="*/ 44992 h 1417309"/>
                <a:gd name="connsiteX5" fmla="*/ 802724 w 1304454"/>
                <a:gd name="connsiteY5" fmla="*/ 388048 h 1417309"/>
                <a:gd name="connsiteX6" fmla="*/ 1304454 w 1304454"/>
                <a:gd name="connsiteY6" fmla="*/ 1216658 h 1417309"/>
                <a:gd name="connsiteX0" fmla="*/ 99489 w 1304182"/>
                <a:gd name="connsiteY0" fmla="*/ 1417309 h 1417309"/>
                <a:gd name="connsiteX1" fmla="*/ 46278 w 1304182"/>
                <a:gd name="connsiteY1" fmla="*/ 801292 h 1417309"/>
                <a:gd name="connsiteX2" fmla="*/ 44646 w 1304182"/>
                <a:gd name="connsiteY2" fmla="*/ 658003 h 1417309"/>
                <a:gd name="connsiteX3" fmla="*/ 44646 w 1304182"/>
                <a:gd name="connsiteY3" fmla="*/ 646899 h 1417309"/>
                <a:gd name="connsiteX4" fmla="*/ 314155 w 1304182"/>
                <a:gd name="connsiteY4" fmla="*/ 44992 h 1417309"/>
                <a:gd name="connsiteX5" fmla="*/ 802452 w 1304182"/>
                <a:gd name="connsiteY5" fmla="*/ 388048 h 1417309"/>
                <a:gd name="connsiteX6" fmla="*/ 1304182 w 1304182"/>
                <a:gd name="connsiteY6" fmla="*/ 1216658 h 1417309"/>
                <a:gd name="connsiteX0" fmla="*/ 99489 w 1304182"/>
                <a:gd name="connsiteY0" fmla="*/ 1417309 h 1417309"/>
                <a:gd name="connsiteX1" fmla="*/ 46278 w 1304182"/>
                <a:gd name="connsiteY1" fmla="*/ 801292 h 1417309"/>
                <a:gd name="connsiteX2" fmla="*/ 44646 w 1304182"/>
                <a:gd name="connsiteY2" fmla="*/ 658003 h 1417309"/>
                <a:gd name="connsiteX3" fmla="*/ 44646 w 1304182"/>
                <a:gd name="connsiteY3" fmla="*/ 646899 h 1417309"/>
                <a:gd name="connsiteX4" fmla="*/ 314155 w 1304182"/>
                <a:gd name="connsiteY4" fmla="*/ 44992 h 1417309"/>
                <a:gd name="connsiteX5" fmla="*/ 802452 w 1304182"/>
                <a:gd name="connsiteY5" fmla="*/ 388048 h 1417309"/>
                <a:gd name="connsiteX6" fmla="*/ 1304182 w 1304182"/>
                <a:gd name="connsiteY6" fmla="*/ 1216658 h 1417309"/>
                <a:gd name="connsiteX0" fmla="*/ 99489 w 1304182"/>
                <a:gd name="connsiteY0" fmla="*/ 1417309 h 1417309"/>
                <a:gd name="connsiteX1" fmla="*/ 46278 w 1304182"/>
                <a:gd name="connsiteY1" fmla="*/ 801292 h 1417309"/>
                <a:gd name="connsiteX2" fmla="*/ 44646 w 1304182"/>
                <a:gd name="connsiteY2" fmla="*/ 658003 h 1417309"/>
                <a:gd name="connsiteX3" fmla="*/ 314155 w 1304182"/>
                <a:gd name="connsiteY3" fmla="*/ 44992 h 1417309"/>
                <a:gd name="connsiteX4" fmla="*/ 802452 w 1304182"/>
                <a:gd name="connsiteY4" fmla="*/ 388048 h 1417309"/>
                <a:gd name="connsiteX5" fmla="*/ 1304182 w 1304182"/>
                <a:gd name="connsiteY5" fmla="*/ 1216658 h 1417309"/>
                <a:gd name="connsiteX0" fmla="*/ 53211 w 1257904"/>
                <a:gd name="connsiteY0" fmla="*/ 1417309 h 1417309"/>
                <a:gd name="connsiteX1" fmla="*/ 0 w 1257904"/>
                <a:gd name="connsiteY1" fmla="*/ 801292 h 1417309"/>
                <a:gd name="connsiteX2" fmla="*/ 267877 w 1257904"/>
                <a:gd name="connsiteY2" fmla="*/ 44992 h 1417309"/>
                <a:gd name="connsiteX3" fmla="*/ 756174 w 1257904"/>
                <a:gd name="connsiteY3" fmla="*/ 388048 h 1417309"/>
                <a:gd name="connsiteX4" fmla="*/ 1257904 w 1257904"/>
                <a:gd name="connsiteY4" fmla="*/ 1216658 h 1417309"/>
                <a:gd name="connsiteX0" fmla="*/ 9638 w 1214331"/>
                <a:gd name="connsiteY0" fmla="*/ 1417309 h 1417309"/>
                <a:gd name="connsiteX1" fmla="*/ 99271 w 1214331"/>
                <a:gd name="connsiteY1" fmla="*/ 658392 h 1417309"/>
                <a:gd name="connsiteX2" fmla="*/ 224304 w 1214331"/>
                <a:gd name="connsiteY2" fmla="*/ 44992 h 1417309"/>
                <a:gd name="connsiteX3" fmla="*/ 712601 w 1214331"/>
                <a:gd name="connsiteY3" fmla="*/ 388048 h 1417309"/>
                <a:gd name="connsiteX4" fmla="*/ 1214331 w 1214331"/>
                <a:gd name="connsiteY4" fmla="*/ 1216658 h 1417309"/>
                <a:gd name="connsiteX0" fmla="*/ 54207 w 1116056"/>
                <a:gd name="connsiteY0" fmla="*/ 1417309 h 1417309"/>
                <a:gd name="connsiteX1" fmla="*/ 996 w 1116056"/>
                <a:gd name="connsiteY1" fmla="*/ 658392 h 1417309"/>
                <a:gd name="connsiteX2" fmla="*/ 126029 w 1116056"/>
                <a:gd name="connsiteY2" fmla="*/ 44992 h 1417309"/>
                <a:gd name="connsiteX3" fmla="*/ 614326 w 1116056"/>
                <a:gd name="connsiteY3" fmla="*/ 388048 h 1417309"/>
                <a:gd name="connsiteX4" fmla="*/ 1116056 w 1116056"/>
                <a:gd name="connsiteY4" fmla="*/ 1216658 h 1417309"/>
                <a:gd name="connsiteX0" fmla="*/ 197805 w 1259654"/>
                <a:gd name="connsiteY0" fmla="*/ 1417309 h 1417309"/>
                <a:gd name="connsiteX1" fmla="*/ 144594 w 1259654"/>
                <a:gd name="connsiteY1" fmla="*/ 658392 h 1417309"/>
                <a:gd name="connsiteX2" fmla="*/ 20839 w 1259654"/>
                <a:gd name="connsiteY2" fmla="*/ 656524 h 1417309"/>
                <a:gd name="connsiteX3" fmla="*/ 269627 w 1259654"/>
                <a:gd name="connsiteY3" fmla="*/ 44992 h 1417309"/>
                <a:gd name="connsiteX4" fmla="*/ 757924 w 1259654"/>
                <a:gd name="connsiteY4" fmla="*/ 388048 h 1417309"/>
                <a:gd name="connsiteX5" fmla="*/ 1259654 w 1259654"/>
                <a:gd name="connsiteY5" fmla="*/ 1216658 h 1417309"/>
                <a:gd name="connsiteX0" fmla="*/ 188936 w 1250785"/>
                <a:gd name="connsiteY0" fmla="*/ 1417309 h 1417309"/>
                <a:gd name="connsiteX1" fmla="*/ 11970 w 1250785"/>
                <a:gd name="connsiteY1" fmla="*/ 656524 h 1417309"/>
                <a:gd name="connsiteX2" fmla="*/ 260758 w 1250785"/>
                <a:gd name="connsiteY2" fmla="*/ 44992 h 1417309"/>
                <a:gd name="connsiteX3" fmla="*/ 749055 w 1250785"/>
                <a:gd name="connsiteY3" fmla="*/ 388048 h 1417309"/>
                <a:gd name="connsiteX4" fmla="*/ 1250785 w 1250785"/>
                <a:gd name="connsiteY4" fmla="*/ 1216658 h 1417309"/>
                <a:gd name="connsiteX0" fmla="*/ 188936 w 1250785"/>
                <a:gd name="connsiteY0" fmla="*/ 1417309 h 1417309"/>
                <a:gd name="connsiteX1" fmla="*/ 11970 w 1250785"/>
                <a:gd name="connsiteY1" fmla="*/ 656524 h 1417309"/>
                <a:gd name="connsiteX2" fmla="*/ 260758 w 1250785"/>
                <a:gd name="connsiteY2" fmla="*/ 44992 h 1417309"/>
                <a:gd name="connsiteX3" fmla="*/ 749055 w 1250785"/>
                <a:gd name="connsiteY3" fmla="*/ 388048 h 1417309"/>
                <a:gd name="connsiteX4" fmla="*/ 1250785 w 1250785"/>
                <a:gd name="connsiteY4" fmla="*/ 1216658 h 1417309"/>
                <a:gd name="connsiteX0" fmla="*/ 188936 w 1250785"/>
                <a:gd name="connsiteY0" fmla="*/ 1560161 h 1560161"/>
                <a:gd name="connsiteX1" fmla="*/ 11970 w 1250785"/>
                <a:gd name="connsiteY1" fmla="*/ 656524 h 1560161"/>
                <a:gd name="connsiteX2" fmla="*/ 260758 w 1250785"/>
                <a:gd name="connsiteY2" fmla="*/ 44992 h 1560161"/>
                <a:gd name="connsiteX3" fmla="*/ 749055 w 1250785"/>
                <a:gd name="connsiteY3" fmla="*/ 388048 h 1560161"/>
                <a:gd name="connsiteX4" fmla="*/ 1250785 w 1250785"/>
                <a:gd name="connsiteY4" fmla="*/ 1216658 h 1560161"/>
                <a:gd name="connsiteX0" fmla="*/ 188936 w 1250785"/>
                <a:gd name="connsiteY0" fmla="*/ 1560161 h 1560161"/>
                <a:gd name="connsiteX1" fmla="*/ 11970 w 1250785"/>
                <a:gd name="connsiteY1" fmla="*/ 656524 h 1560161"/>
                <a:gd name="connsiteX2" fmla="*/ 260758 w 1250785"/>
                <a:gd name="connsiteY2" fmla="*/ 44992 h 1560161"/>
                <a:gd name="connsiteX3" fmla="*/ 749055 w 1250785"/>
                <a:gd name="connsiteY3" fmla="*/ 388048 h 1560161"/>
                <a:gd name="connsiteX4" fmla="*/ 1250785 w 1250785"/>
                <a:gd name="connsiteY4" fmla="*/ 1216658 h 1560161"/>
                <a:gd name="connsiteX0" fmla="*/ 189800 w 1251649"/>
                <a:gd name="connsiteY0" fmla="*/ 1560161 h 1702280"/>
                <a:gd name="connsiteX1" fmla="*/ 41710 w 1251649"/>
                <a:gd name="connsiteY1" fmla="*/ 1551674 h 1702280"/>
                <a:gd name="connsiteX2" fmla="*/ 12834 w 1251649"/>
                <a:gd name="connsiteY2" fmla="*/ 656524 h 1702280"/>
                <a:gd name="connsiteX3" fmla="*/ 261622 w 1251649"/>
                <a:gd name="connsiteY3" fmla="*/ 44992 h 1702280"/>
                <a:gd name="connsiteX4" fmla="*/ 749919 w 1251649"/>
                <a:gd name="connsiteY4" fmla="*/ 388048 h 1702280"/>
                <a:gd name="connsiteX5" fmla="*/ 1251649 w 1251649"/>
                <a:gd name="connsiteY5" fmla="*/ 1216658 h 1702280"/>
                <a:gd name="connsiteX0" fmla="*/ 41710 w 1251649"/>
                <a:gd name="connsiteY0" fmla="*/ 1551674 h 1551674"/>
                <a:gd name="connsiteX1" fmla="*/ 12834 w 1251649"/>
                <a:gd name="connsiteY1" fmla="*/ 656524 h 1551674"/>
                <a:gd name="connsiteX2" fmla="*/ 261622 w 1251649"/>
                <a:gd name="connsiteY2" fmla="*/ 44992 h 1551674"/>
                <a:gd name="connsiteX3" fmla="*/ 749919 w 1251649"/>
                <a:gd name="connsiteY3" fmla="*/ 388048 h 1551674"/>
                <a:gd name="connsiteX4" fmla="*/ 1251649 w 1251649"/>
                <a:gd name="connsiteY4" fmla="*/ 1216658 h 1551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1649" h="1551674">
                  <a:moveTo>
                    <a:pt x="41710" y="1551674"/>
                  </a:moveTo>
                  <a:cubicBezTo>
                    <a:pt x="12216" y="1401068"/>
                    <a:pt x="0" y="907638"/>
                    <a:pt x="12834" y="656524"/>
                  </a:cubicBezTo>
                  <a:cubicBezTo>
                    <a:pt x="33673" y="554291"/>
                    <a:pt x="162593" y="89738"/>
                    <a:pt x="261622" y="44992"/>
                  </a:cubicBezTo>
                  <a:cubicBezTo>
                    <a:pt x="384714" y="0"/>
                    <a:pt x="608722" y="216579"/>
                    <a:pt x="749919" y="388048"/>
                  </a:cubicBezTo>
                  <a:cubicBezTo>
                    <a:pt x="841700" y="588331"/>
                    <a:pt x="1184677" y="1055908"/>
                    <a:pt x="1251649" y="1216658"/>
                  </a:cubicBezTo>
                </a:path>
              </a:pathLst>
            </a:cu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6337" name="TextBox 50"/>
            <p:cNvSpPr txBox="1">
              <a:spLocks noChangeArrowheads="1"/>
            </p:cNvSpPr>
            <p:nvPr/>
          </p:nvSpPr>
          <p:spPr bwMode="auto">
            <a:xfrm rot="-167214">
              <a:off x="6183185" y="3705630"/>
              <a:ext cx="22519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latin typeface="Calibri" pitchFamily="34" charset="0"/>
                </a:rPr>
                <a:t>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7254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Colour Constancy</a:t>
            </a:r>
            <a:endParaRPr lang="en-GB" dirty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214313" y="857250"/>
            <a:ext cx="8715375" cy="4451350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GB" dirty="0" smtClean="0">
                <a:latin typeface="Arial" charset="0"/>
              </a:rPr>
              <a:t>Colour Perception depends on:</a:t>
            </a:r>
          </a:p>
          <a:p>
            <a:pPr lvl="1">
              <a:spcBef>
                <a:spcPts val="60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Colour of illumination</a:t>
            </a:r>
          </a:p>
          <a:p>
            <a:pPr lvl="1">
              <a:spcBef>
                <a:spcPts val="60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Direction of viewing</a:t>
            </a:r>
          </a:p>
          <a:p>
            <a:pPr lvl="1">
              <a:spcBef>
                <a:spcPts val="60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Reflection from neighbouring surfaces</a:t>
            </a:r>
          </a:p>
          <a:p>
            <a:pPr lvl="1">
              <a:spcBef>
                <a:spcPts val="60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Surface finish:</a:t>
            </a:r>
          </a:p>
          <a:p>
            <a:pPr lvl="2">
              <a:spcBef>
                <a:spcPct val="0"/>
              </a:spcBef>
              <a:buFontTx/>
              <a:buBlip>
                <a:blip r:embed="rId4"/>
              </a:buBlip>
            </a:pPr>
            <a:r>
              <a:rPr lang="en-GB" dirty="0" smtClean="0">
                <a:latin typeface="Arial" charset="0"/>
              </a:rPr>
              <a:t>The diffuse reflective colour of a material may be different to the </a:t>
            </a:r>
            <a:r>
              <a:rPr lang="en-GB" dirty="0" err="1" smtClean="0">
                <a:latin typeface="Arial" charset="0"/>
              </a:rPr>
              <a:t>specular</a:t>
            </a:r>
            <a:r>
              <a:rPr lang="en-GB" dirty="0" smtClean="0">
                <a:latin typeface="Arial" charset="0"/>
              </a:rPr>
              <a:t> reflective colour of the surface</a:t>
            </a:r>
          </a:p>
          <a:p>
            <a:pPr lvl="1">
              <a:spcBef>
                <a:spcPts val="60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Subjective effects</a:t>
            </a:r>
          </a:p>
          <a:p>
            <a:pPr lvl="2">
              <a:spcBef>
                <a:spcPts val="60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Surrounding colours affect our interpretation of colour</a:t>
            </a:r>
          </a:p>
          <a:p>
            <a:pPr lvl="2">
              <a:spcBef>
                <a:spcPts val="60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Human visual response varies from person to person</a:t>
            </a:r>
          </a:p>
          <a:p>
            <a:pPr lvl="1">
              <a:spcBef>
                <a:spcPts val="600"/>
              </a:spcBef>
              <a:buNone/>
            </a:pPr>
            <a:r>
              <a:rPr lang="en-GB" sz="2400" dirty="0" smtClean="0">
                <a:latin typeface="Arial" charset="0"/>
              </a:rPr>
              <a:t>Perceived colour = angular variation &amp; surface colour</a:t>
            </a:r>
            <a:br>
              <a:rPr lang="en-GB" sz="2400" dirty="0" smtClean="0">
                <a:latin typeface="Arial" charset="0"/>
              </a:rPr>
            </a:br>
            <a:r>
              <a:rPr lang="en-GB" sz="2400" dirty="0" smtClean="0">
                <a:latin typeface="Arial" charset="0"/>
              </a:rPr>
              <a:t>				</a:t>
            </a:r>
            <a:r>
              <a:rPr lang="en-GB" sz="2400" dirty="0" err="1" smtClean="0">
                <a:latin typeface="Arial" charset="0"/>
              </a:rPr>
              <a:t>specular</a:t>
            </a:r>
            <a:r>
              <a:rPr lang="en-GB" sz="2400" dirty="0" smtClean="0">
                <a:latin typeface="Arial" charset="0"/>
              </a:rPr>
              <a:t> variation across surface</a:t>
            </a:r>
            <a:br>
              <a:rPr lang="en-GB" sz="2400" dirty="0" smtClean="0">
                <a:latin typeface="Arial" charset="0"/>
              </a:rPr>
            </a:br>
            <a:r>
              <a:rPr lang="en-GB" sz="2400" dirty="0" smtClean="0">
                <a:latin typeface="Arial" charset="0"/>
              </a:rPr>
              <a:t>					diffuse variation across surface</a:t>
            </a:r>
            <a:br>
              <a:rPr lang="en-GB" sz="2400" dirty="0" smtClean="0">
                <a:latin typeface="Arial" charset="0"/>
              </a:rPr>
            </a:br>
            <a:r>
              <a:rPr lang="en-GB" sz="2400" dirty="0" smtClean="0">
                <a:latin typeface="Arial" charset="0"/>
              </a:rPr>
              <a:t>						reflected illumination from neighbouring objects</a:t>
            </a:r>
          </a:p>
        </p:txBody>
      </p:sp>
      <p:sp>
        <p:nvSpPr>
          <p:cNvPr id="57348" name="Content Placeholder 2"/>
          <p:cNvSpPr txBox="1">
            <a:spLocks/>
          </p:cNvSpPr>
          <p:nvPr/>
        </p:nvSpPr>
        <p:spPr bwMode="auto">
          <a:xfrm>
            <a:off x="428625" y="4929188"/>
            <a:ext cx="8229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3200">
              <a:latin typeface="Calibri" pitchFamily="34" charset="0"/>
            </a:endParaRPr>
          </a:p>
        </p:txBody>
      </p:sp>
      <p:sp>
        <p:nvSpPr>
          <p:cNvPr id="57349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4B5D4E-135F-42CC-8DBC-97BD1AA3434A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Colour Perception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7FFA91-44F2-4E47-8331-645CF2AF0BDE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5" name="Cube 4"/>
          <p:cNvSpPr/>
          <p:nvPr/>
        </p:nvSpPr>
        <p:spPr>
          <a:xfrm>
            <a:off x="2096429" y="3434576"/>
            <a:ext cx="602166" cy="501804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ube 5"/>
          <p:cNvSpPr/>
          <p:nvPr/>
        </p:nvSpPr>
        <p:spPr>
          <a:xfrm>
            <a:off x="2828692" y="4099927"/>
            <a:ext cx="602166" cy="501804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un 6"/>
          <p:cNvSpPr/>
          <p:nvPr/>
        </p:nvSpPr>
        <p:spPr>
          <a:xfrm>
            <a:off x="3735658" y="2252547"/>
            <a:ext cx="457200" cy="468351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miley Face 7"/>
          <p:cNvSpPr/>
          <p:nvPr/>
        </p:nvSpPr>
        <p:spPr>
          <a:xfrm>
            <a:off x="5029200" y="2854713"/>
            <a:ext cx="602165" cy="613317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>
            <a:stCxn id="7" idx="2"/>
            <a:endCxn id="5" idx="5"/>
          </p:cNvCxnSpPr>
          <p:nvPr/>
        </p:nvCxnSpPr>
        <p:spPr>
          <a:xfrm rot="5400000">
            <a:off x="2880500" y="2538994"/>
            <a:ext cx="901855" cy="12656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  <a:endCxn id="6" idx="0"/>
          </p:cNvCxnSpPr>
          <p:nvPr/>
        </p:nvCxnSpPr>
        <p:spPr>
          <a:xfrm rot="5400000">
            <a:off x="2888865" y="3024533"/>
            <a:ext cx="1379029" cy="7717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5"/>
          </p:cNvCxnSpPr>
          <p:nvPr/>
        </p:nvCxnSpPr>
        <p:spPr>
          <a:xfrm flipV="1">
            <a:off x="3430858" y="3155795"/>
            <a:ext cx="1988635" cy="113230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5"/>
          </p:cNvCxnSpPr>
          <p:nvPr/>
        </p:nvCxnSpPr>
        <p:spPr>
          <a:xfrm flipV="1">
            <a:off x="2698595" y="3144644"/>
            <a:ext cx="2486722" cy="47810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5"/>
          </p:cNvCxnSpPr>
          <p:nvPr/>
        </p:nvCxnSpPr>
        <p:spPr>
          <a:xfrm>
            <a:off x="2698595" y="3622753"/>
            <a:ext cx="646306" cy="6295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4"/>
          </p:cNvCxnSpPr>
          <p:nvPr/>
        </p:nvCxnSpPr>
        <p:spPr>
          <a:xfrm flipV="1">
            <a:off x="3305407" y="3222702"/>
            <a:ext cx="2058330" cy="11908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4"/>
          </p:cNvCxnSpPr>
          <p:nvPr/>
        </p:nvCxnSpPr>
        <p:spPr>
          <a:xfrm flipV="1">
            <a:off x="2573144" y="3178098"/>
            <a:ext cx="2601022" cy="57010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0"/>
            <a:endCxn id="5" idx="4"/>
          </p:cNvCxnSpPr>
          <p:nvPr/>
        </p:nvCxnSpPr>
        <p:spPr>
          <a:xfrm rot="16200000" flipV="1">
            <a:off x="2706960" y="3614387"/>
            <a:ext cx="351724" cy="6193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646449" y="1605776"/>
            <a:ext cx="2263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Depends on colour of illumination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5058937" y="3586976"/>
            <a:ext cx="2263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Depends on the observer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1364150" y="4308092"/>
            <a:ext cx="2263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Depends on </a:t>
            </a:r>
            <a:r>
              <a:rPr lang="en-GB" dirty="0" err="1" smtClean="0"/>
              <a:t>specular</a:t>
            </a:r>
            <a:r>
              <a:rPr lang="en-GB" dirty="0" smtClean="0"/>
              <a:t> and matt colour of object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683942" y="2211665"/>
            <a:ext cx="2263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Depends on colour of illumination reflected from a neighbouring object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89500"/>
            <a:ext cx="8229600" cy="1754188"/>
          </a:xfrm>
        </p:spPr>
        <p:txBody>
          <a:bodyPr rtlCol="0">
            <a:normAutofit fontScale="85000" lnSpcReduction="20000"/>
          </a:bodyPr>
          <a:lstStyle/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Forsyth describes ways to identify </a:t>
            </a:r>
            <a:r>
              <a:rPr lang="en-GB" dirty="0" err="1" smtClean="0"/>
              <a:t>specularities</a:t>
            </a:r>
            <a:r>
              <a:rPr lang="en-GB" dirty="0" smtClean="0"/>
              <a:t>.</a:t>
            </a:r>
            <a:br>
              <a:rPr lang="en-GB" dirty="0" smtClean="0"/>
            </a:br>
            <a:r>
              <a:rPr lang="en-GB" dirty="0" smtClean="0"/>
              <a:t>This could help in identifying the true surface colour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Using the model above requires extensive knowledge of material in the scene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GB" dirty="0" smtClean="0"/>
              <a:t>This information is unlikely to be available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133475" y="642938"/>
          <a:ext cx="7710488" cy="4344987"/>
        </p:xfrm>
        <a:graphic>
          <a:graphicData uri="http://schemas.openxmlformats.org/presentationml/2006/ole">
            <p:oleObj spid="_x0000_s1034" name="Equation" r:id="rId3" imgW="3632200" imgH="2044700" progId="Equation.3">
              <p:embed/>
            </p:oleObj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285750" y="214313"/>
            <a:ext cx="8715375" cy="50006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800" dirty="0">
                <a:latin typeface="+mn-lt"/>
              </a:rPr>
              <a:t>A simple model of how a colour camera receives an image is:</a:t>
            </a:r>
          </a:p>
        </p:txBody>
      </p:sp>
      <p:sp>
        <p:nvSpPr>
          <p:cNvPr id="1030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3C25F4-12E4-40E5-8FCF-46EF95FFCD87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</a:rPr>
              <a:t> 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279400" y="357188"/>
            <a:ext cx="8572500" cy="6500812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GB" dirty="0" smtClean="0">
                <a:latin typeface="Arial" charset="0"/>
              </a:rPr>
              <a:t>Correct the Gamut so that corresponding colours (</a:t>
            </a:r>
            <a:r>
              <a:rPr lang="en-GB" dirty="0" err="1" smtClean="0">
                <a:latin typeface="Arial" charset="0"/>
              </a:rPr>
              <a:t>metamers</a:t>
            </a:r>
            <a:r>
              <a:rPr lang="en-GB" dirty="0" smtClean="0">
                <a:latin typeface="Arial" charset="0"/>
              </a:rPr>
              <a:t>) look the same</a:t>
            </a:r>
          </a:p>
          <a:p>
            <a:pPr lvl="1"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Compute the maximal gamut for many surfaces in white light and normalise the gamut of a new scene to this model (Finlayson)</a:t>
            </a:r>
          </a:p>
          <a:p>
            <a:pPr>
              <a:buFontTx/>
              <a:buBlip>
                <a:blip r:embed="rId2"/>
              </a:buBlip>
            </a:pPr>
            <a:r>
              <a:rPr lang="en-GB" dirty="0" smtClean="0">
                <a:latin typeface="Arial" charset="0"/>
              </a:rPr>
              <a:t>Cannot correct for subjective variation</a:t>
            </a:r>
          </a:p>
          <a:p>
            <a:pPr>
              <a:buFontTx/>
              <a:buBlip>
                <a:blip r:embed="rId2"/>
              </a:buBlip>
            </a:pPr>
            <a:r>
              <a:rPr lang="en-GB" dirty="0" smtClean="0">
                <a:latin typeface="Arial" charset="0"/>
              </a:rPr>
              <a:t>Colour camera white balance correction</a:t>
            </a:r>
          </a:p>
          <a:p>
            <a:pPr lvl="1"/>
            <a:r>
              <a:rPr lang="en-GB" dirty="0" smtClean="0">
                <a:latin typeface="Arial" charset="0"/>
              </a:rPr>
              <a:t>Commonly simple crude strategies are adopted</a:t>
            </a:r>
          </a:p>
          <a:p>
            <a:pPr lvl="2">
              <a:spcBef>
                <a:spcPts val="0"/>
              </a:spcBef>
            </a:pPr>
            <a:r>
              <a:rPr lang="en-GB" dirty="0" smtClean="0">
                <a:latin typeface="Arial" charset="0"/>
              </a:rPr>
              <a:t>Scale each colour to make the average colour of a scene grey</a:t>
            </a:r>
          </a:p>
          <a:p>
            <a:pPr lvl="3">
              <a:spcBef>
                <a:spcPts val="0"/>
              </a:spcBef>
            </a:pPr>
            <a:r>
              <a:rPr lang="en-GB" dirty="0" smtClean="0">
                <a:latin typeface="Arial" charset="0"/>
              </a:rPr>
              <a:t>Clear not well justified</a:t>
            </a:r>
          </a:p>
          <a:p>
            <a:pPr lvl="2">
              <a:spcBef>
                <a:spcPts val="0"/>
              </a:spcBef>
            </a:pPr>
            <a:r>
              <a:rPr lang="en-GB" dirty="0" smtClean="0">
                <a:latin typeface="Arial" charset="0"/>
              </a:rPr>
              <a:t>Assume the brightest point in the image has the colour of the illumination</a:t>
            </a:r>
          </a:p>
          <a:p>
            <a:pPr lvl="3">
              <a:spcBef>
                <a:spcPts val="0"/>
              </a:spcBef>
            </a:pPr>
            <a:r>
              <a:rPr lang="en-GB" dirty="0" smtClean="0">
                <a:latin typeface="Arial" charset="0"/>
              </a:rPr>
              <a:t>Depends on surface properties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69C7D2-E974-458D-AFDE-418D796FF22C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935" y="274638"/>
            <a:ext cx="8686800" cy="1143000"/>
          </a:xfrm>
        </p:spPr>
        <p:txBody>
          <a:bodyPr/>
          <a:lstStyle/>
          <a:p>
            <a:r>
              <a:rPr lang="en-GB" dirty="0" smtClean="0"/>
              <a:t>Skin Colour Space Histograms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7FFA91-44F2-4E47-8331-645CF2AF0BDE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grpSp>
        <p:nvGrpSpPr>
          <p:cNvPr id="22" name="Group 21"/>
          <p:cNvGrpSpPr/>
          <p:nvPr/>
        </p:nvGrpSpPr>
        <p:grpSpPr>
          <a:xfrm>
            <a:off x="3182270" y="5058937"/>
            <a:ext cx="2960308" cy="1607515"/>
            <a:chOff x="3182270" y="5058937"/>
            <a:chExt cx="2960308" cy="1607515"/>
          </a:xfrm>
        </p:grpSpPr>
        <p:pic>
          <p:nvPicPr>
            <p:cNvPr id="7270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82270" y="5319132"/>
              <a:ext cx="2960308" cy="1347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4300652" y="5058937"/>
              <a:ext cx="672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H-S</a:t>
              </a:r>
              <a:endParaRPr lang="en-GB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38804" y="992457"/>
            <a:ext cx="4358897" cy="3947533"/>
            <a:chOff x="4638804" y="992457"/>
            <a:chExt cx="4358897" cy="3947533"/>
          </a:xfrm>
        </p:grpSpPr>
        <p:pic>
          <p:nvPicPr>
            <p:cNvPr id="7270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38804" y="1279137"/>
              <a:ext cx="4358897" cy="3660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8006570" y="992457"/>
              <a:ext cx="591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E-S</a:t>
              </a:r>
              <a:endParaRPr lang="en-GB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16488" y="1557447"/>
              <a:ext cx="494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IQ</a:t>
              </a:r>
              <a:endParaRPr lang="en-GB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63373" y="3456875"/>
              <a:ext cx="1092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CIE-u*v*</a:t>
              </a:r>
              <a:endParaRPr lang="en-GB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12564" y="2650272"/>
              <a:ext cx="1092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CIE-a*b*</a:t>
              </a:r>
              <a:endParaRPr lang="en-GB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0653" y="1033346"/>
            <a:ext cx="4247104" cy="3870412"/>
            <a:chOff x="380653" y="1033346"/>
            <a:chExt cx="4247104" cy="3870412"/>
          </a:xfrm>
        </p:grpSpPr>
        <p:pic>
          <p:nvPicPr>
            <p:cNvPr id="7270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0653" y="1256952"/>
              <a:ext cx="4247104" cy="3646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1037063" y="1293541"/>
              <a:ext cx="568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T-S</a:t>
              </a:r>
              <a:endParaRPr lang="en-GB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03755" y="3594409"/>
              <a:ext cx="1077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CIE-SH</a:t>
              </a:r>
              <a:endParaRPr lang="en-GB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59008" y="3021982"/>
              <a:ext cx="10147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CIE-</a:t>
              </a:r>
              <a:r>
                <a:rPr lang="en-GB" b="1" dirty="0" err="1" smtClean="0"/>
                <a:t>xy</a:t>
              </a:r>
              <a:endParaRPr lang="en-GB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30857" y="1033346"/>
              <a:ext cx="5278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r-g</a:t>
              </a:r>
              <a:endParaRPr lang="en-GB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732"/>
            <a:ext cx="8229600" cy="5826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31" y="663151"/>
            <a:ext cx="8922710" cy="5857875"/>
          </a:xfrm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Possible Applications for the integration of Speech and Vision Processing:</a:t>
            </a:r>
          </a:p>
          <a:p>
            <a:pPr lvl="1">
              <a:spcBef>
                <a:spcPts val="0"/>
              </a:spcBef>
              <a:buFontTx/>
              <a:buBlip>
                <a:blip r:embed="rId4"/>
              </a:buBlip>
            </a:pPr>
            <a:r>
              <a:rPr lang="en-GB" dirty="0" smtClean="0">
                <a:latin typeface="Arial" charset="0"/>
              </a:rPr>
              <a:t>Gesture Recognition</a:t>
            </a:r>
          </a:p>
          <a:p>
            <a:pPr lvl="1">
              <a:spcBef>
                <a:spcPts val="0"/>
              </a:spcBef>
              <a:buFontTx/>
              <a:buBlip>
                <a:blip r:embed="rId4"/>
              </a:buBlip>
            </a:pPr>
            <a:r>
              <a:rPr lang="en-GB" dirty="0" smtClean="0">
                <a:latin typeface="Arial" charset="0"/>
              </a:rPr>
              <a:t>Aids for the hearing impaired</a:t>
            </a:r>
          </a:p>
          <a:p>
            <a:pPr lvl="1">
              <a:spcBef>
                <a:spcPts val="0"/>
              </a:spcBef>
              <a:buFontTx/>
              <a:buBlip>
                <a:blip r:embed="rId4"/>
              </a:buBlip>
            </a:pPr>
            <a:r>
              <a:rPr lang="en-GB" dirty="0" smtClean="0">
                <a:latin typeface="Arial" charset="0"/>
              </a:rPr>
              <a:t>Forensic ID</a:t>
            </a:r>
          </a:p>
          <a:p>
            <a:pPr lvl="1">
              <a:spcBef>
                <a:spcPts val="0"/>
              </a:spcBef>
              <a:buFontTx/>
              <a:buBlip>
                <a:blip r:embed="rId4"/>
              </a:buBlip>
            </a:pPr>
            <a:r>
              <a:rPr lang="en-GB" dirty="0" smtClean="0">
                <a:latin typeface="Arial" charset="0"/>
              </a:rPr>
              <a:t>Sign language interpretation</a:t>
            </a:r>
          </a:p>
          <a:p>
            <a:pPr lvl="1">
              <a:spcBef>
                <a:spcPts val="0"/>
              </a:spcBef>
              <a:buFontTx/>
              <a:buBlip>
                <a:blip r:embed="rId4"/>
              </a:buBlip>
            </a:pPr>
            <a:r>
              <a:rPr lang="en-GB" dirty="0" smtClean="0">
                <a:latin typeface="Arial" charset="0"/>
              </a:rPr>
              <a:t>Lie detection</a:t>
            </a:r>
          </a:p>
          <a:p>
            <a:pPr lvl="1">
              <a:spcBef>
                <a:spcPts val="0"/>
              </a:spcBef>
              <a:buFontTx/>
              <a:buBlip>
                <a:blip r:embed="rId4"/>
              </a:buBlip>
            </a:pPr>
            <a:r>
              <a:rPr lang="en-GB" dirty="0" smtClean="0">
                <a:latin typeface="Arial" charset="0"/>
              </a:rPr>
              <a:t>Navigation &amp; manipulation in a virtual environment</a:t>
            </a:r>
          </a:p>
          <a:p>
            <a:pPr lvl="1">
              <a:spcBef>
                <a:spcPts val="0"/>
              </a:spcBef>
              <a:buFontTx/>
              <a:buBlip>
                <a:blip r:embed="rId4"/>
              </a:buBlip>
            </a:pPr>
            <a:r>
              <a:rPr lang="en-GB" dirty="0" smtClean="0">
                <a:latin typeface="Arial" charset="0"/>
              </a:rPr>
              <a:t>Video conference communication</a:t>
            </a:r>
          </a:p>
          <a:p>
            <a:pPr lvl="1">
              <a:spcBef>
                <a:spcPts val="0"/>
              </a:spcBef>
              <a:buFontTx/>
              <a:buBlip>
                <a:blip r:embed="rId4"/>
              </a:buBlip>
            </a:pPr>
            <a:r>
              <a:rPr lang="en-GB" dirty="0" smtClean="0">
                <a:latin typeface="Arial" charset="0"/>
              </a:rPr>
              <a:t>Lecture communication</a:t>
            </a:r>
          </a:p>
          <a:p>
            <a:pPr lvl="1">
              <a:spcBef>
                <a:spcPts val="0"/>
              </a:spcBef>
              <a:buFontTx/>
              <a:buBlip>
                <a:blip r:embed="rId4"/>
              </a:buBlip>
            </a:pPr>
            <a:r>
              <a:rPr lang="en-GB" dirty="0" smtClean="0">
                <a:latin typeface="Arial" charset="0"/>
              </a:rPr>
              <a:t>Animation of avatars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  <a:hlinkClick r:id="rId5"/>
              </a:rPr>
              <a:t>www.image-metrics.com</a:t>
            </a:r>
            <a:r>
              <a:rPr lang="en-GB" dirty="0" smtClean="0">
                <a:latin typeface="Arial" charset="0"/>
              </a:rPr>
              <a:t> &amp; </a:t>
            </a:r>
            <a:r>
              <a:rPr lang="en-GB" dirty="0" smtClean="0">
                <a:latin typeface="Arial" charset="0"/>
                <a:hlinkClick r:id="rId6"/>
              </a:rPr>
              <a:t>www.imm.dtu.dk/~aam</a:t>
            </a:r>
            <a:endParaRPr lang="en-GB" dirty="0" smtClean="0">
              <a:latin typeface="Arial" charset="0"/>
            </a:endParaRPr>
          </a:p>
          <a:p>
            <a:pPr lvl="1">
              <a:spcBef>
                <a:spcPts val="0"/>
              </a:spcBef>
              <a:buFontTx/>
              <a:buBlip>
                <a:blip r:embed="rId4"/>
              </a:buBlip>
            </a:pPr>
            <a:r>
              <a:rPr lang="en-GB" dirty="0" smtClean="0">
                <a:latin typeface="Arial" charset="0"/>
              </a:rPr>
              <a:t>To assist human speech interpretation</a:t>
            </a:r>
          </a:p>
          <a:p>
            <a:pPr lvl="1">
              <a:spcBef>
                <a:spcPts val="0"/>
              </a:spcBef>
              <a:buFontTx/>
              <a:buBlip>
                <a:blip r:embed="rId4"/>
              </a:buBlip>
            </a:pPr>
            <a:r>
              <a:rPr lang="en-GB" dirty="0" smtClean="0">
                <a:latin typeface="Arial" charset="0"/>
              </a:rPr>
              <a:t>Multimodal computer interface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6C939C-84F1-4A87-8E37-D3BDEE718994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dirty="0">
              <a:latin typeface="Arial" charset="0"/>
            </a:endParaRPr>
          </a:p>
        </p:txBody>
      </p:sp>
      <p:pic>
        <p:nvPicPr>
          <p:cNvPr id="61442" name="Picture 2" descr="http://www2.imm.dtu.dk/~aam/tracking/aam_mickey_small_c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1975" y="2530397"/>
            <a:ext cx="3343275" cy="1362075"/>
          </a:xfrm>
          <a:prstGeom prst="rect">
            <a:avLst/>
          </a:prstGeom>
          <a:noFill/>
        </p:spPr>
      </p:pic>
      <p:pic>
        <p:nvPicPr>
          <p:cNvPr id="61444" name="Picture 4" descr="http://www2.imm.dtu.dk/~aam/tracking/tue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13381" y="4344747"/>
            <a:ext cx="1918009" cy="13670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34179" y="1020346"/>
          <a:ext cx="4705814" cy="4506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1668"/>
                <a:gridCol w="735981"/>
                <a:gridCol w="724829"/>
                <a:gridCol w="1059366"/>
                <a:gridCol w="110397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Simple Gaussian Density Model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Gaussian Mixture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colour space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HIN</a:t>
                      </a:r>
                      <a:endParaRPr lang="en-GB" dirty="0"/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MSDN</a:t>
                      </a:r>
                      <a:endParaRPr lang="en-GB" dirty="0"/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Calibration</a:t>
                      </a:r>
                    </a:p>
                    <a:p>
                      <a:pPr algn="ctr"/>
                      <a:r>
                        <a:rPr lang="en-GB" dirty="0" smtClean="0"/>
                        <a:t>TP=TN</a:t>
                      </a:r>
                      <a:r>
                        <a:rPr lang="en-GB" baseline="0" dirty="0" smtClean="0"/>
                        <a:t> (%)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Calibration</a:t>
                      </a:r>
                    </a:p>
                    <a:p>
                      <a:pPr algn="ctr"/>
                      <a:r>
                        <a:rPr lang="en-GB" dirty="0" smtClean="0"/>
                        <a:t>TP=TN</a:t>
                      </a:r>
                      <a:r>
                        <a:rPr lang="en-GB" baseline="0" dirty="0" smtClean="0"/>
                        <a:t> (%)</a:t>
                      </a:r>
                      <a:endParaRPr lang="en-GB" dirty="0" smtClean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TSL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0.2653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1.0000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83.32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82.87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r-g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0.2627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1.0034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81.35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80.38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CIE-</a:t>
                      </a:r>
                      <a:r>
                        <a:rPr lang="en-GB" dirty="0" err="1" smtClean="0"/>
                        <a:t>xy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0.2845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2.1915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73.77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75.20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CIE-DSH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0.2657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3.3466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77.73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82.30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HSV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0.2618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3.4951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76.43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83.46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YIQ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0.5801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4.9076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61.59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59.57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YIS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0.5809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3.6299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60.69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56.53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CIE-u*v*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0.4177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3.3806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68.36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00B050"/>
                          </a:solidFill>
                        </a:rPr>
                        <a:t>86.44</a:t>
                      </a:r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CIE-L*a*b*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0.4050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3.7381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80.10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00B050"/>
                          </a:solidFill>
                        </a:rPr>
                        <a:t>87.65</a:t>
                      </a:r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7FFA91-44F2-4E47-8331-645CF2AF0BDE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196470" y="892097"/>
          <a:ext cx="3780262" cy="5709425"/>
        </p:xfrm>
        <a:graphic>
          <a:graphicData uri="http://schemas.openxmlformats.org/presentationml/2006/ole">
            <p:oleObj spid="_x0000_s114698" name="Equation" r:id="rId3" imgW="1955800" imgH="31877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62648" y="412591"/>
            <a:ext cx="356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Measures of skin pixel detection: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3147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Infra-Red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214313" y="944725"/>
            <a:ext cx="8686800" cy="5734855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GB" dirty="0" smtClean="0">
                <a:latin typeface="Arial" charset="0"/>
              </a:rPr>
              <a:t>Solid state sensors are sensitive to near infra-red</a:t>
            </a:r>
          </a:p>
          <a:p>
            <a:pPr lvl="1">
              <a:spcBef>
                <a:spcPts val="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Some have a filter to block the infra-red</a:t>
            </a:r>
          </a:p>
          <a:p>
            <a:pPr lvl="1">
              <a:spcBef>
                <a:spcPts val="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Need a visible light blocking filter to enhance infra-red</a:t>
            </a:r>
          </a:p>
          <a:p>
            <a:pPr lvl="1">
              <a:spcBef>
                <a:spcPts val="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Glass lenses do not transmit infra-red well</a:t>
            </a:r>
          </a:p>
          <a:p>
            <a:pPr lvl="1">
              <a:spcBef>
                <a:spcPts val="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Silicon lenses transmit infra-red but not visible light</a:t>
            </a:r>
          </a:p>
          <a:p>
            <a:pPr lvl="1">
              <a:spcBef>
                <a:spcPts val="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Focal length of a lens is different in infra-red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A camera measures the surface energy emitted from a surface, not temperature </a:t>
            </a:r>
          </a:p>
          <a:p>
            <a:pPr lvl="2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To determine temperature we need to know the emissivity of the material</a:t>
            </a:r>
          </a:p>
          <a:p>
            <a:pPr lvl="1">
              <a:spcBef>
                <a:spcPts val="0"/>
              </a:spcBef>
              <a:buFontTx/>
              <a:buBlip>
                <a:blip r:embed="rId3"/>
              </a:buBlip>
            </a:pPr>
            <a:endParaRPr lang="en-GB" dirty="0" smtClean="0">
              <a:latin typeface="Arial" charset="0"/>
            </a:endParaRPr>
          </a:p>
          <a:p>
            <a:pPr lvl="1">
              <a:buFontTx/>
              <a:buBlip>
                <a:blip r:embed="rId3"/>
              </a:buBlip>
            </a:pPr>
            <a:endParaRPr lang="en-GB" dirty="0" smtClean="0">
              <a:latin typeface="Arial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DD3D54-B922-400B-9F18-331A41DA6951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60093"/>
            <a:ext cx="8441473" cy="6731001"/>
          </a:xfrm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Infra red images behave very differently to visible light images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Many bodies emit infra-red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A metal plate that does not reflect visible light well may reflect infra-red</a:t>
            </a:r>
          </a:p>
          <a:p>
            <a:pPr lvl="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A surface will hold an infra-red imprint.</a:t>
            </a:r>
          </a:p>
          <a:p>
            <a:pPr lvl="2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An “after” image is held for some time after a hot body, such as a hand, has been in contact with a surface such as a sheet of card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Imaging devices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CCTV cameras etc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Image passive infrared illumination and include a strong visible sensitivity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Thermal cameras used for surveying buildings, medical and scientific purposes image only infra red</a:t>
            </a:r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Near or short wavelength (almost visible)</a:t>
            </a:r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Far or long wavelength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C93AAE-7D9A-4C43-B81D-51F929AAA656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Infra-Red for Gesture Recognition</a:t>
            </a:r>
            <a:endParaRPr lang="en-GB" dirty="0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GB" dirty="0" smtClean="0">
                <a:latin typeface="Arial" charset="0"/>
              </a:rPr>
              <a:t>Good to recognise hands in an environment where there are no heat sources</a:t>
            </a:r>
          </a:p>
          <a:p>
            <a:pPr lvl="1">
              <a:spcBef>
                <a:spcPts val="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Desktop</a:t>
            </a:r>
          </a:p>
          <a:p>
            <a:pPr lvl="1">
              <a:spcBef>
                <a:spcPts val="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Against a map (weather forecast), provided that the body can be avoided</a:t>
            </a:r>
          </a:p>
          <a:p>
            <a:pPr>
              <a:buFontTx/>
              <a:buBlip>
                <a:blip r:embed="rId2"/>
              </a:buBlip>
            </a:pPr>
            <a:r>
              <a:rPr lang="en-GB" dirty="0" smtClean="0">
                <a:latin typeface="Arial" charset="0"/>
              </a:rPr>
              <a:t>Not so good</a:t>
            </a:r>
          </a:p>
          <a:p>
            <a:pPr lvl="1">
              <a:spcBef>
                <a:spcPts val="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Lip detection – rest of face is quite hot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78E2C5-1E5A-401D-9064-82F9955ABEB5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 Interpretation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7972"/>
            <a:ext cx="8229600" cy="5101677"/>
          </a:xfrm>
        </p:spPr>
        <p:txBody>
          <a:bodyPr/>
          <a:lstStyle/>
          <a:p>
            <a:r>
              <a:rPr lang="en-GB" dirty="0" smtClean="0"/>
              <a:t>Traditional strategy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Noise removal (filtering)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Segmentation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Trace object boundaries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Compute properties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Recognise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Model-based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Need a description of what you want to find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Need cues that suggest where to look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Ways of processing the image locally to try to match the model to the image, flexibly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7FFA91-44F2-4E47-8331-645CF2AF0BDE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4862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Segmentation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419100" y="977900"/>
            <a:ext cx="8293100" cy="4191000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GB" dirty="0" smtClean="0">
                <a:latin typeface="Arial" charset="0"/>
              </a:rPr>
              <a:t>Purpose is to:</a:t>
            </a:r>
          </a:p>
          <a:p>
            <a:pPr lvl="1">
              <a:spcBef>
                <a:spcPts val="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Partition an image into meaningful regions</a:t>
            </a:r>
          </a:p>
          <a:p>
            <a:pPr lvl="2">
              <a:spcBef>
                <a:spcPts val="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What is meaningful depends on the application</a:t>
            </a:r>
          </a:p>
          <a:p>
            <a:pPr lvl="1">
              <a:spcBef>
                <a:spcPts val="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Identify objects in a scene</a:t>
            </a:r>
          </a:p>
          <a:p>
            <a:pPr lvl="1">
              <a:spcBef>
                <a:spcPts val="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Identify moving objects in a scene</a:t>
            </a:r>
          </a:p>
          <a:p>
            <a:pPr lvl="1">
              <a:spcBef>
                <a:spcPts val="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Identifying foreground and background</a:t>
            </a:r>
          </a:p>
          <a:p>
            <a:pPr lvl="2">
              <a:spcBef>
                <a:spcPct val="0"/>
              </a:spcBef>
              <a:buFontTx/>
              <a:buBlip>
                <a:blip r:embed="rId4"/>
              </a:buBlip>
            </a:pPr>
            <a:r>
              <a:rPr lang="en-GB" dirty="0" smtClean="0">
                <a:latin typeface="Arial" charset="0"/>
              </a:rPr>
              <a:t>May not always give meaningful regions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FF5BA9-6FA7-4D17-8B6C-9E2434ABC824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</a:rPr>
              <a:t>Segmentation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457200" y="1244600"/>
            <a:ext cx="4627756" cy="2011556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GB" dirty="0" smtClean="0">
                <a:latin typeface="Arial" charset="0"/>
              </a:rPr>
              <a:t>Takes measurements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from the image</a:t>
            </a:r>
          </a:p>
          <a:p>
            <a:pPr lvl="1">
              <a:spcBef>
                <a:spcPct val="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Grey level</a:t>
            </a:r>
          </a:p>
          <a:p>
            <a:pPr lvl="2">
              <a:spcBef>
                <a:spcPct val="0"/>
              </a:spcBef>
              <a:buFontTx/>
              <a:buBlip>
                <a:blip r:embed="rId4"/>
              </a:buBlip>
            </a:pPr>
            <a:r>
              <a:rPr lang="en-GB" dirty="0" smtClean="0">
                <a:latin typeface="Arial" charset="0"/>
              </a:rPr>
              <a:t>Note inaccuracies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E2F5C5-FB8A-45E0-A5AD-33A2A0DABC96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GB">
              <a:latin typeface="Arial" charset="0"/>
            </a:endParaRPr>
          </a:p>
        </p:txBody>
      </p:sp>
      <p:pic>
        <p:nvPicPr>
          <p:cNvPr id="6349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5244" y="1211147"/>
            <a:ext cx="17399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0900" y="1244600"/>
            <a:ext cx="17272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3" descr="C:\Documents and Settings\spannm\Desktop\General Photos\sofa.gif"/>
          <p:cNvPicPr>
            <a:picLocks noChangeAspect="1" noChangeArrowheads="1"/>
          </p:cNvPicPr>
          <p:nvPr/>
        </p:nvPicPr>
        <p:blipFill>
          <a:blip r:embed="rId7" cstate="print">
            <a:lum bright="6000"/>
          </a:blip>
          <a:srcRect/>
          <a:stretch>
            <a:fillRect/>
          </a:stretch>
        </p:blipFill>
        <p:spPr bwMode="auto">
          <a:xfrm>
            <a:off x="4927600" y="2919413"/>
            <a:ext cx="4013200" cy="343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42335" y="2999711"/>
            <a:ext cx="4627756" cy="93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Colour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Texture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38621" y="3865775"/>
            <a:ext cx="4627756" cy="178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Depth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Motion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Based on the flow field</a:t>
            </a:r>
            <a:b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 the motion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bldLvl="2"/>
      <p:bldP spid="8" grpId="0" build="p" bldLvl="2"/>
      <p:bldP spid="9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41300" y="3555067"/>
            <a:ext cx="8067675" cy="2125008"/>
            <a:chOff x="241300" y="3555067"/>
            <a:chExt cx="8067675" cy="2125008"/>
          </a:xfrm>
        </p:grpSpPr>
        <p:pic>
          <p:nvPicPr>
            <p:cNvPr id="205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600" y="3975100"/>
              <a:ext cx="1704975" cy="170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7100" y="3975100"/>
              <a:ext cx="1704975" cy="170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04000" y="3975100"/>
              <a:ext cx="1704975" cy="170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8" name="AutoShape 9"/>
            <p:cNvSpPr>
              <a:spLocks noChangeArrowheads="1"/>
            </p:cNvSpPr>
            <p:nvPr/>
          </p:nvSpPr>
          <p:spPr bwMode="auto">
            <a:xfrm>
              <a:off x="2514600" y="4508500"/>
              <a:ext cx="685800" cy="533400"/>
            </a:xfrm>
            <a:prstGeom prst="rightArrow">
              <a:avLst>
                <a:gd name="adj1" fmla="val 50000"/>
                <a:gd name="adj2" fmla="val 321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059" name="AutoShape 9"/>
            <p:cNvSpPr>
              <a:spLocks noChangeArrowheads="1"/>
            </p:cNvSpPr>
            <p:nvPr/>
          </p:nvSpPr>
          <p:spPr bwMode="auto">
            <a:xfrm>
              <a:off x="5473700" y="4521200"/>
              <a:ext cx="685800" cy="533400"/>
            </a:xfrm>
            <a:prstGeom prst="rightArrow">
              <a:avLst>
                <a:gd name="adj1" fmla="val 50000"/>
                <a:gd name="adj2" fmla="val 321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061" name="TextBox 13"/>
            <p:cNvSpPr txBox="1">
              <a:spLocks noChangeArrowheads="1"/>
            </p:cNvSpPr>
            <p:nvPr/>
          </p:nvSpPr>
          <p:spPr bwMode="auto">
            <a:xfrm>
              <a:off x="241300" y="3555067"/>
              <a:ext cx="35941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400" b="1" dirty="0">
                  <a:cs typeface="Arial" charset="0"/>
                </a:rPr>
                <a:t>Depth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1300" y="499014"/>
            <a:ext cx="8194675" cy="2218786"/>
            <a:chOff x="241300" y="499014"/>
            <a:chExt cx="8194675" cy="2218786"/>
          </a:xfrm>
        </p:grpSpPr>
        <p:pic>
          <p:nvPicPr>
            <p:cNvPr id="2051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6100" y="889000"/>
              <a:ext cx="18288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41700" y="889000"/>
              <a:ext cx="18288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6616700" y="850900"/>
            <a:ext cx="1819275" cy="1819275"/>
          </p:xfrm>
          <a:graphic>
            <a:graphicData uri="http://schemas.openxmlformats.org/presentationml/2006/ole">
              <p:oleObj spid="_x0000_s2058" r:id="rId8" imgW="1822704" imgH="1822704" progId="Word.Picture.8">
                <p:embed/>
              </p:oleObj>
            </a:graphicData>
          </a:graphic>
        </p:graphicFrame>
        <p:sp>
          <p:nvSpPr>
            <p:cNvPr id="2053" name="AutoShape 10"/>
            <p:cNvSpPr>
              <a:spLocks noChangeArrowheads="1"/>
            </p:cNvSpPr>
            <p:nvPr/>
          </p:nvSpPr>
          <p:spPr bwMode="auto">
            <a:xfrm>
              <a:off x="2603500" y="1422400"/>
              <a:ext cx="685800" cy="533400"/>
            </a:xfrm>
            <a:prstGeom prst="rightArrow">
              <a:avLst>
                <a:gd name="adj1" fmla="val 50000"/>
                <a:gd name="adj2" fmla="val 321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054" name="AutoShape 10"/>
            <p:cNvSpPr>
              <a:spLocks noChangeArrowheads="1"/>
            </p:cNvSpPr>
            <p:nvPr/>
          </p:nvSpPr>
          <p:spPr bwMode="auto">
            <a:xfrm>
              <a:off x="5575300" y="1473200"/>
              <a:ext cx="685800" cy="533400"/>
            </a:xfrm>
            <a:prstGeom prst="rightArrow">
              <a:avLst>
                <a:gd name="adj1" fmla="val 50000"/>
                <a:gd name="adj2" fmla="val 3214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060" name="TextBox 12"/>
            <p:cNvSpPr txBox="1">
              <a:spLocks noChangeArrowheads="1"/>
            </p:cNvSpPr>
            <p:nvPr/>
          </p:nvSpPr>
          <p:spPr bwMode="auto">
            <a:xfrm>
              <a:off x="241300" y="499014"/>
              <a:ext cx="192203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cs typeface="Arial" charset="0"/>
                </a:rPr>
                <a:t>Motion</a:t>
              </a:r>
            </a:p>
          </p:txBody>
        </p:sp>
        <p:sp>
          <p:nvSpPr>
            <p:cNvPr id="2062" name="TextBox 14"/>
            <p:cNvSpPr txBox="1">
              <a:spLocks noChangeArrowheads="1"/>
            </p:cNvSpPr>
            <p:nvPr/>
          </p:nvSpPr>
          <p:spPr bwMode="auto">
            <a:xfrm>
              <a:off x="3340100" y="508000"/>
              <a:ext cx="2235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400" i="1" dirty="0">
                  <a:cs typeface="Arial" charset="0"/>
                </a:rPr>
                <a:t>Estimated flow</a:t>
              </a:r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FFE01-FDF9-40F9-BBDB-6514FC60F33B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</a:rPr>
              <a:t>Segmentation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000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Strategies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Region identification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Identify pixels that are similar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Boundary identification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Identify discontinuities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Methods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Low-Level Pixel Operations such as </a:t>
            </a:r>
            <a:r>
              <a:rPr lang="en-GB" dirty="0" err="1" smtClean="0"/>
              <a:t>Thresholding</a:t>
            </a:r>
            <a:endParaRPr lang="en-GB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Mid-Level Clustering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High-Level </a:t>
            </a:r>
            <a:r>
              <a:rPr lang="en-GB" dirty="0"/>
              <a:t>M</a:t>
            </a:r>
            <a:r>
              <a:rPr lang="en-GB" dirty="0" smtClean="0"/>
              <a:t>odel Fitting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High-Level Probabilistic Methods</a:t>
            </a:r>
            <a:endParaRPr lang="en-GB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0A0D86-16B7-44EB-A488-F201631D658C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GB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222"/>
            <a:ext cx="91440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Segmentation:</a:t>
            </a:r>
            <a:br>
              <a:rPr lang="en-GB" dirty="0" smtClean="0"/>
            </a:br>
            <a:r>
              <a:rPr lang="en-GB" sz="3600" dirty="0" smtClean="0"/>
              <a:t>Grey-Level Histogram Threshold Selection</a:t>
            </a:r>
            <a:endParaRPr lang="en-GB" dirty="0"/>
          </a:p>
        </p:txBody>
      </p:sp>
      <p:sp>
        <p:nvSpPr>
          <p:cNvPr id="3077" name="Content Placeholder 2"/>
          <p:cNvSpPr>
            <a:spLocks noGrp="1"/>
          </p:cNvSpPr>
          <p:nvPr>
            <p:ph idx="1"/>
          </p:nvPr>
        </p:nvSpPr>
        <p:spPr>
          <a:xfrm>
            <a:off x="200726" y="1265669"/>
            <a:ext cx="8720249" cy="137717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 smtClean="0">
                <a:latin typeface="Arial" charset="0"/>
              </a:rPr>
              <a:t>Clustering of histogram values</a:t>
            </a:r>
          </a:p>
          <a:p>
            <a:pPr lvl="1">
              <a:spcBef>
                <a:spcPts val="0"/>
              </a:spcBef>
            </a:pPr>
            <a:r>
              <a:rPr lang="en-GB" dirty="0" smtClean="0">
                <a:latin typeface="Arial" charset="0"/>
              </a:rPr>
              <a:t>Global threshold of the image</a:t>
            </a:r>
          </a:p>
          <a:p>
            <a:pPr lvl="2">
              <a:spcBef>
                <a:spcPts val="0"/>
              </a:spcBef>
            </a:pPr>
            <a:r>
              <a:rPr lang="en-GB" dirty="0" smtClean="0">
                <a:latin typeface="Arial" charset="0"/>
              </a:rPr>
              <a:t>Low-level pixel operations</a:t>
            </a:r>
          </a:p>
        </p:txBody>
      </p:sp>
      <p:sp>
        <p:nvSpPr>
          <p:cNvPr id="307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838549-D1CE-43ED-A0E1-21584D18CA65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GB">
              <a:latin typeface="Arial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442605" y="2623148"/>
            <a:ext cx="3771900" cy="2538413"/>
            <a:chOff x="5253038" y="1530350"/>
            <a:chExt cx="3771900" cy="2538413"/>
          </a:xfrm>
        </p:grpSpPr>
        <p:pic>
          <p:nvPicPr>
            <p:cNvPr id="3080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29238" y="1543050"/>
              <a:ext cx="1704975" cy="170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81838" y="1530350"/>
              <a:ext cx="1704975" cy="170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2" name="Text Box 11"/>
            <p:cNvSpPr txBox="1">
              <a:spLocks noChangeArrowheads="1"/>
            </p:cNvSpPr>
            <p:nvPr/>
          </p:nvSpPr>
          <p:spPr bwMode="auto">
            <a:xfrm>
              <a:off x="5253038" y="3238500"/>
              <a:ext cx="19812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400" dirty="0">
                  <a:solidFill>
                    <a:srgbClr val="FF0000"/>
                  </a:solidFill>
                  <a:cs typeface="Arial" charset="0"/>
                </a:rPr>
                <a:t>Low noise</a:t>
              </a:r>
            </a:p>
            <a:p>
              <a:r>
                <a:rPr lang="en-GB" sz="2400" dirty="0">
                  <a:solidFill>
                    <a:srgbClr val="FF0000"/>
                  </a:solidFill>
                  <a:cs typeface="Arial" charset="0"/>
                </a:rPr>
                <a:t>SNR = 5</a:t>
              </a:r>
            </a:p>
          </p:txBody>
        </p:sp>
        <p:sp>
          <p:nvSpPr>
            <p:cNvPr id="3083" name="Text Box 12"/>
            <p:cNvSpPr txBox="1">
              <a:spLocks noChangeArrowheads="1"/>
            </p:cNvSpPr>
            <p:nvPr/>
          </p:nvSpPr>
          <p:spPr bwMode="auto">
            <a:xfrm>
              <a:off x="7043738" y="3225800"/>
              <a:ext cx="19812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400" dirty="0">
                  <a:solidFill>
                    <a:srgbClr val="00B0F0"/>
                  </a:solidFill>
                  <a:cs typeface="Arial" charset="0"/>
                </a:rPr>
                <a:t>High noise</a:t>
              </a:r>
            </a:p>
            <a:p>
              <a:r>
                <a:rPr lang="en-GB" sz="2400" dirty="0">
                  <a:solidFill>
                    <a:srgbClr val="00B0F0"/>
                  </a:solidFill>
                  <a:cs typeface="Arial" charset="0"/>
                </a:rPr>
                <a:t>SNR = 2</a:t>
              </a:r>
            </a:p>
          </p:txBody>
        </p:sp>
      </p:grpSp>
      <p:grpSp>
        <p:nvGrpSpPr>
          <p:cNvPr id="3087" name="Group 16"/>
          <p:cNvGrpSpPr>
            <a:grpSpLocks/>
          </p:cNvGrpSpPr>
          <p:nvPr/>
        </p:nvGrpSpPr>
        <p:grpSpPr bwMode="auto">
          <a:xfrm>
            <a:off x="203200" y="3198813"/>
            <a:ext cx="4572000" cy="3505200"/>
            <a:chOff x="203200" y="3276600"/>
            <a:chExt cx="4572000" cy="3504126"/>
          </a:xfrm>
        </p:grpSpPr>
        <p:graphicFrame>
          <p:nvGraphicFramePr>
            <p:cNvPr id="3074" name="Object 2"/>
            <p:cNvGraphicFramePr>
              <a:graphicFrameLocks noChangeAspect="1"/>
            </p:cNvGraphicFramePr>
            <p:nvPr/>
          </p:nvGraphicFramePr>
          <p:xfrm>
            <a:off x="203200" y="3276600"/>
            <a:ext cx="4572000" cy="3289300"/>
          </p:xfrm>
          <a:graphic>
            <a:graphicData uri="http://schemas.openxmlformats.org/presentationml/2006/ole">
              <p:oleObj spid="_x0000_s3090" name="Chart" r:id="rId5" imgW="4572212" imgH="3286115" progId="MSGraph.Chart.8">
                <p:embed followColorScheme="full"/>
              </p:oleObj>
            </a:graphicData>
          </a:graphic>
        </p:graphicFrame>
        <p:sp>
          <p:nvSpPr>
            <p:cNvPr id="3088" name="TextBox 14"/>
            <p:cNvSpPr txBox="1">
              <a:spLocks noChangeArrowheads="1"/>
            </p:cNvSpPr>
            <p:nvPr/>
          </p:nvSpPr>
          <p:spPr bwMode="auto">
            <a:xfrm>
              <a:off x="2150772" y="6411394"/>
              <a:ext cx="39924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i="1">
                  <a:latin typeface="Symbol" pitchFamily="18" charset="2"/>
                </a:rPr>
                <a:t>m</a:t>
              </a:r>
              <a:r>
                <a:rPr lang="en-GB" i="1" baseline="-25000">
                  <a:cs typeface="Arial" charset="0"/>
                </a:rPr>
                <a:t>a</a:t>
              </a:r>
              <a:endParaRPr lang="en-US" i="1" baseline="-25000">
                <a:cs typeface="Arial" charset="0"/>
              </a:endParaRPr>
            </a:p>
          </p:txBody>
        </p:sp>
        <p:sp>
          <p:nvSpPr>
            <p:cNvPr id="3089" name="TextBox 15"/>
            <p:cNvSpPr txBox="1">
              <a:spLocks noChangeArrowheads="1"/>
            </p:cNvSpPr>
            <p:nvPr/>
          </p:nvSpPr>
          <p:spPr bwMode="auto">
            <a:xfrm>
              <a:off x="2908478" y="6411394"/>
              <a:ext cx="39924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i="1">
                  <a:latin typeface="Symbol" pitchFamily="18" charset="2"/>
                </a:rPr>
                <a:t>m</a:t>
              </a:r>
              <a:r>
                <a:rPr lang="en-GB" i="1" baseline="-25000">
                  <a:cs typeface="Arial" charset="0"/>
                </a:rPr>
                <a:t>b</a:t>
              </a:r>
              <a:endParaRPr lang="en-US" i="1" baseline="-25000">
                <a:cs typeface="Arial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929309" y="5011859"/>
            <a:ext cx="6214691" cy="1589668"/>
            <a:chOff x="2810103" y="4186661"/>
            <a:chExt cx="6214691" cy="1589668"/>
          </a:xfrm>
        </p:grpSpPr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6969512" y="4425103"/>
            <a:ext cx="2055282" cy="936967"/>
          </p:xfrm>
          <a:graphic>
            <a:graphicData uri="http://schemas.openxmlformats.org/presentationml/2006/ole">
              <p:oleObj spid="_x0000_s3091" name="Equation" r:id="rId6" imgW="1002865" imgH="457002" progId="Equation.3">
                <p:embed/>
              </p:oleObj>
            </a:graphicData>
          </a:graphic>
        </p:graphicFrame>
        <p:sp>
          <p:nvSpPr>
            <p:cNvPr id="3085" name="Content Placeholder 2"/>
            <p:cNvSpPr txBox="1">
              <a:spLocks/>
            </p:cNvSpPr>
            <p:nvPr/>
          </p:nvSpPr>
          <p:spPr bwMode="auto">
            <a:xfrm>
              <a:off x="2810103" y="4186661"/>
              <a:ext cx="4363589" cy="1589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800100" lvl="1" indent="-342900">
                <a:spcBef>
                  <a:spcPct val="20000"/>
                </a:spcBef>
                <a:buSzPct val="80000"/>
                <a:buBlip>
                  <a:blip r:embed="rId7"/>
                </a:buBlip>
              </a:pPr>
              <a:r>
                <a:rPr lang="en-GB" sz="2800" dirty="0" smtClean="0"/>
                <a:t>Appraise using images with various signal </a:t>
              </a:r>
              <a:r>
                <a:rPr lang="en-GB" sz="2800" dirty="0"/>
                <a:t>to noise </a:t>
              </a:r>
              <a:r>
                <a:rPr lang="en-GB" sz="2800" dirty="0" smtClean="0"/>
                <a:t>ratios:</a:t>
              </a:r>
              <a:endParaRPr lang="en-GB" sz="28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440767" y="2648548"/>
            <a:ext cx="2030413" cy="2655888"/>
            <a:chOff x="3251200" y="1555750"/>
            <a:chExt cx="2030413" cy="2655888"/>
          </a:xfrm>
        </p:grpSpPr>
        <p:pic>
          <p:nvPicPr>
            <p:cNvPr id="3079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76638" y="1555750"/>
              <a:ext cx="1704975" cy="170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3251200" y="3251200"/>
              <a:ext cx="16891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dirty="0">
                  <a:latin typeface="Arial" pitchFamily="34" charset="0"/>
                  <a:cs typeface="Arial" pitchFamily="34" charset="0"/>
                </a:rPr>
                <a:t>Noise free</a:t>
              </a:r>
              <a:br>
                <a:rPr lang="en-GB" sz="2400" dirty="0">
                  <a:latin typeface="Arial" pitchFamily="34" charset="0"/>
                  <a:cs typeface="Arial" pitchFamily="34" charset="0"/>
                </a:rPr>
              </a:br>
              <a:r>
                <a:rPr lang="en-GB" sz="2400" dirty="0">
                  <a:latin typeface="Arial" pitchFamily="34" charset="0"/>
                  <a:cs typeface="Arial" pitchFamily="34" charset="0"/>
                </a:rPr>
                <a:t>SNR =</a:t>
              </a:r>
              <a:endParaRPr lang="en-GB" sz="6000" b="1" kern="0" baseline="-1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6" name="TextBox 13"/>
            <p:cNvSpPr txBox="1">
              <a:spLocks noChangeArrowheads="1"/>
            </p:cNvSpPr>
            <p:nvPr/>
          </p:nvSpPr>
          <p:spPr bwMode="auto">
            <a:xfrm>
              <a:off x="4203700" y="3441700"/>
              <a:ext cx="863600" cy="769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4400" b="1">
                  <a:cs typeface="Arial" charset="0"/>
                </a:rPr>
                <a:t>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76" y="423728"/>
            <a:ext cx="8193707" cy="62335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Gestures can be: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Static (95% accuracy achieved)</a:t>
            </a:r>
          </a:p>
          <a:p>
            <a:pPr marL="28575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Dynamic (accuracy for continuous gesture 			recognition is very low)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Static and dynamic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Context dependent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Cultural context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Application context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The manner in which gestures are associated with speech depends on the context.</a:t>
            </a:r>
            <a:br>
              <a:rPr lang="en-GB" dirty="0" smtClean="0"/>
            </a:br>
            <a:r>
              <a:rPr lang="en-GB" dirty="0" smtClean="0"/>
              <a:t>The association’s are different in: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Weather forecasting (pointing)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A discussion of a Shakespearean play (to emphasise abstract concepts)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Directing an aircraft into a parking space (a particular style of pointing)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AA98F6-9421-48F4-AB2C-9AFCC83B2DA6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Segmentation Part 2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M.Sc. Multimodal Interaction</a:t>
            </a:r>
          </a:p>
          <a:p>
            <a:r>
              <a:rPr lang="en-GB" dirty="0" err="1"/>
              <a:t>M.Eng</a:t>
            </a:r>
            <a:r>
              <a:rPr lang="en-GB" dirty="0"/>
              <a:t>. EE4H: Speech and </a:t>
            </a:r>
            <a:r>
              <a:rPr lang="en-GB" dirty="0" smtClean="0"/>
              <a:t>Vision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FFA91-44F2-4E47-8331-645CF2AF0BDE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37698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826"/>
            <a:ext cx="8229600" cy="95199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Grey level Threshold Selection</a:t>
            </a:r>
            <a:endParaRPr lang="en-GB" dirty="0"/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355600" y="951884"/>
            <a:ext cx="7785100" cy="5141913"/>
          </a:xfrm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Let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g(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GB" dirty="0" smtClean="0">
                <a:latin typeface="Arial" charset="0"/>
              </a:rPr>
              <a:t>be the grey level value at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(x, y)</a:t>
            </a:r>
          </a:p>
          <a:p>
            <a:pPr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If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g(x, y) &lt; T</a:t>
            </a:r>
            <a:r>
              <a:rPr lang="en-GB" dirty="0" smtClean="0">
                <a:latin typeface="Arial" charset="0"/>
              </a:rPr>
              <a:t> then pixel is an object pixel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else pixel belongs to the background</a:t>
            </a:r>
          </a:p>
          <a:p>
            <a:pPr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Threshold selection</a:t>
            </a:r>
          </a:p>
          <a:p>
            <a:pPr lvl="1">
              <a:spcBef>
                <a:spcPct val="0"/>
              </a:spcBef>
              <a:buFontTx/>
              <a:buBlip>
                <a:blip r:embed="rId4"/>
              </a:buBlip>
            </a:pPr>
            <a:r>
              <a:rPr lang="en-GB" dirty="0" smtClean="0">
                <a:latin typeface="Arial" charset="0"/>
              </a:rPr>
              <a:t>Minimisation of within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 class variance</a:t>
            </a:r>
          </a:p>
          <a:p>
            <a:pPr lvl="2">
              <a:spcBef>
                <a:spcPct val="0"/>
              </a:spcBef>
              <a:buFontTx/>
              <a:buBlip>
                <a:blip r:embed="rId5"/>
              </a:buBlip>
            </a:pPr>
            <a:r>
              <a:rPr lang="en-GB" dirty="0" smtClean="0">
                <a:latin typeface="Arial" charset="0"/>
              </a:rPr>
              <a:t>Robot Vision, </a:t>
            </a:r>
            <a:r>
              <a:rPr lang="en-GB" dirty="0" err="1" smtClean="0">
                <a:latin typeface="Arial" charset="0"/>
              </a:rPr>
              <a:t>Haralick</a:t>
            </a:r>
            <a:r>
              <a:rPr lang="en-GB" dirty="0" smtClean="0">
                <a:latin typeface="Arial" charset="0"/>
              </a:rPr>
              <a:t/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&amp; Shapiro, </a:t>
            </a:r>
            <a:r>
              <a:rPr lang="en-GB" dirty="0" err="1" smtClean="0">
                <a:latin typeface="Arial" charset="0"/>
              </a:rPr>
              <a:t>Vol</a:t>
            </a:r>
            <a:r>
              <a:rPr lang="en-GB" dirty="0" smtClean="0">
                <a:latin typeface="Arial" charset="0"/>
              </a:rPr>
              <a:t> 1., p 20</a:t>
            </a:r>
          </a:p>
        </p:txBody>
      </p:sp>
      <p:sp>
        <p:nvSpPr>
          <p:cNvPr id="410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6D92F9-E251-4C65-AC9F-4793B01331E4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GB">
              <a:latin typeface="Arial" charset="0"/>
            </a:endParaRPr>
          </a:p>
        </p:txBody>
      </p:sp>
      <p:grpSp>
        <p:nvGrpSpPr>
          <p:cNvPr id="4102" name="Group 11"/>
          <p:cNvGrpSpPr>
            <a:grpSpLocks/>
          </p:cNvGrpSpPr>
          <p:nvPr/>
        </p:nvGrpSpPr>
        <p:grpSpPr bwMode="auto">
          <a:xfrm>
            <a:off x="4572000" y="2663825"/>
            <a:ext cx="4572000" cy="3521075"/>
            <a:chOff x="4572000" y="2663538"/>
            <a:chExt cx="4572000" cy="3521362"/>
          </a:xfrm>
        </p:grpSpPr>
        <p:graphicFrame>
          <p:nvGraphicFramePr>
            <p:cNvPr id="4098" name="Object 2"/>
            <p:cNvGraphicFramePr>
              <a:graphicFrameLocks noChangeAspect="1"/>
            </p:cNvGraphicFramePr>
            <p:nvPr/>
          </p:nvGraphicFramePr>
          <p:xfrm>
            <a:off x="4572000" y="2663538"/>
            <a:ext cx="4572000" cy="3289300"/>
          </p:xfrm>
          <a:graphic>
            <a:graphicData uri="http://schemas.openxmlformats.org/presentationml/2006/ole">
              <p:oleObj spid="_x0000_s4106" name="Chart" r:id="rId6" imgW="4572181" imgH="3286241" progId="MSGraph.Chart.8">
                <p:embed followColorScheme="full"/>
              </p:oleObj>
            </a:graphicData>
          </a:graphic>
        </p:graphicFrame>
        <p:sp>
          <p:nvSpPr>
            <p:cNvPr id="4103" name="TextBox 7"/>
            <p:cNvSpPr txBox="1">
              <a:spLocks noChangeArrowheads="1"/>
            </p:cNvSpPr>
            <p:nvPr/>
          </p:nvSpPr>
          <p:spPr bwMode="auto">
            <a:xfrm>
              <a:off x="5778500" y="4851400"/>
              <a:ext cx="8763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cs typeface="Arial" charset="0"/>
                </a:rPr>
                <a:t>Object</a:t>
              </a:r>
            </a:p>
          </p:txBody>
        </p:sp>
        <p:sp>
          <p:nvSpPr>
            <p:cNvPr id="4104" name="TextBox 8"/>
            <p:cNvSpPr txBox="1">
              <a:spLocks noChangeArrowheads="1"/>
            </p:cNvSpPr>
            <p:nvPr/>
          </p:nvSpPr>
          <p:spPr bwMode="auto">
            <a:xfrm>
              <a:off x="7518400" y="3467100"/>
              <a:ext cx="1524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cs typeface="Arial" charset="0"/>
                </a:rPr>
                <a:t>Background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5400000">
              <a:off x="5579940" y="4660777"/>
              <a:ext cx="3022846" cy="254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Minimisation of within Group Variance</a:t>
            </a:r>
            <a:endParaRPr lang="en-GB" dirty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89217" y="1494299"/>
            <a:ext cx="8865211" cy="2520135"/>
          </a:xfrm>
        </p:spPr>
        <p:txBody>
          <a:bodyPr/>
          <a:lstStyle/>
          <a:p>
            <a:pPr marL="342900" lvl="2" indent="-342900">
              <a:buSzTx/>
              <a:buBlip>
                <a:blip r:embed="rId3"/>
              </a:buBlip>
            </a:pPr>
            <a:r>
              <a:rPr lang="en-GB" sz="3200" dirty="0" smtClean="0">
                <a:latin typeface="Arial" charset="0"/>
              </a:rPr>
              <a:t>Robot Vision, </a:t>
            </a:r>
            <a:r>
              <a:rPr lang="en-GB" sz="3200" dirty="0" err="1" smtClean="0">
                <a:latin typeface="Arial" charset="0"/>
              </a:rPr>
              <a:t>Haralick</a:t>
            </a:r>
            <a:r>
              <a:rPr lang="en-GB" sz="3200" dirty="0" smtClean="0">
                <a:latin typeface="Arial" charset="0"/>
              </a:rPr>
              <a:t> &amp; Shapiro, </a:t>
            </a:r>
            <a:r>
              <a:rPr lang="en-GB" sz="3200" dirty="0" err="1" smtClean="0">
                <a:latin typeface="Arial" charset="0"/>
              </a:rPr>
              <a:t>Vol</a:t>
            </a:r>
            <a:r>
              <a:rPr lang="en-GB" sz="3200" dirty="0" smtClean="0">
                <a:latin typeface="Arial" charset="0"/>
              </a:rPr>
              <a:t> 1., p 20</a:t>
            </a:r>
          </a:p>
          <a:p>
            <a:pPr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Foreground and Background pixels each have their own:</a:t>
            </a:r>
          </a:p>
          <a:p>
            <a:pPr lvl="1">
              <a:spcBef>
                <a:spcPct val="0"/>
              </a:spcBef>
              <a:buFontTx/>
              <a:buBlip>
                <a:blip r:embed="rId4"/>
              </a:buBlip>
            </a:pPr>
            <a:r>
              <a:rPr lang="en-GB" dirty="0" smtClean="0">
                <a:latin typeface="Arial" charset="0"/>
              </a:rPr>
              <a:t>Grey level population with</a:t>
            </a:r>
          </a:p>
          <a:p>
            <a:pPr lvl="2">
              <a:spcBef>
                <a:spcPct val="0"/>
              </a:spcBef>
              <a:buFontTx/>
              <a:buBlip>
                <a:blip r:embed="rId5"/>
              </a:buBlip>
            </a:pPr>
            <a:r>
              <a:rPr lang="en-GB" dirty="0" smtClean="0">
                <a:latin typeface="Arial" charset="0"/>
              </a:rPr>
              <a:t>A mean grey-level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62A0A6-B9AA-4E52-8224-9F7913397224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GB">
              <a:latin typeface="Arial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054522" y="2901016"/>
          <a:ext cx="2346325" cy="1235075"/>
        </p:xfrm>
        <a:graphic>
          <a:graphicData uri="http://schemas.openxmlformats.org/presentationml/2006/ole">
            <p:oleObj spid="_x0000_s56337" name="Equation" r:id="rId6" imgW="1168400" imgH="609600" progId="Equation.3">
              <p:embed/>
            </p:oleObj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85504" y="4594293"/>
            <a:ext cx="3415979" cy="46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6000"/>
              </a:spcBef>
              <a:spcAft>
                <a:spcPct val="0"/>
              </a:spcAft>
              <a:buClrTx/>
              <a:buSzPct val="80000"/>
              <a:buFontTx/>
              <a:buBlip>
                <a:blip r:embed="rId5"/>
              </a:buBlip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variance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9849" y="5107257"/>
            <a:ext cx="822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homgeneity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/>
            </a:r>
            <a:b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or in-</a:t>
            </a:r>
            <a:r>
              <a:rPr kumimoji="0" lang="en-GB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homgeneity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 of each population is measured by the variance of the population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5084763" y="4095261"/>
          <a:ext cx="3494087" cy="1235075"/>
        </p:xfrm>
        <a:graphic>
          <a:graphicData uri="http://schemas.openxmlformats.org/presentationml/2006/ole">
            <p:oleObj spid="_x0000_s56338" name="Equation" r:id="rId7" imgW="1739900" imgH="609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bldLvl="2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</a:rPr>
              <a:t> </a:t>
            </a: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187325" y="1"/>
            <a:ext cx="8811709" cy="3635298"/>
          </a:xfrm>
        </p:spPr>
        <p:txBody>
          <a:bodyPr/>
          <a:lstStyle/>
          <a:p>
            <a:pPr lvl="1">
              <a:spcBef>
                <a:spcPct val="0"/>
              </a:spcBef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Select a threshold to maximise the homogeneity</a:t>
            </a:r>
          </a:p>
          <a:p>
            <a:pPr lvl="2">
              <a:spcBef>
                <a:spcPct val="0"/>
              </a:spcBef>
              <a:buBlip>
                <a:blip r:embed="rId4"/>
              </a:buBlip>
            </a:pPr>
            <a:r>
              <a:rPr lang="en-GB" dirty="0" smtClean="0">
                <a:latin typeface="Arial" charset="0"/>
              </a:rPr>
              <a:t>A threshold that minimises the within group variance for the foreground and the background</a:t>
            </a:r>
          </a:p>
          <a:p>
            <a:pPr lvl="1"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Let the foreground be pixels with a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grey level &lt;= Threshold,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pPr lvl="1"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Let background be pixels with a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grey level &gt; Threshold,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pPr lvl="1"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Convert the histogram to a probability distribution:</a:t>
            </a:r>
          </a:p>
        </p:txBody>
      </p:sp>
      <p:sp>
        <p:nvSpPr>
          <p:cNvPr id="5125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9BBE8D-476B-4124-980A-BE6C179E4F9F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GB">
              <a:latin typeface="Arial" charset="0"/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018520" y="5388061"/>
          <a:ext cx="5792787" cy="1035050"/>
        </p:xfrm>
        <a:graphic>
          <a:graphicData uri="http://schemas.openxmlformats.org/presentationml/2006/ole">
            <p:oleObj spid="_x0000_s5138" name="Equation" r:id="rId5" imgW="2489200" imgH="444500" progId="Equation.3">
              <p:embed/>
            </p:oleObj>
          </a:graphicData>
        </a:graphic>
      </p:graphicFrame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999352" y="3575909"/>
          <a:ext cx="7007225" cy="946150"/>
        </p:xfrm>
        <a:graphic>
          <a:graphicData uri="http://schemas.openxmlformats.org/presentationml/2006/ole">
            <p:oleObj spid="_x0000_s5139" name="Equation" r:id="rId6" imgW="3009900" imgH="406400" progId="Equation.3">
              <p:embed/>
            </p:oleObj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94778" y="4460502"/>
            <a:ext cx="8458567" cy="90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Prior probability of foreground and background regions,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respectively, is taken to be: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 bldLvl="2"/>
      <p:bldP spid="7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</a:rPr>
              <a:t> 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-82550" y="463337"/>
            <a:ext cx="8478838" cy="560388"/>
          </a:xfrm>
        </p:spPr>
        <p:txBody>
          <a:bodyPr/>
          <a:lstStyle/>
          <a:p>
            <a:pPr lvl="1"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The mean and the variance of each group are:</a:t>
            </a:r>
          </a:p>
        </p:txBody>
      </p:sp>
      <p:sp>
        <p:nvSpPr>
          <p:cNvPr id="614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45340A-9CA6-4389-A76E-AA65E8DABEA7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GB" dirty="0">
              <a:latin typeface="Arial" charset="0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788988" y="880850"/>
          <a:ext cx="7007225" cy="5026025"/>
        </p:xfrm>
        <a:graphic>
          <a:graphicData uri="http://schemas.openxmlformats.org/presentationml/2006/ole">
            <p:oleObj spid="_x0000_s6154" name="Equation" r:id="rId4" imgW="3009900" imgH="21590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39990" y="1304693"/>
            <a:ext cx="2932771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The sum of the grey-levels weighted by the probability of each grey-level, divided by the sum of probabilities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06787" y="3943815"/>
            <a:ext cx="2769220" cy="14773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The sum of the variances (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dirty="0" smtClean="0"/>
              <a:t>-</a:t>
            </a:r>
            <a:r>
              <a:rPr lang="en-GB" dirty="0" smtClean="0">
                <a:latin typeface="Symbol" pitchFamily="18" charset="2"/>
              </a:rPr>
              <a:t>m</a:t>
            </a:r>
            <a:r>
              <a:rPr lang="en-GB" dirty="0" smtClean="0"/>
              <a:t>)</a:t>
            </a:r>
            <a:r>
              <a:rPr lang="en-GB" baseline="30000" dirty="0" smtClean="0"/>
              <a:t>2</a:t>
            </a:r>
            <a:r>
              <a:rPr lang="en-GB" dirty="0" smtClean="0"/>
              <a:t> weighted by the probability of each variance, divided by the sum of probabilities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</a:rPr>
              <a:t> </a:t>
            </a:r>
          </a:p>
        </p:txBody>
      </p:sp>
      <p:sp>
        <p:nvSpPr>
          <p:cNvPr id="7174" name="Content Placeholder 2"/>
          <p:cNvSpPr>
            <a:spLocks noGrp="1"/>
          </p:cNvSpPr>
          <p:nvPr>
            <p:ph idx="1"/>
          </p:nvPr>
        </p:nvSpPr>
        <p:spPr>
          <a:xfrm>
            <a:off x="-351839" y="630063"/>
            <a:ext cx="7053728" cy="563137"/>
          </a:xfrm>
        </p:spPr>
        <p:txBody>
          <a:bodyPr/>
          <a:lstStyle/>
          <a:p>
            <a:pPr lvl="1"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The </a:t>
            </a:r>
            <a:r>
              <a:rPr lang="en-GB" dirty="0" err="1" smtClean="0">
                <a:latin typeface="Arial" charset="0"/>
              </a:rPr>
              <a:t>nett</a:t>
            </a:r>
            <a:r>
              <a:rPr lang="en-GB" dirty="0" smtClean="0">
                <a:latin typeface="Arial" charset="0"/>
              </a:rPr>
              <a:t> within group variance is:</a:t>
            </a:r>
          </a:p>
        </p:txBody>
      </p:sp>
      <p:sp>
        <p:nvSpPr>
          <p:cNvPr id="7175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6AEBE5-99D3-47A4-BD2A-42412A6B53DB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GB">
              <a:latin typeface="Arial" charset="0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454612" y="1159971"/>
          <a:ext cx="4849812" cy="563563"/>
        </p:xfrm>
        <a:graphic>
          <a:graphicData uri="http://schemas.openxmlformats.org/presentationml/2006/ole">
            <p:oleObj spid="_x0000_s7194" name="Equation" r:id="rId4" imgW="2082800" imgH="241300" progId="Equation.3">
              <p:embed/>
            </p:oleObj>
          </a:graphicData>
        </a:graphic>
      </p:graphicFrame>
      <p:sp>
        <p:nvSpPr>
          <p:cNvPr id="7176" name="Content Placeholder 2"/>
          <p:cNvSpPr txBox="1">
            <a:spLocks/>
          </p:cNvSpPr>
          <p:nvPr/>
        </p:nvSpPr>
        <p:spPr bwMode="auto">
          <a:xfrm>
            <a:off x="122824" y="2384212"/>
            <a:ext cx="5240913" cy="21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80000"/>
              <a:buFontTx/>
              <a:buBlip>
                <a:blip r:embed="rId3"/>
              </a:buBlip>
            </a:pPr>
            <a:r>
              <a:rPr lang="en-GB" sz="2800" dirty="0"/>
              <a:t>Minimise the </a:t>
            </a:r>
            <a:r>
              <a:rPr lang="en-GB" sz="2800" dirty="0" err="1"/>
              <a:t>nett</a:t>
            </a:r>
            <a:r>
              <a:rPr lang="en-GB" sz="2800" dirty="0"/>
              <a:t> </a:t>
            </a:r>
            <a:r>
              <a:rPr lang="en-GB" sz="2800" dirty="0" smtClean="0"/>
              <a:t>within group variance </a:t>
            </a:r>
            <a:r>
              <a:rPr lang="en-GB" sz="2800" dirty="0"/>
              <a:t>with respect to 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800" dirty="0"/>
              <a:t>:</a:t>
            </a:r>
          </a:p>
          <a:p>
            <a:pPr marL="800100" lvl="1" indent="-342900">
              <a:spcBef>
                <a:spcPct val="20000"/>
              </a:spcBef>
              <a:buSzPct val="80000"/>
              <a:buFontTx/>
              <a:buBlip>
                <a:blip r:embed="rId5"/>
              </a:buBlip>
            </a:pPr>
            <a:r>
              <a:rPr lang="en-GB" sz="2400" dirty="0"/>
              <a:t>Requires 256 comparisons for an 8 bit grey-level image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107219" y="812549"/>
            <a:ext cx="3889375" cy="3992562"/>
            <a:chOff x="5040313" y="1804988"/>
            <a:chExt cx="3889375" cy="3992562"/>
          </a:xfrm>
        </p:grpSpPr>
        <p:graphicFrame>
          <p:nvGraphicFramePr>
            <p:cNvPr id="7172" name="Object 4"/>
            <p:cNvGraphicFramePr>
              <a:graphicFrameLocks noChangeAspect="1"/>
            </p:cNvGraphicFramePr>
            <p:nvPr/>
          </p:nvGraphicFramePr>
          <p:xfrm>
            <a:off x="7104063" y="5483225"/>
            <a:ext cx="333375" cy="314325"/>
          </p:xfrm>
          <a:graphic>
            <a:graphicData uri="http://schemas.openxmlformats.org/presentationml/2006/ole">
              <p:oleObj spid="_x0000_s7195" r:id="rId6" imgW="241300" imgH="228600" progId="Equation.3">
                <p:embed/>
              </p:oleObj>
            </a:graphicData>
          </a:graphic>
        </p:graphicFrame>
        <p:grpSp>
          <p:nvGrpSpPr>
            <p:cNvPr id="10" name="Group 9"/>
            <p:cNvGrpSpPr/>
            <p:nvPr/>
          </p:nvGrpSpPr>
          <p:grpSpPr>
            <a:xfrm>
              <a:off x="5040313" y="1804988"/>
              <a:ext cx="3889375" cy="3941762"/>
              <a:chOff x="5040313" y="1804988"/>
              <a:chExt cx="3889375" cy="3941762"/>
            </a:xfrm>
          </p:grpSpPr>
          <p:graphicFrame>
            <p:nvGraphicFramePr>
              <p:cNvPr id="7171" name="Object 3"/>
              <p:cNvGraphicFramePr>
                <a:graphicFrameLocks noChangeAspect="1"/>
              </p:cNvGraphicFramePr>
              <p:nvPr/>
            </p:nvGraphicFramePr>
            <p:xfrm>
              <a:off x="5040313" y="1804988"/>
              <a:ext cx="3889375" cy="3941762"/>
            </p:xfrm>
            <a:graphic>
              <a:graphicData uri="http://schemas.openxmlformats.org/presentationml/2006/ole">
                <p:oleObj spid="_x0000_s7196" name="Chart" r:id="rId7" imgW="3952842" imgH="3895927" progId="MSGraph.Chart.8">
                  <p:embed/>
                </p:oleObj>
              </a:graphicData>
            </a:graphic>
          </p:graphicFrame>
          <p:sp>
            <p:nvSpPr>
              <p:cNvPr id="7177" name="Line 7"/>
              <p:cNvSpPr>
                <a:spLocks noChangeShapeType="1"/>
              </p:cNvSpPr>
              <p:nvPr/>
            </p:nvSpPr>
            <p:spPr bwMode="auto">
              <a:xfrm flipH="1">
                <a:off x="7197725" y="2347913"/>
                <a:ext cx="46038" cy="3170237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build="p"/>
      <p:bldP spid="7176" grpId="0" build="p" bldLvl="3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Application of Minimisation of within Group Variance</a:t>
            </a:r>
            <a:endParaRPr lang="en-GB" dirty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457200" y="1289050"/>
            <a:ext cx="8229600" cy="2139950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GB" dirty="0" smtClean="0">
                <a:latin typeface="Arial" charset="0"/>
              </a:rPr>
              <a:t>Low noise image</a:t>
            </a:r>
          </a:p>
          <a:p>
            <a:pPr lvl="1">
              <a:spcBef>
                <a:spcPct val="0"/>
              </a:spcBef>
              <a:buFontTx/>
              <a:buBlip>
                <a:blip r:embed="rId3"/>
              </a:buBlip>
            </a:pP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dirty="0" smtClean="0">
                <a:latin typeface="Arial" charset="0"/>
              </a:rPr>
              <a:t>=124</a:t>
            </a:r>
          </a:p>
          <a:p>
            <a:pPr lvl="1">
              <a:spcBef>
                <a:spcPct val="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Almost exactly halfway between the foreground and background peaks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8D9C2E-945E-44DA-BAA6-F1AFDE070B02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GB">
              <a:latin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76288" y="3097213"/>
            <a:ext cx="5829300" cy="1755775"/>
            <a:chOff x="776288" y="3097213"/>
            <a:chExt cx="5829300" cy="1755775"/>
          </a:xfrm>
        </p:grpSpPr>
        <p:pic>
          <p:nvPicPr>
            <p:cNvPr id="6656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86113" y="3148013"/>
              <a:ext cx="1704975" cy="170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566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00613" y="3097213"/>
              <a:ext cx="1704975" cy="170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69" name="TextBox 10"/>
            <p:cNvSpPr txBox="1">
              <a:spLocks noChangeArrowheads="1"/>
            </p:cNvSpPr>
            <p:nvPr/>
          </p:nvSpPr>
          <p:spPr bwMode="auto">
            <a:xfrm>
              <a:off x="776288" y="3595688"/>
              <a:ext cx="23622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400" dirty="0">
                  <a:latin typeface="Calibri" pitchFamily="34" charset="0"/>
                </a:rPr>
                <a:t>Low noise image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58827" y="4841875"/>
            <a:ext cx="5840413" cy="1714500"/>
            <a:chOff x="758825" y="4841875"/>
            <a:chExt cx="5840413" cy="1714500"/>
          </a:xfrm>
        </p:grpSpPr>
        <p:pic>
          <p:nvPicPr>
            <p:cNvPr id="6656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89288" y="4851400"/>
              <a:ext cx="1704975" cy="170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568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94263" y="4841875"/>
              <a:ext cx="1704975" cy="170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70" name="TextBox 11"/>
            <p:cNvSpPr txBox="1">
              <a:spLocks noChangeArrowheads="1"/>
            </p:cNvSpPr>
            <p:nvPr/>
          </p:nvSpPr>
          <p:spPr bwMode="auto">
            <a:xfrm>
              <a:off x="758825" y="5149850"/>
              <a:ext cx="23971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400" dirty="0">
                  <a:latin typeface="Calibri" pitchFamily="34" charset="0"/>
                </a:rPr>
                <a:t>High noise image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</a:rPr>
              <a:t> </a:t>
            </a:r>
          </a:p>
        </p:txBody>
      </p:sp>
      <p:sp>
        <p:nvSpPr>
          <p:cNvPr id="8197" name="Content Placeholder 2"/>
          <p:cNvSpPr>
            <a:spLocks noGrp="1"/>
          </p:cNvSpPr>
          <p:nvPr>
            <p:ph idx="1"/>
          </p:nvPr>
        </p:nvSpPr>
        <p:spPr>
          <a:xfrm>
            <a:off x="269875" y="498476"/>
            <a:ext cx="8229600" cy="4408062"/>
          </a:xfrm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High level of pixel miss-classification</a:t>
            </a:r>
          </a:p>
          <a:p>
            <a:pPr lvl="1">
              <a:buFontTx/>
              <a:buBlip>
                <a:blip r:embed="rId4"/>
              </a:buBlip>
            </a:pPr>
            <a:r>
              <a:rPr lang="en-GB" dirty="0" smtClean="0">
                <a:latin typeface="Arial" charset="0"/>
              </a:rPr>
              <a:t>Common with a global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threshold</a:t>
            </a:r>
          </a:p>
          <a:p>
            <a:pPr lvl="1">
              <a:buFontTx/>
              <a:buBlip>
                <a:blip r:embed="rId4"/>
              </a:buBlip>
            </a:pPr>
            <a:r>
              <a:rPr lang="en-GB" dirty="0" smtClean="0">
                <a:latin typeface="Arial" charset="0"/>
              </a:rPr>
              <a:t>Extent determined by the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overlap in the distribution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of grey-levels for each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group</a:t>
            </a:r>
          </a:p>
          <a:p>
            <a:pPr lvl="1">
              <a:buFontTx/>
              <a:buBlip>
                <a:blip r:embed="rId4"/>
              </a:buBlip>
            </a:pPr>
            <a:r>
              <a:rPr lang="en-GB" dirty="0" smtClean="0">
                <a:latin typeface="Arial" charset="0"/>
              </a:rPr>
              <a:t>Can quantify the probability of error</a:t>
            </a:r>
          </a:p>
        </p:txBody>
      </p:sp>
      <p:sp>
        <p:nvSpPr>
          <p:cNvPr id="819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B7D6EF-5DB0-45C5-BDDF-89B85A82BEAD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GB">
              <a:latin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165725" y="890588"/>
            <a:ext cx="3748088" cy="2767012"/>
            <a:chOff x="5165725" y="890588"/>
            <a:chExt cx="3748088" cy="2767012"/>
          </a:xfrm>
        </p:grpSpPr>
        <p:graphicFrame>
          <p:nvGraphicFramePr>
            <p:cNvPr id="8194" name="Object 2"/>
            <p:cNvGraphicFramePr>
              <a:graphicFrameLocks noChangeAspect="1"/>
            </p:cNvGraphicFramePr>
            <p:nvPr/>
          </p:nvGraphicFramePr>
          <p:xfrm>
            <a:off x="5165725" y="890588"/>
            <a:ext cx="3748088" cy="2767012"/>
          </p:xfrm>
          <a:graphic>
            <a:graphicData uri="http://schemas.openxmlformats.org/presentationml/2006/ole">
              <p:oleObj spid="_x0000_s8202" name="Chart" r:id="rId5" imgW="4743410" imgH="3505359" progId="MSGraph.Chart.8">
                <p:embed/>
              </p:oleObj>
            </a:graphicData>
          </a:graphic>
        </p:graphicFrame>
        <p:sp>
          <p:nvSpPr>
            <p:cNvPr id="8201" name="Rectangle 12"/>
            <p:cNvSpPr>
              <a:spLocks noChangeArrowheads="1"/>
            </p:cNvSpPr>
            <p:nvPr/>
          </p:nvSpPr>
          <p:spPr bwMode="auto">
            <a:xfrm>
              <a:off x="6019800" y="2667000"/>
              <a:ext cx="809625" cy="29527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 dirty="0">
                  <a:latin typeface="Calibri" pitchFamily="34" charset="0"/>
                </a:rPr>
                <a:t>Object</a:t>
              </a:r>
            </a:p>
          </p:txBody>
        </p:sp>
        <p:sp>
          <p:nvSpPr>
            <p:cNvPr id="8202" name="Rectangle 13"/>
            <p:cNvSpPr>
              <a:spLocks noChangeArrowheads="1"/>
            </p:cNvSpPr>
            <p:nvPr/>
          </p:nvSpPr>
          <p:spPr bwMode="auto">
            <a:xfrm>
              <a:off x="7481888" y="1568450"/>
              <a:ext cx="1143000" cy="27781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>
                  <a:latin typeface="Calibri" pitchFamily="34" charset="0"/>
                </a:rPr>
                <a:t>Background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457200" y="241185"/>
            <a:ext cx="8229600" cy="940845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Grey-level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845" y="1113810"/>
            <a:ext cx="8399462" cy="3268624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Consider ideally separated</a:t>
            </a:r>
            <a:br>
              <a:rPr lang="en-GB" dirty="0" smtClean="0"/>
            </a:br>
            <a:r>
              <a:rPr lang="en-GB" dirty="0" smtClean="0"/>
              <a:t>foreground and background</a:t>
            </a:r>
            <a:br>
              <a:rPr lang="en-GB" dirty="0" smtClean="0"/>
            </a:br>
            <a:r>
              <a:rPr lang="en-GB" dirty="0" smtClean="0"/>
              <a:t>histograms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Clustering tries to separate</a:t>
            </a:r>
            <a:br>
              <a:rPr lang="en-GB" dirty="0" smtClean="0"/>
            </a:br>
            <a:r>
              <a:rPr lang="en-GB" dirty="0" smtClean="0"/>
              <a:t>the histogram into 2 groups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Centred at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dirty="0" smtClean="0"/>
              <a:t> and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Grey levels classified by</a:t>
            </a:r>
            <a:br>
              <a:rPr lang="en-GB" dirty="0" smtClean="0"/>
            </a:br>
            <a:r>
              <a:rPr lang="en-GB" dirty="0" smtClean="0"/>
              <a:t>nearest cluster centre</a:t>
            </a:r>
          </a:p>
        </p:txBody>
      </p:sp>
      <p:sp>
        <p:nvSpPr>
          <p:cNvPr id="922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42FC93-C23F-499F-B4E0-AD7C57E16C89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GB">
              <a:latin typeface="Arial" charset="0"/>
            </a:endParaRPr>
          </a:p>
        </p:txBody>
      </p:sp>
      <p:sp>
        <p:nvSpPr>
          <p:cNvPr id="9222" name="Content Placeholder 2"/>
          <p:cNvSpPr txBox="1">
            <a:spLocks/>
          </p:cNvSpPr>
          <p:nvPr/>
        </p:nvSpPr>
        <p:spPr bwMode="auto">
          <a:xfrm>
            <a:off x="1154113" y="2868613"/>
            <a:ext cx="82296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lang="en-GB" sz="320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32131" y="4259777"/>
            <a:ext cx="8399462" cy="259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Segmentation performed this way is nearest neighbour clustering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Blip>
                <a:blip r:embed="rId5"/>
              </a:buBlip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This is a simplified version of K-means clustering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Blip>
                <a:blip r:embed="rId5"/>
              </a:buBlip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There is a simple iterative algorithm with known convergence properties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762587" y="1220172"/>
            <a:ext cx="3125787" cy="3130146"/>
            <a:chOff x="5773738" y="1220172"/>
            <a:chExt cx="3125787" cy="3130146"/>
          </a:xfrm>
        </p:grpSpPr>
        <p:graphicFrame>
          <p:nvGraphicFramePr>
            <p:cNvPr id="9218" name="Object 2"/>
            <p:cNvGraphicFramePr>
              <a:graphicFrameLocks noChangeAspect="1"/>
            </p:cNvGraphicFramePr>
            <p:nvPr/>
          </p:nvGraphicFramePr>
          <p:xfrm>
            <a:off x="5773738" y="1220172"/>
            <a:ext cx="3125787" cy="2822575"/>
          </p:xfrm>
          <a:graphic>
            <a:graphicData uri="http://schemas.openxmlformats.org/presentationml/2006/ole">
              <p:oleObj spid="_x0000_s9226" name="Chart" r:id="rId6" imgW="5276969" imgH="3895927" progId="MSGraph.Chart.8">
                <p:embed/>
              </p:oleObj>
            </a:graphicData>
          </a:graphic>
        </p:graphicFrame>
        <p:sp>
          <p:nvSpPr>
            <p:cNvPr id="9224" name="Rectangle 6"/>
            <p:cNvSpPr>
              <a:spLocks noChangeArrowheads="1"/>
            </p:cNvSpPr>
            <p:nvPr/>
          </p:nvSpPr>
          <p:spPr bwMode="auto">
            <a:xfrm>
              <a:off x="7710585" y="1639152"/>
              <a:ext cx="944406" cy="3549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dirty="0">
                  <a:latin typeface="Calibri" pitchFamily="34" charset="0"/>
                </a:rPr>
                <a:t>Background</a:t>
              </a:r>
            </a:p>
          </p:txBody>
        </p:sp>
        <p:sp>
          <p:nvSpPr>
            <p:cNvPr id="9225" name="Rectangle 7"/>
            <p:cNvSpPr>
              <a:spLocks noChangeArrowheads="1"/>
            </p:cNvSpPr>
            <p:nvPr/>
          </p:nvSpPr>
          <p:spPr bwMode="auto">
            <a:xfrm>
              <a:off x="6369127" y="3258947"/>
              <a:ext cx="649201" cy="3264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dirty="0">
                  <a:latin typeface="Calibri" pitchFamily="34" charset="0"/>
                </a:rPr>
                <a:t>Object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35697" y="3980986"/>
              <a:ext cx="423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GB" i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GB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22995" y="3977270"/>
              <a:ext cx="423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GB" i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GB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10" grpId="0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itle 1"/>
          <p:cNvSpPr>
            <a:spLocks noGrp="1"/>
          </p:cNvSpPr>
          <p:nvPr>
            <p:ph type="title"/>
          </p:nvPr>
        </p:nvSpPr>
        <p:spPr>
          <a:xfrm>
            <a:off x="468351" y="44604"/>
            <a:ext cx="8229600" cy="815472"/>
          </a:xfrm>
        </p:spPr>
        <p:txBody>
          <a:bodyPr/>
          <a:lstStyle/>
          <a:p>
            <a:r>
              <a:rPr lang="en-GB" dirty="0" smtClean="0"/>
              <a:t>Iterative Clustering Algorithm</a:t>
            </a:r>
            <a:endParaRPr lang="en-GB" dirty="0" smtClean="0">
              <a:latin typeface="Arial" charset="0"/>
            </a:endParaRPr>
          </a:p>
        </p:txBody>
      </p:sp>
      <p:sp>
        <p:nvSpPr>
          <p:cNvPr id="10246" name="Content Placeholder 2"/>
          <p:cNvSpPr>
            <a:spLocks noGrp="1"/>
          </p:cNvSpPr>
          <p:nvPr>
            <p:ph idx="1"/>
          </p:nvPr>
        </p:nvSpPr>
        <p:spPr>
          <a:xfrm>
            <a:off x="0" y="1009757"/>
            <a:ext cx="9144000" cy="4142098"/>
          </a:xfrm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Properties</a:t>
            </a:r>
          </a:p>
          <a:p>
            <a:pPr lvl="1">
              <a:spcBef>
                <a:spcPts val="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Has defined convergence properties </a:t>
            </a:r>
          </a:p>
          <a:p>
            <a:pPr lvl="1">
              <a:spcBef>
                <a:spcPts val="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Is a simple method of computation</a:t>
            </a:r>
          </a:p>
          <a:p>
            <a:pPr>
              <a:spcBef>
                <a:spcPts val="180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Method</a:t>
            </a:r>
          </a:p>
          <a:p>
            <a:pPr lvl="1">
              <a:spcBef>
                <a:spcPts val="60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A set of grey-levels in an image: 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{g(1), g(2), … g(N)}</a:t>
            </a:r>
          </a:p>
          <a:p>
            <a:pPr lvl="1">
              <a:spcBef>
                <a:spcPts val="60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Can be partitioned into two groups: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{g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(1), g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(2), … g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)}</a:t>
            </a:r>
            <a:r>
              <a:rPr lang="en-GB" dirty="0" smtClean="0">
                <a:latin typeface="Arial" charset="0"/>
              </a:rPr>
              <a:t> and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{g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(1), g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(2), … g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)}</a:t>
            </a:r>
          </a:p>
          <a:p>
            <a:pPr lvl="1">
              <a:spcBef>
                <a:spcPts val="60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Mean of clusters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dirty="0" smtClean="0">
                <a:latin typeface="Arial" charset="0"/>
              </a:rPr>
              <a:t> and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dirty="0" smtClean="0">
                <a:latin typeface="Arial" charset="0"/>
              </a:rPr>
              <a:t>, respectively, are:</a:t>
            </a:r>
          </a:p>
        </p:txBody>
      </p:sp>
      <p:sp>
        <p:nvSpPr>
          <p:cNvPr id="1024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8E64E6-458C-4586-9337-A6D2E402B4AE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GB">
              <a:latin typeface="Arial" charset="0"/>
            </a:endParaRP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998663" y="5025278"/>
          <a:ext cx="5681662" cy="1112838"/>
        </p:xfrm>
        <a:graphic>
          <a:graphicData uri="http://schemas.openxmlformats.org/presentationml/2006/ole">
            <p:oleObj spid="_x0000_s10250" name="Equation" r:id="rId4" imgW="2336800" imgH="457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58122"/>
          </a:xfrm>
        </p:spPr>
        <p:txBody>
          <a:bodyPr/>
          <a:lstStyle/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GB" dirty="0" smtClean="0"/>
              <a:t>Broad types of Gesture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Hand and arm gestures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Head and face gestures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Body gestures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7FFA91-44F2-4E47-8331-645CF2AF0BDE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632" y="1466370"/>
            <a:ext cx="8876368" cy="5280117"/>
          </a:xfrm>
        </p:spPr>
        <p:txBody>
          <a:bodyPr rtlCol="0">
            <a:normAutofit fontScale="92500"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Associate grey levels with the closest cluster centre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Practicality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Don’t know the correct cluster centres at the start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Start with an approximation and iterate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Tx/>
              <a:buNone/>
              <a:defRPr/>
            </a:pPr>
            <a:r>
              <a:rPr lang="en-GB" sz="2600" u="sng" dirty="0" smtClean="0"/>
              <a:t>Algorithm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2600" dirty="0" smtClean="0"/>
              <a:t>Randomly initialize the label of each pixel 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GB" sz="2600" dirty="0" smtClean="0"/>
              <a:t>Repeat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GB" sz="2600" dirty="0" smtClean="0"/>
              <a:t>	</a:t>
            </a:r>
            <a:r>
              <a:rPr lang="en-GB" sz="26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26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2600" dirty="0" smtClean="0"/>
              <a:t> = mean of pixels assigned to foreground or object label (</a:t>
            </a:r>
            <a:r>
              <a:rPr lang="en-GB" sz="26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2600" dirty="0" smtClean="0"/>
              <a:t>)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GB" sz="2600" dirty="0" smtClean="0"/>
              <a:t>	</a:t>
            </a:r>
            <a:r>
              <a:rPr lang="en-GB" sz="26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26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600" dirty="0" smtClean="0"/>
              <a:t> = mean of pixels assigned to background label (</a:t>
            </a:r>
            <a:r>
              <a:rPr lang="en-GB" sz="26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600" dirty="0" smtClean="0"/>
              <a:t>)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GB" dirty="0" smtClean="0"/>
              <a:t>	</a:t>
            </a:r>
            <a:r>
              <a:rPr lang="en-GB" sz="2600" dirty="0" smtClean="0"/>
              <a:t>Compute the partition for sets </a:t>
            </a:r>
            <a:r>
              <a:rPr lang="en-GB" sz="26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2600" dirty="0" smtClean="0"/>
              <a:t> and </a:t>
            </a:r>
            <a:r>
              <a:rPr lang="en-GB" sz="2600" i="1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GB" sz="2600" dirty="0" smtClean="0"/>
              <a:t>Until no more pixel labels change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GB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7C99AA-82C8-4076-ACC6-71EADDFD25E6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GB">
              <a:latin typeface="Arial" charset="0"/>
            </a:endParaRPr>
          </a:p>
        </p:txBody>
      </p:sp>
      <p:graphicFrame>
        <p:nvGraphicFramePr>
          <p:cNvPr id="126977" name="Object 3"/>
          <p:cNvGraphicFramePr>
            <a:graphicFrameLocks noChangeAspect="1"/>
          </p:cNvGraphicFramePr>
          <p:nvPr/>
        </p:nvGraphicFramePr>
        <p:xfrm>
          <a:off x="1564772" y="420454"/>
          <a:ext cx="5559425" cy="652462"/>
        </p:xfrm>
        <a:graphic>
          <a:graphicData uri="http://schemas.openxmlformats.org/presentationml/2006/ole">
            <p:oleObj spid="_x0000_s126993" name="Equation" r:id="rId3" imgW="2133600" imgH="254000" progId="Equation.3">
              <p:embed/>
            </p:oleObj>
          </a:graphicData>
        </a:graphic>
      </p:graphicFrame>
      <p:graphicFrame>
        <p:nvGraphicFramePr>
          <p:cNvPr id="126978" name="Object 4"/>
          <p:cNvGraphicFramePr>
            <a:graphicFrameLocks noChangeAspect="1"/>
          </p:cNvGraphicFramePr>
          <p:nvPr/>
        </p:nvGraphicFramePr>
        <p:xfrm>
          <a:off x="1567947" y="980841"/>
          <a:ext cx="5530850" cy="641350"/>
        </p:xfrm>
        <a:graphic>
          <a:graphicData uri="http://schemas.openxmlformats.org/presentationml/2006/ole">
            <p:oleObj spid="_x0000_s126994" name="Equation" r:id="rId4" imgW="2159000" imgH="254000" progId="Equation.3">
              <p:embed/>
            </p:oleObj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708877" y="42881"/>
            <a:ext cx="6193731" cy="56038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SzPct val="80000"/>
              <a:buFontTx/>
              <a:buBlip>
                <a:blip r:embed="rId5"/>
              </a:buBlip>
              <a:defRPr/>
            </a:pPr>
            <a:r>
              <a:rPr lang="en-GB" sz="2800" dirty="0">
                <a:latin typeface="Arial" pitchFamily="34" charset="0"/>
              </a:rPr>
              <a:t>Re-define</a:t>
            </a:r>
            <a:r>
              <a:rPr lang="en-GB" sz="3200" dirty="0">
                <a:latin typeface="Arial" pitchFamily="34" charset="0"/>
              </a:rPr>
              <a:t> clusters according to: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6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itle 1"/>
          <p:cNvSpPr>
            <a:spLocks noGrp="1"/>
          </p:cNvSpPr>
          <p:nvPr>
            <p:ph type="title"/>
          </p:nvPr>
        </p:nvSpPr>
        <p:spPr>
          <a:xfrm>
            <a:off x="457200" y="29316"/>
            <a:ext cx="8229600" cy="88900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Convergence: Outline Proof</a:t>
            </a:r>
          </a:p>
        </p:txBody>
      </p:sp>
      <p:sp>
        <p:nvSpPr>
          <p:cNvPr id="11272" name="Content Placeholder 2"/>
          <p:cNvSpPr>
            <a:spLocks noGrp="1"/>
          </p:cNvSpPr>
          <p:nvPr>
            <p:ph idx="1"/>
          </p:nvPr>
        </p:nvSpPr>
        <p:spPr>
          <a:xfrm>
            <a:off x="-161141" y="800071"/>
            <a:ext cx="9070965" cy="1363266"/>
          </a:xfrm>
        </p:spPr>
        <p:txBody>
          <a:bodyPr/>
          <a:lstStyle/>
          <a:p>
            <a:pPr lvl="1"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Define a ‘cost function’ at iteration r</a:t>
            </a:r>
          </a:p>
          <a:p>
            <a:pPr lvl="2"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Sum of average distance, in grey level, of members from from each cluster centre (mean squared distance)</a:t>
            </a:r>
          </a:p>
        </p:txBody>
      </p:sp>
      <p:sp>
        <p:nvSpPr>
          <p:cNvPr id="1127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AAF310-6D40-4138-BF00-A329D7ADC462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GB">
              <a:latin typeface="Arial" charset="0"/>
            </a:endParaRP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081479" y="1996681"/>
          <a:ext cx="7646987" cy="1038225"/>
        </p:xfrm>
        <a:graphic>
          <a:graphicData uri="http://schemas.openxmlformats.org/presentationml/2006/ole">
            <p:oleObj spid="_x0000_s11306" name="Equation" r:id="rId4" imgW="3365500" imgH="457200" progId="Equation.3">
              <p:embed/>
            </p:oleObj>
          </a:graphicData>
        </a:graphic>
      </p:graphicFrame>
      <p:sp>
        <p:nvSpPr>
          <p:cNvPr id="11274" name="Content Placeholder 2"/>
          <p:cNvSpPr txBox="1">
            <a:spLocks/>
          </p:cNvSpPr>
          <p:nvPr/>
        </p:nvSpPr>
        <p:spPr bwMode="auto">
          <a:xfrm>
            <a:off x="412258" y="2828148"/>
            <a:ext cx="7921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80000"/>
              <a:buFontTx/>
              <a:buBlip>
                <a:blip r:embed="rId3"/>
              </a:buBlip>
            </a:pP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2800" i="1" baseline="30000" dirty="0">
                <a:latin typeface="Times New Roman" pitchFamily="18" charset="0"/>
                <a:cs typeface="Times New Roman" pitchFamily="18" charset="0"/>
              </a:rPr>
              <a:t>(r)</a:t>
            </a:r>
            <a:r>
              <a:rPr lang="en-GB" sz="2800" dirty="0"/>
              <a:t>&gt;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marL="342900" indent="-342900">
              <a:spcBef>
                <a:spcPts val="0"/>
              </a:spcBef>
              <a:buSzPct val="80000"/>
              <a:buFontTx/>
              <a:buBlip>
                <a:blip r:embed="rId3"/>
              </a:buBlip>
            </a:pPr>
            <a:r>
              <a:rPr lang="en-GB" sz="2800" dirty="0"/>
              <a:t>Update cluster centres:</a:t>
            </a: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1152033" y="3653263"/>
          <a:ext cx="2693987" cy="1009650"/>
        </p:xfrm>
        <a:graphic>
          <a:graphicData uri="http://schemas.openxmlformats.org/presentationml/2006/ole">
            <p:oleObj spid="_x0000_s11307" name="Equation" r:id="rId5" imgW="1219200" imgH="457200" progId="Equation.3">
              <p:embed/>
            </p:oleObj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4312435" y="3497572"/>
          <a:ext cx="3189288" cy="1173162"/>
        </p:xfrm>
        <a:graphic>
          <a:graphicData uri="http://schemas.openxmlformats.org/presentationml/2006/ole">
            <p:oleObj spid="_x0000_s11308" name="Equation" r:id="rId6" imgW="1231900" imgH="457200" progId="Equation.3">
              <p:embed/>
            </p:oleObj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1074738" y="4851400"/>
          <a:ext cx="7115175" cy="1022350"/>
        </p:xfrm>
        <a:graphic>
          <a:graphicData uri="http://schemas.openxmlformats.org/presentationml/2006/ole">
            <p:oleObj spid="_x0000_s11309" name="Equation" r:id="rId7" imgW="3175000" imgH="457200" progId="Equation.3">
              <p:embed/>
            </p:oleObj>
          </a:graphicData>
        </a:graphic>
      </p:graphicFrame>
      <p:sp>
        <p:nvSpPr>
          <p:cNvPr id="11275" name="Content Placeholder 2"/>
          <p:cNvSpPr txBox="1">
            <a:spLocks/>
          </p:cNvSpPr>
          <p:nvPr/>
        </p:nvSpPr>
        <p:spPr bwMode="auto">
          <a:xfrm>
            <a:off x="409083" y="4484844"/>
            <a:ext cx="79216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80000"/>
              <a:buFontTx/>
              <a:buBlip>
                <a:blip r:embed="rId3"/>
              </a:buBlip>
            </a:pPr>
            <a:r>
              <a:rPr lang="en-GB" sz="2800" dirty="0"/>
              <a:t>Update cost function</a:t>
            </a:r>
          </a:p>
        </p:txBody>
      </p:sp>
      <p:sp>
        <p:nvSpPr>
          <p:cNvPr id="11276" name="Content Placeholder 2"/>
          <p:cNvSpPr txBox="1">
            <a:spLocks/>
          </p:cNvSpPr>
          <p:nvPr/>
        </p:nvSpPr>
        <p:spPr bwMode="auto">
          <a:xfrm>
            <a:off x="305547" y="5853269"/>
            <a:ext cx="365314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80000"/>
              <a:buFontTx/>
              <a:buBlip>
                <a:blip r:embed="rId3"/>
              </a:buBlip>
            </a:pPr>
            <a:r>
              <a:rPr lang="en-GB" sz="2800" dirty="0"/>
              <a:t>Easy to show that:</a:t>
            </a:r>
          </a:p>
        </p:txBody>
      </p:sp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3713163" y="5872163"/>
          <a:ext cx="2590800" cy="511175"/>
        </p:xfrm>
        <a:graphic>
          <a:graphicData uri="http://schemas.openxmlformats.org/presentationml/2006/ole">
            <p:oleObj spid="_x0000_s11310" name="Equation" r:id="rId8" imgW="1155700" imgH="228600" progId="Equation.3">
              <p:embed/>
            </p:oleObj>
          </a:graphicData>
        </a:graphic>
      </p:graphicFrame>
      <p:sp>
        <p:nvSpPr>
          <p:cNvPr id="11277" name="Content Placeholder 2"/>
          <p:cNvSpPr txBox="1">
            <a:spLocks/>
          </p:cNvSpPr>
          <p:nvPr/>
        </p:nvSpPr>
        <p:spPr bwMode="auto">
          <a:xfrm>
            <a:off x="323048" y="6238760"/>
            <a:ext cx="5152211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80000"/>
              <a:buFontTx/>
              <a:buBlip>
                <a:blip r:embed="rId3"/>
              </a:buBlip>
            </a:pPr>
            <a:r>
              <a:rPr lang="en-GB" sz="2800" dirty="0"/>
              <a:t>Since 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2800" i="1" baseline="30000" dirty="0">
                <a:latin typeface="Times New Roman" pitchFamily="18" charset="0"/>
                <a:cs typeface="Times New Roman" pitchFamily="18" charset="0"/>
              </a:rPr>
              <a:t>(r)</a:t>
            </a:r>
            <a:r>
              <a:rPr lang="en-GB" sz="2800" dirty="0"/>
              <a:t>&gt;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GB" sz="2800" dirty="0"/>
              <a:t> must converge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build="p"/>
      <p:bldP spid="11274" grpId="0" build="p" bldLvl="2"/>
      <p:bldP spid="11275" grpId="0"/>
      <p:bldP spid="11276" grpId="0"/>
      <p:bldP spid="1127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</a:rPr>
              <a:t> 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GB" dirty="0" smtClean="0">
                <a:latin typeface="Arial" charset="0"/>
              </a:rPr>
              <a:t>Convergence</a:t>
            </a:r>
          </a:p>
          <a:p>
            <a:pPr lvl="1">
              <a:spcBef>
                <a:spcPts val="0"/>
              </a:spcBef>
              <a:buFontTx/>
              <a:buBlip>
                <a:blip r:embed="rId3"/>
              </a:buBlip>
            </a:pP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dirty="0" smtClean="0">
                <a:latin typeface="Arial" charset="0"/>
              </a:rPr>
              <a:t> is the sum of variances within each cluster</a:t>
            </a:r>
          </a:p>
          <a:p>
            <a:pPr lvl="1">
              <a:spcBef>
                <a:spcPts val="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This is minimised at convergence</a:t>
            </a:r>
          </a:p>
          <a:p>
            <a:pPr lvl="1">
              <a:spcBef>
                <a:spcPts val="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Good results for well separated clusters</a:t>
            </a:r>
          </a:p>
          <a:p>
            <a:pPr lvl="1">
              <a:spcBef>
                <a:spcPts val="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Similar to </a:t>
            </a:r>
            <a:r>
              <a:rPr lang="en-GB" dirty="0" err="1" smtClean="0">
                <a:latin typeface="Arial" charset="0"/>
              </a:rPr>
              <a:t>thresholding</a:t>
            </a:r>
            <a:endParaRPr lang="en-GB" dirty="0" smtClean="0">
              <a:latin typeface="Arial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en-GB" dirty="0" smtClean="0">
                <a:latin typeface="Arial" charset="0"/>
              </a:rPr>
              <a:t>Weakness</a:t>
            </a:r>
          </a:p>
          <a:p>
            <a:pPr lvl="1">
              <a:spcBef>
                <a:spcPts val="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Segmentation determined on the basis of the grey-level value of each pixel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9CE003-8486-41B2-B00B-9FC38BC682DA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GB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bldLvl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5337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Relaxation Labelling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270962" y="1028701"/>
            <a:ext cx="8229600" cy="1602988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GB" dirty="0" smtClean="0">
                <a:latin typeface="Arial" charset="0"/>
              </a:rPr>
              <a:t>Incorporates constraints, such as the spatial arrangement of pixels</a:t>
            </a:r>
          </a:p>
          <a:p>
            <a:pPr lvl="1"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Consider a miss-classification: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C83560-5A11-4174-9250-D020B57D25CF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GB">
              <a:latin typeface="Arial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959600" y="2130425"/>
            <a:ext cx="1533525" cy="2243138"/>
            <a:chOff x="6959600" y="2130425"/>
            <a:chExt cx="1533525" cy="2243138"/>
          </a:xfrm>
        </p:grpSpPr>
        <p:grpSp>
          <p:nvGrpSpPr>
            <p:cNvPr id="69637" name="Group 4"/>
            <p:cNvGrpSpPr>
              <a:grpSpLocks/>
            </p:cNvGrpSpPr>
            <p:nvPr/>
          </p:nvGrpSpPr>
          <p:grpSpPr bwMode="auto">
            <a:xfrm>
              <a:off x="6972300" y="2130425"/>
              <a:ext cx="1492250" cy="1422400"/>
              <a:chOff x="0" y="0"/>
              <a:chExt cx="19995" cy="19995"/>
            </a:xfrm>
          </p:grpSpPr>
          <p:grpSp>
            <p:nvGrpSpPr>
              <p:cNvPr id="69643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19995" cy="1372"/>
                <a:chOff x="0" y="0"/>
                <a:chExt cx="19995" cy="20000"/>
              </a:xfrm>
            </p:grpSpPr>
            <p:grpSp>
              <p:nvGrpSpPr>
                <p:cNvPr id="69661" name="Group 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7465" cy="20000"/>
                  <a:chOff x="0" y="0"/>
                  <a:chExt cx="19994" cy="20000"/>
                </a:xfrm>
              </p:grpSpPr>
              <p:sp>
                <p:nvSpPr>
                  <p:cNvPr id="69665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214" cy="20000"/>
                  </a:xfrm>
                  <a:prstGeom prst="ellipse">
                    <a:avLst/>
                  </a:prstGeom>
                  <a:solidFill>
                    <a:srgbClr val="A6A6A6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Calibri" pitchFamily="34" charset="0"/>
                    </a:endParaRPr>
                  </a:p>
                </p:txBody>
              </p:sp>
              <p:sp>
                <p:nvSpPr>
                  <p:cNvPr id="69666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16780" y="0"/>
                    <a:ext cx="3214" cy="20000"/>
                  </a:xfrm>
                  <a:prstGeom prst="ellipse">
                    <a:avLst/>
                  </a:prstGeom>
                  <a:solidFill>
                    <a:srgbClr val="A6A6A6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69662" name="Group 9"/>
                <p:cNvGrpSpPr>
                  <a:grpSpLocks/>
                </p:cNvGrpSpPr>
                <p:nvPr/>
              </p:nvGrpSpPr>
              <p:grpSpPr bwMode="auto">
                <a:xfrm>
                  <a:off x="12530" y="0"/>
                  <a:ext cx="7465" cy="20000"/>
                  <a:chOff x="0" y="0"/>
                  <a:chExt cx="20000" cy="20000"/>
                </a:xfrm>
              </p:grpSpPr>
              <p:sp>
                <p:nvSpPr>
                  <p:cNvPr id="69663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215" cy="20000"/>
                  </a:xfrm>
                  <a:prstGeom prst="ellipse">
                    <a:avLst/>
                  </a:prstGeom>
                  <a:solidFill>
                    <a:srgbClr val="A6A6A6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Calibri" pitchFamily="34" charset="0"/>
                    </a:endParaRPr>
                  </a:p>
                </p:txBody>
              </p:sp>
              <p:sp>
                <p:nvSpPr>
                  <p:cNvPr id="69664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16785" y="0"/>
                    <a:ext cx="3215" cy="20000"/>
                  </a:xfrm>
                  <a:prstGeom prst="ellipse">
                    <a:avLst/>
                  </a:prstGeom>
                  <a:solidFill>
                    <a:srgbClr val="A6A6A6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69644" name="Group 12"/>
              <p:cNvGrpSpPr>
                <a:grpSpLocks/>
              </p:cNvGrpSpPr>
              <p:nvPr/>
            </p:nvGrpSpPr>
            <p:grpSpPr bwMode="auto">
              <a:xfrm>
                <a:off x="0" y="5730"/>
                <a:ext cx="7465" cy="1372"/>
                <a:chOff x="0" y="0"/>
                <a:chExt cx="20000" cy="20000"/>
              </a:xfrm>
            </p:grpSpPr>
            <p:sp>
              <p:nvSpPr>
                <p:cNvPr id="69659" name="Oval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215" cy="20000"/>
                </a:xfrm>
                <a:prstGeom prst="ellipse">
                  <a:avLst/>
                </a:prstGeom>
                <a:solidFill>
                  <a:srgbClr val="A6A6A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69660" name="Oval 14"/>
                <p:cNvSpPr>
                  <a:spLocks noChangeArrowheads="1"/>
                </p:cNvSpPr>
                <p:nvPr/>
              </p:nvSpPr>
              <p:spPr bwMode="auto">
                <a:xfrm>
                  <a:off x="16785" y="0"/>
                  <a:ext cx="3215" cy="20000"/>
                </a:xfrm>
                <a:prstGeom prst="ellipse">
                  <a:avLst/>
                </a:prstGeom>
                <a:solidFill>
                  <a:srgbClr val="A6A6A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</p:grpSp>
          <p:grpSp>
            <p:nvGrpSpPr>
              <p:cNvPr id="69645" name="Group 15"/>
              <p:cNvGrpSpPr>
                <a:grpSpLocks/>
              </p:cNvGrpSpPr>
              <p:nvPr/>
            </p:nvGrpSpPr>
            <p:grpSpPr bwMode="auto">
              <a:xfrm>
                <a:off x="12530" y="5730"/>
                <a:ext cx="7465" cy="1372"/>
                <a:chOff x="0" y="0"/>
                <a:chExt cx="20000" cy="20000"/>
              </a:xfrm>
            </p:grpSpPr>
            <p:sp>
              <p:nvSpPr>
                <p:cNvPr id="69657" name="Oval 1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215" cy="20000"/>
                </a:xfrm>
                <a:prstGeom prst="ellipse">
                  <a:avLst/>
                </a:prstGeom>
                <a:solidFill>
                  <a:srgbClr val="A6A6A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69658" name="Oval 17"/>
                <p:cNvSpPr>
                  <a:spLocks noChangeArrowheads="1"/>
                </p:cNvSpPr>
                <p:nvPr/>
              </p:nvSpPr>
              <p:spPr bwMode="auto">
                <a:xfrm>
                  <a:off x="16785" y="0"/>
                  <a:ext cx="3215" cy="20000"/>
                </a:xfrm>
                <a:prstGeom prst="ellipse">
                  <a:avLst/>
                </a:prstGeom>
                <a:solidFill>
                  <a:srgbClr val="A6A6A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</p:grpSp>
          <p:sp>
            <p:nvSpPr>
              <p:cNvPr id="69646" name="Oval 18"/>
              <p:cNvSpPr>
                <a:spLocks noChangeArrowheads="1"/>
              </p:cNvSpPr>
              <p:nvPr/>
            </p:nvSpPr>
            <p:spPr bwMode="auto">
              <a:xfrm>
                <a:off x="0" y="11975"/>
                <a:ext cx="1200" cy="1372"/>
              </a:xfrm>
              <a:prstGeom prst="ellipse">
                <a:avLst/>
              </a:prstGeom>
              <a:solidFill>
                <a:srgbClr val="A6A6A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9647" name="Oval 19"/>
              <p:cNvSpPr>
                <a:spLocks noChangeArrowheads="1"/>
              </p:cNvSpPr>
              <p:nvPr/>
            </p:nvSpPr>
            <p:spPr bwMode="auto">
              <a:xfrm>
                <a:off x="6265" y="11975"/>
                <a:ext cx="1200" cy="1372"/>
              </a:xfrm>
              <a:prstGeom prst="ellipse">
                <a:avLst/>
              </a:prstGeom>
              <a:solidFill>
                <a:srgbClr val="A6A6A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grpSp>
            <p:nvGrpSpPr>
              <p:cNvPr id="69648" name="Group 20"/>
              <p:cNvGrpSpPr>
                <a:grpSpLocks/>
              </p:cNvGrpSpPr>
              <p:nvPr/>
            </p:nvGrpSpPr>
            <p:grpSpPr bwMode="auto">
              <a:xfrm>
                <a:off x="0" y="18623"/>
                <a:ext cx="19995" cy="1372"/>
                <a:chOff x="0" y="0"/>
                <a:chExt cx="19995" cy="20000"/>
              </a:xfrm>
            </p:grpSpPr>
            <p:grpSp>
              <p:nvGrpSpPr>
                <p:cNvPr id="69651" name="Group 2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7465" cy="20000"/>
                  <a:chOff x="0" y="0"/>
                  <a:chExt cx="19994" cy="20000"/>
                </a:xfrm>
              </p:grpSpPr>
              <p:sp>
                <p:nvSpPr>
                  <p:cNvPr id="69655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214" cy="20000"/>
                  </a:xfrm>
                  <a:prstGeom prst="ellipse">
                    <a:avLst/>
                  </a:prstGeom>
                  <a:solidFill>
                    <a:srgbClr val="A6A6A6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Calibri" pitchFamily="34" charset="0"/>
                    </a:endParaRPr>
                  </a:p>
                </p:txBody>
              </p:sp>
              <p:sp>
                <p:nvSpPr>
                  <p:cNvPr id="69656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16780" y="0"/>
                    <a:ext cx="3214" cy="20000"/>
                  </a:xfrm>
                  <a:prstGeom prst="ellipse">
                    <a:avLst/>
                  </a:prstGeom>
                  <a:solidFill>
                    <a:srgbClr val="A6A6A6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69652" name="Group 24"/>
                <p:cNvGrpSpPr>
                  <a:grpSpLocks/>
                </p:cNvGrpSpPr>
                <p:nvPr/>
              </p:nvGrpSpPr>
              <p:grpSpPr bwMode="auto">
                <a:xfrm>
                  <a:off x="12530" y="0"/>
                  <a:ext cx="7465" cy="20000"/>
                  <a:chOff x="0" y="0"/>
                  <a:chExt cx="20000" cy="20000"/>
                </a:xfrm>
              </p:grpSpPr>
              <p:sp>
                <p:nvSpPr>
                  <p:cNvPr id="69653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215" cy="20000"/>
                  </a:xfrm>
                  <a:prstGeom prst="ellipse">
                    <a:avLst/>
                  </a:prstGeom>
                  <a:solidFill>
                    <a:srgbClr val="A6A6A6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Calibri" pitchFamily="34" charset="0"/>
                    </a:endParaRPr>
                  </a:p>
                </p:txBody>
              </p:sp>
              <p:sp>
                <p:nvSpPr>
                  <p:cNvPr id="69654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16785" y="0"/>
                    <a:ext cx="3215" cy="20000"/>
                  </a:xfrm>
                  <a:prstGeom prst="ellipse">
                    <a:avLst/>
                  </a:prstGeom>
                  <a:solidFill>
                    <a:srgbClr val="A6A6A6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latin typeface="Calibri" pitchFamily="34" charset="0"/>
                    </a:endParaRPr>
                  </a:p>
                </p:txBody>
              </p:sp>
            </p:grpSp>
          </p:grpSp>
          <p:sp>
            <p:nvSpPr>
              <p:cNvPr id="69649" name="Oval 27"/>
              <p:cNvSpPr>
                <a:spLocks noChangeArrowheads="1"/>
              </p:cNvSpPr>
              <p:nvPr/>
            </p:nvSpPr>
            <p:spPr bwMode="auto">
              <a:xfrm>
                <a:off x="12530" y="11975"/>
                <a:ext cx="1200" cy="13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9650" name="Oval 28"/>
              <p:cNvSpPr>
                <a:spLocks noChangeArrowheads="1"/>
              </p:cNvSpPr>
              <p:nvPr/>
            </p:nvSpPr>
            <p:spPr bwMode="auto">
              <a:xfrm>
                <a:off x="18795" y="11975"/>
                <a:ext cx="1200" cy="1372"/>
              </a:xfrm>
              <a:prstGeom prst="ellipse">
                <a:avLst/>
              </a:prstGeom>
              <a:solidFill>
                <a:srgbClr val="A6A6A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</p:grpSp>
        <p:sp>
          <p:nvSpPr>
            <p:cNvPr id="69638" name="Rectangle 29"/>
            <p:cNvSpPr>
              <a:spLocks noChangeArrowheads="1"/>
            </p:cNvSpPr>
            <p:nvPr/>
          </p:nvSpPr>
          <p:spPr bwMode="auto">
            <a:xfrm>
              <a:off x="7319963" y="4102100"/>
              <a:ext cx="901700" cy="27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>
                  <a:latin typeface="Calibri" pitchFamily="34" charset="0"/>
                </a:rPr>
                <a:t>Object</a:t>
              </a:r>
            </a:p>
          </p:txBody>
        </p:sp>
        <p:sp>
          <p:nvSpPr>
            <p:cNvPr id="69639" name="Rectangle 30"/>
            <p:cNvSpPr>
              <a:spLocks noChangeArrowheads="1"/>
            </p:cNvSpPr>
            <p:nvPr/>
          </p:nvSpPr>
          <p:spPr bwMode="auto">
            <a:xfrm>
              <a:off x="7319963" y="3773488"/>
              <a:ext cx="1173162" cy="271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>
                  <a:latin typeface="Calibri" pitchFamily="34" charset="0"/>
                </a:rPr>
                <a:t>Background</a:t>
              </a:r>
            </a:p>
          </p:txBody>
        </p:sp>
        <p:sp>
          <p:nvSpPr>
            <p:cNvPr id="69640" name="Oval 31"/>
            <p:cNvSpPr>
              <a:spLocks noChangeArrowheads="1"/>
            </p:cNvSpPr>
            <p:nvPr/>
          </p:nvSpPr>
          <p:spPr bwMode="auto">
            <a:xfrm>
              <a:off x="6959600" y="3863975"/>
              <a:ext cx="85725" cy="85725"/>
            </a:xfrm>
            <a:prstGeom prst="ellipse">
              <a:avLst/>
            </a:prstGeom>
            <a:solidFill>
              <a:srgbClr val="A6A6A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69641" name="Oval 32"/>
            <p:cNvSpPr>
              <a:spLocks noChangeArrowheads="1"/>
            </p:cNvSpPr>
            <p:nvPr/>
          </p:nvSpPr>
          <p:spPr bwMode="auto">
            <a:xfrm>
              <a:off x="6969125" y="4202113"/>
              <a:ext cx="85725" cy="857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</p:grpSp>
      <p:sp>
        <p:nvSpPr>
          <p:cNvPr id="69642" name="Content Placeholder 2"/>
          <p:cNvSpPr txBox="1">
            <a:spLocks/>
          </p:cNvSpPr>
          <p:nvPr/>
        </p:nvSpPr>
        <p:spPr bwMode="auto">
          <a:xfrm>
            <a:off x="724987" y="2573338"/>
            <a:ext cx="8162535" cy="341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80000"/>
              <a:buFontTx/>
              <a:buBlip>
                <a:blip r:embed="rId3"/>
              </a:buBlip>
            </a:pPr>
            <a:r>
              <a:rPr lang="en-GB" sz="2800" dirty="0"/>
              <a:t>The constraint may be that </a:t>
            </a:r>
            <a:r>
              <a:rPr lang="en-GB" sz="2800" dirty="0" smtClean="0"/>
              <a:t>single</a:t>
            </a:r>
            <a:br>
              <a:rPr lang="en-GB" sz="2800" dirty="0" smtClean="0"/>
            </a:br>
            <a:r>
              <a:rPr lang="en-GB" sz="2800" dirty="0" smtClean="0"/>
              <a:t>pixels </a:t>
            </a:r>
            <a:r>
              <a:rPr lang="en-GB" sz="2800" dirty="0"/>
              <a:t>should not be </a:t>
            </a:r>
            <a:r>
              <a:rPr lang="en-GB" sz="2800" dirty="0" smtClean="0"/>
              <a:t>labelled</a:t>
            </a:r>
            <a:br>
              <a:rPr lang="en-GB" sz="2800" dirty="0" smtClean="0"/>
            </a:br>
            <a:r>
              <a:rPr lang="en-GB" sz="2800" dirty="0" smtClean="0"/>
              <a:t>differently </a:t>
            </a:r>
            <a:r>
              <a:rPr lang="en-GB" sz="2800" dirty="0"/>
              <a:t>to those which </a:t>
            </a:r>
            <a:r>
              <a:rPr lang="en-GB" sz="2800" dirty="0" smtClean="0"/>
              <a:t>surround</a:t>
            </a:r>
            <a:br>
              <a:rPr lang="en-GB" sz="2800" dirty="0" smtClean="0"/>
            </a:br>
            <a:r>
              <a:rPr lang="en-GB" sz="2800" dirty="0" smtClean="0"/>
              <a:t>them</a:t>
            </a:r>
            <a:endParaRPr lang="en-GB" sz="2800" dirty="0"/>
          </a:p>
          <a:p>
            <a:pPr marL="342900" indent="-342900">
              <a:spcBef>
                <a:spcPct val="20000"/>
              </a:spcBef>
              <a:buSzPct val="80000"/>
              <a:buFontTx/>
              <a:buBlip>
                <a:blip r:embed="rId3"/>
              </a:buBlip>
            </a:pPr>
            <a:r>
              <a:rPr lang="en-GB" sz="2800" dirty="0"/>
              <a:t>Relaxation labelling can apply to colour, texture and motion segmentation</a:t>
            </a:r>
          </a:p>
          <a:p>
            <a:pPr marL="342900" indent="-342900">
              <a:spcBef>
                <a:spcPct val="20000"/>
              </a:spcBef>
              <a:buSzPct val="80000"/>
              <a:buFontTx/>
              <a:buBlip>
                <a:blip r:embed="rId3"/>
              </a:buBlip>
            </a:pPr>
            <a:r>
              <a:rPr lang="en-GB" sz="2800" dirty="0"/>
              <a:t>Originally related to 3-D geometric interpretation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9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9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9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  <p:bldP spid="69642" grpId="0" build="p" bldLvl="2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76" y="574877"/>
            <a:ext cx="8229600" cy="571442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Consider a simple image with a foreground (object) and background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Let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dirty="0" smtClean="0"/>
              <a:t> be the probability that pixel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dirty="0" smtClean="0"/>
              <a:t> is a background pixel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Then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1-p(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dirty="0" smtClean="0"/>
              <a:t> is the probability</a:t>
            </a:r>
            <a:br>
              <a:rPr lang="en-GB" dirty="0" smtClean="0"/>
            </a:br>
            <a:r>
              <a:rPr lang="en-GB" dirty="0" smtClean="0"/>
              <a:t>that pixel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dirty="0" smtClean="0"/>
              <a:t> is a foreground pixel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Define consistencies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i="1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dirty="0" smtClean="0"/>
              <a:t> and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i="1" baseline="-25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GB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lvl="2" fontAlgn="auto">
              <a:spcAft>
                <a:spcPts val="0"/>
              </a:spcAft>
              <a:defRPr/>
            </a:pP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i="1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dirty="0" smtClean="0"/>
              <a:t> is a positive supporting weight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i="1" baseline="-25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dirty="0" smtClean="0"/>
              <a:t> is a negative discouraging weight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An image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GB" dirty="0" smtClean="0"/>
              <a:t>With a simple bimodal grey-level distribution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GB" dirty="0" smtClean="0"/>
              <a:t>Maximum grey-level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i="1" baseline="-25000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endParaRPr lang="en-GB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GB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640397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6C2A0E-EBE0-45C3-9849-9A09C8675D14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GB">
              <a:latin typeface="Arial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581150" y="2056014"/>
            <a:ext cx="2343150" cy="1828762"/>
            <a:chOff x="6581150" y="2457450"/>
            <a:chExt cx="2343150" cy="1828762"/>
          </a:xfrm>
        </p:grpSpPr>
        <p:grpSp>
          <p:nvGrpSpPr>
            <p:cNvPr id="70661" name="Group 29"/>
            <p:cNvGrpSpPr>
              <a:grpSpLocks/>
            </p:cNvGrpSpPr>
            <p:nvPr/>
          </p:nvGrpSpPr>
          <p:grpSpPr bwMode="auto">
            <a:xfrm>
              <a:off x="6663241" y="2827299"/>
              <a:ext cx="1884363" cy="1458913"/>
              <a:chOff x="1561" y="2166"/>
              <a:chExt cx="848" cy="698"/>
            </a:xfrm>
          </p:grpSpPr>
          <p:sp>
            <p:nvSpPr>
              <p:cNvPr id="70672" name="Oval 7"/>
              <p:cNvSpPr>
                <a:spLocks noChangeArrowheads="1"/>
              </p:cNvSpPr>
              <p:nvPr/>
            </p:nvSpPr>
            <p:spPr bwMode="auto">
              <a:xfrm>
                <a:off x="1561" y="2166"/>
                <a:ext cx="73" cy="71"/>
              </a:xfrm>
              <a:prstGeom prst="ellipse">
                <a:avLst/>
              </a:prstGeom>
              <a:solidFill>
                <a:srgbClr val="A6A6A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0673" name="Oval 8"/>
              <p:cNvSpPr>
                <a:spLocks noChangeArrowheads="1"/>
              </p:cNvSpPr>
              <p:nvPr/>
            </p:nvSpPr>
            <p:spPr bwMode="auto">
              <a:xfrm>
                <a:off x="1940" y="2166"/>
                <a:ext cx="73" cy="71"/>
              </a:xfrm>
              <a:prstGeom prst="ellipse">
                <a:avLst/>
              </a:prstGeom>
              <a:solidFill>
                <a:srgbClr val="A6A6A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0674" name="Oval 10"/>
              <p:cNvSpPr>
                <a:spLocks noChangeArrowheads="1"/>
              </p:cNvSpPr>
              <p:nvPr/>
            </p:nvSpPr>
            <p:spPr bwMode="auto">
              <a:xfrm>
                <a:off x="2321" y="2166"/>
                <a:ext cx="73" cy="71"/>
              </a:xfrm>
              <a:prstGeom prst="ellipse">
                <a:avLst/>
              </a:prstGeom>
              <a:solidFill>
                <a:srgbClr val="A6A6A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0675" name="Oval 13"/>
              <p:cNvSpPr>
                <a:spLocks noChangeArrowheads="1"/>
              </p:cNvSpPr>
              <p:nvPr/>
            </p:nvSpPr>
            <p:spPr bwMode="auto">
              <a:xfrm>
                <a:off x="1561" y="2461"/>
                <a:ext cx="73" cy="70"/>
              </a:xfrm>
              <a:prstGeom prst="ellipse">
                <a:avLst/>
              </a:prstGeom>
              <a:solidFill>
                <a:srgbClr val="A6A6A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0676" name="Oval 14"/>
              <p:cNvSpPr>
                <a:spLocks noChangeArrowheads="1"/>
              </p:cNvSpPr>
              <p:nvPr/>
            </p:nvSpPr>
            <p:spPr bwMode="auto">
              <a:xfrm>
                <a:off x="1940" y="2461"/>
                <a:ext cx="73" cy="70"/>
              </a:xfrm>
              <a:prstGeom prst="ellipse">
                <a:avLst/>
              </a:prstGeom>
              <a:solidFill>
                <a:srgbClr val="A6A6A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0677" name="Oval 16"/>
              <p:cNvSpPr>
                <a:spLocks noChangeArrowheads="1"/>
              </p:cNvSpPr>
              <p:nvPr/>
            </p:nvSpPr>
            <p:spPr bwMode="auto">
              <a:xfrm>
                <a:off x="2321" y="2461"/>
                <a:ext cx="73" cy="70"/>
              </a:xfrm>
              <a:prstGeom prst="ellipse">
                <a:avLst/>
              </a:prstGeom>
              <a:solidFill>
                <a:srgbClr val="A6A6A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0678" name="Oval 18"/>
              <p:cNvSpPr>
                <a:spLocks noChangeArrowheads="1"/>
              </p:cNvSpPr>
              <p:nvPr/>
            </p:nvSpPr>
            <p:spPr bwMode="auto">
              <a:xfrm>
                <a:off x="1561" y="2782"/>
                <a:ext cx="73" cy="70"/>
              </a:xfrm>
              <a:prstGeom prst="ellipse">
                <a:avLst/>
              </a:prstGeom>
              <a:solidFill>
                <a:srgbClr val="A6A6A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0679" name="Oval 19"/>
              <p:cNvSpPr>
                <a:spLocks noChangeArrowheads="1"/>
              </p:cNvSpPr>
              <p:nvPr/>
            </p:nvSpPr>
            <p:spPr bwMode="auto">
              <a:xfrm>
                <a:off x="1941" y="2782"/>
                <a:ext cx="72" cy="70"/>
              </a:xfrm>
              <a:prstGeom prst="ellipse">
                <a:avLst/>
              </a:prstGeom>
              <a:solidFill>
                <a:srgbClr val="A6A6A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0680" name="Oval 28"/>
              <p:cNvSpPr>
                <a:spLocks noChangeArrowheads="1"/>
              </p:cNvSpPr>
              <p:nvPr/>
            </p:nvSpPr>
            <p:spPr bwMode="auto">
              <a:xfrm>
                <a:off x="2336" y="2794"/>
                <a:ext cx="73" cy="70"/>
              </a:xfrm>
              <a:prstGeom prst="ellipse">
                <a:avLst/>
              </a:prstGeom>
              <a:solidFill>
                <a:srgbClr val="A6A6A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</p:grpSp>
        <p:grpSp>
          <p:nvGrpSpPr>
            <p:cNvPr id="70662" name="Group 24"/>
            <p:cNvGrpSpPr>
              <a:grpSpLocks/>
            </p:cNvGrpSpPr>
            <p:nvPr/>
          </p:nvGrpSpPr>
          <p:grpSpPr bwMode="auto">
            <a:xfrm>
              <a:off x="6581150" y="2457450"/>
              <a:ext cx="2343150" cy="1727200"/>
              <a:chOff x="5689235" y="5013071"/>
              <a:chExt cx="2343326" cy="1727966"/>
            </a:xfrm>
          </p:grpSpPr>
          <p:sp>
            <p:nvSpPr>
              <p:cNvPr id="70663" name="Text Box 30"/>
              <p:cNvSpPr txBox="1">
                <a:spLocks noChangeArrowheads="1"/>
              </p:cNvSpPr>
              <p:nvPr/>
            </p:nvSpPr>
            <p:spPr bwMode="auto">
              <a:xfrm>
                <a:off x="6546071" y="5721129"/>
                <a:ext cx="633412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i="1">
                    <a:latin typeface="Calibri" pitchFamily="34" charset="0"/>
                  </a:rPr>
                  <a:t>i</a:t>
                </a:r>
              </a:p>
            </p:txBody>
          </p:sp>
          <p:sp>
            <p:nvSpPr>
              <p:cNvPr id="70664" name="Text Box 31"/>
              <p:cNvSpPr txBox="1">
                <a:spLocks noChangeArrowheads="1"/>
              </p:cNvSpPr>
              <p:nvPr/>
            </p:nvSpPr>
            <p:spPr bwMode="auto">
              <a:xfrm>
                <a:off x="5711130" y="5044011"/>
                <a:ext cx="633412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i="1">
                    <a:latin typeface="Calibri" pitchFamily="34" charset="0"/>
                  </a:rPr>
                  <a:t>i</a:t>
                </a:r>
                <a:r>
                  <a:rPr lang="en-GB" i="1" baseline="-25000">
                    <a:latin typeface="Calibri" pitchFamily="34" charset="0"/>
                  </a:rPr>
                  <a:t>1</a:t>
                </a:r>
                <a:endParaRPr lang="en-GB" i="1">
                  <a:latin typeface="Calibri" pitchFamily="34" charset="0"/>
                </a:endParaRPr>
              </a:p>
            </p:txBody>
          </p:sp>
          <p:sp>
            <p:nvSpPr>
              <p:cNvPr id="70665" name="Text Box 32"/>
              <p:cNvSpPr txBox="1">
                <a:spLocks noChangeArrowheads="1"/>
              </p:cNvSpPr>
              <p:nvPr/>
            </p:nvSpPr>
            <p:spPr bwMode="auto">
              <a:xfrm>
                <a:off x="6557034" y="5047186"/>
                <a:ext cx="633413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i="1">
                    <a:latin typeface="Calibri" pitchFamily="34" charset="0"/>
                  </a:rPr>
                  <a:t>i</a:t>
                </a:r>
                <a:r>
                  <a:rPr lang="en-GB" i="1" baseline="-25000">
                    <a:latin typeface="Calibri" pitchFamily="34" charset="0"/>
                  </a:rPr>
                  <a:t>2</a:t>
                </a:r>
                <a:endParaRPr lang="en-GB" i="1">
                  <a:latin typeface="Calibri" pitchFamily="34" charset="0"/>
                </a:endParaRPr>
              </a:p>
            </p:txBody>
          </p:sp>
          <p:sp>
            <p:nvSpPr>
              <p:cNvPr id="70666" name="Text Box 33"/>
              <p:cNvSpPr txBox="1">
                <a:spLocks noChangeArrowheads="1"/>
              </p:cNvSpPr>
              <p:nvPr/>
            </p:nvSpPr>
            <p:spPr bwMode="auto">
              <a:xfrm>
                <a:off x="7388502" y="5013071"/>
                <a:ext cx="633413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i="1">
                    <a:latin typeface="Calibri" pitchFamily="34" charset="0"/>
                  </a:rPr>
                  <a:t>i</a:t>
                </a:r>
                <a:r>
                  <a:rPr lang="en-GB" i="1" baseline="-25000">
                    <a:latin typeface="Calibri" pitchFamily="34" charset="0"/>
                  </a:rPr>
                  <a:t>3</a:t>
                </a:r>
                <a:endParaRPr lang="en-GB" i="1">
                  <a:latin typeface="Calibri" pitchFamily="34" charset="0"/>
                </a:endParaRPr>
              </a:p>
            </p:txBody>
          </p:sp>
          <p:sp>
            <p:nvSpPr>
              <p:cNvPr id="70667" name="Text Box 34"/>
              <p:cNvSpPr txBox="1">
                <a:spLocks noChangeArrowheads="1"/>
              </p:cNvSpPr>
              <p:nvPr/>
            </p:nvSpPr>
            <p:spPr bwMode="auto">
              <a:xfrm>
                <a:off x="5689235" y="5740328"/>
                <a:ext cx="633413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i="1">
                    <a:latin typeface="Calibri" pitchFamily="34" charset="0"/>
                  </a:rPr>
                  <a:t>i</a:t>
                </a:r>
                <a:r>
                  <a:rPr lang="en-GB" i="1" baseline="-25000">
                    <a:latin typeface="Calibri" pitchFamily="34" charset="0"/>
                  </a:rPr>
                  <a:t>4</a:t>
                </a:r>
                <a:endParaRPr lang="en-GB" i="1">
                  <a:latin typeface="Calibri" pitchFamily="34" charset="0"/>
                </a:endParaRPr>
              </a:p>
            </p:txBody>
          </p:sp>
          <p:sp>
            <p:nvSpPr>
              <p:cNvPr id="70668" name="Text Box 35"/>
              <p:cNvSpPr txBox="1">
                <a:spLocks noChangeArrowheads="1"/>
              </p:cNvSpPr>
              <p:nvPr/>
            </p:nvSpPr>
            <p:spPr bwMode="auto">
              <a:xfrm>
                <a:off x="7378498" y="5714448"/>
                <a:ext cx="633412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i="1" dirty="0">
                    <a:latin typeface="Calibri" pitchFamily="34" charset="0"/>
                  </a:rPr>
                  <a:t>i</a:t>
                </a:r>
                <a:r>
                  <a:rPr lang="en-GB" i="1" baseline="-25000" dirty="0">
                    <a:latin typeface="Calibri" pitchFamily="34" charset="0"/>
                  </a:rPr>
                  <a:t>5</a:t>
                </a:r>
                <a:endParaRPr lang="en-GB" i="1" dirty="0">
                  <a:latin typeface="Calibri" pitchFamily="34" charset="0"/>
                </a:endParaRPr>
              </a:p>
            </p:txBody>
          </p:sp>
          <p:sp>
            <p:nvSpPr>
              <p:cNvPr id="70669" name="Text Box 36"/>
              <p:cNvSpPr txBox="1">
                <a:spLocks noChangeArrowheads="1"/>
              </p:cNvSpPr>
              <p:nvPr/>
            </p:nvSpPr>
            <p:spPr bwMode="auto">
              <a:xfrm>
                <a:off x="5695436" y="6347958"/>
                <a:ext cx="633413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i="1">
                    <a:latin typeface="Calibri" pitchFamily="34" charset="0"/>
                  </a:rPr>
                  <a:t>i</a:t>
                </a:r>
                <a:r>
                  <a:rPr lang="en-GB" i="1" baseline="-25000">
                    <a:latin typeface="Calibri" pitchFamily="34" charset="0"/>
                  </a:rPr>
                  <a:t>6</a:t>
                </a:r>
                <a:endParaRPr lang="en-GB" i="1">
                  <a:latin typeface="Calibri" pitchFamily="34" charset="0"/>
                </a:endParaRPr>
              </a:p>
            </p:txBody>
          </p:sp>
          <p:sp>
            <p:nvSpPr>
              <p:cNvPr id="70670" name="Text Box 37"/>
              <p:cNvSpPr txBox="1">
                <a:spLocks noChangeArrowheads="1"/>
              </p:cNvSpPr>
              <p:nvPr/>
            </p:nvSpPr>
            <p:spPr bwMode="auto">
              <a:xfrm>
                <a:off x="6544185" y="6354788"/>
                <a:ext cx="633413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i="1" dirty="0">
                    <a:latin typeface="Calibri" pitchFamily="34" charset="0"/>
                  </a:rPr>
                  <a:t>i</a:t>
                </a:r>
                <a:r>
                  <a:rPr lang="en-GB" i="1" baseline="-25000" dirty="0">
                    <a:latin typeface="Calibri" pitchFamily="34" charset="0"/>
                  </a:rPr>
                  <a:t>7</a:t>
                </a:r>
                <a:endParaRPr lang="en-GB" i="1" dirty="0">
                  <a:latin typeface="Calibri" pitchFamily="34" charset="0"/>
                </a:endParaRPr>
              </a:p>
            </p:txBody>
          </p:sp>
          <p:sp>
            <p:nvSpPr>
              <p:cNvPr id="70671" name="Text Box 38"/>
              <p:cNvSpPr txBox="1">
                <a:spLocks noChangeArrowheads="1"/>
              </p:cNvSpPr>
              <p:nvPr/>
            </p:nvSpPr>
            <p:spPr bwMode="auto">
              <a:xfrm>
                <a:off x="7399148" y="6374325"/>
                <a:ext cx="633413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i="1" dirty="0">
                    <a:latin typeface="Calibri" pitchFamily="34" charset="0"/>
                  </a:rPr>
                  <a:t>i</a:t>
                </a:r>
                <a:r>
                  <a:rPr lang="en-GB" i="1" baseline="-25000" dirty="0">
                    <a:latin typeface="Calibri" pitchFamily="34" charset="0"/>
                  </a:rPr>
                  <a:t>8</a:t>
                </a:r>
                <a:endParaRPr lang="en-GB" i="1" dirty="0">
                  <a:latin typeface="Calibri" pitchFamily="34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</a:rPr>
              <a:t> 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3D09EF-589D-4A71-8920-E9412716CC49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GB">
              <a:latin typeface="Arial" charset="0"/>
            </a:endParaRPr>
          </a:p>
        </p:txBody>
      </p:sp>
      <p:sp>
        <p:nvSpPr>
          <p:cNvPr id="12293" name="Content Placeholder 2"/>
          <p:cNvSpPr txBox="1">
            <a:spLocks/>
          </p:cNvSpPr>
          <p:nvPr/>
        </p:nvSpPr>
        <p:spPr bwMode="auto">
          <a:xfrm>
            <a:off x="454025" y="2076545"/>
            <a:ext cx="82296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sz="3200" dirty="0"/>
              <a:t>Want the relaxation algorithm to move the background pixel probabilities, 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n-GB" sz="32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3200" dirty="0"/>
              <a:t> to 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GB" sz="3200" dirty="0"/>
              <a:t>and the object pixel probabilities to 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sz="3200" dirty="0"/>
              <a:t>We wish to take into account</a:t>
            </a:r>
          </a:p>
          <a:p>
            <a:pPr marL="800100" lvl="1" indent="-342900">
              <a:spcBef>
                <a:spcPts val="0"/>
              </a:spcBef>
              <a:buSzPct val="80000"/>
              <a:buFontTx/>
              <a:buBlip>
                <a:blip r:embed="rId4"/>
              </a:buBlip>
            </a:pPr>
            <a:r>
              <a:rPr lang="en-GB" sz="2800" dirty="0"/>
              <a:t>The probabilities of neighbouring pixels</a:t>
            </a:r>
          </a:p>
          <a:p>
            <a:pPr marL="800100" lvl="1" indent="-342900">
              <a:spcBef>
                <a:spcPts val="0"/>
              </a:spcBef>
              <a:buSzPct val="80000"/>
              <a:buFontTx/>
              <a:buBlip>
                <a:blip r:embed="rId4"/>
              </a:buBlip>
            </a:pPr>
            <a:r>
              <a:rPr lang="en-GB" sz="2800" dirty="0"/>
              <a:t>The consistency values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sz="3200" dirty="0"/>
              <a:t>Want an algorithm in which 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n-GB" sz="32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GB" sz="3200" i="1" dirty="0" smtClean="0"/>
              <a:t>≥ </a:t>
            </a:r>
            <a:r>
              <a:rPr lang="en-GB" sz="32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GB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290" name="Object 3"/>
          <p:cNvGraphicFramePr>
            <a:graphicFrameLocks noChangeAspect="1"/>
          </p:cNvGraphicFramePr>
          <p:nvPr/>
        </p:nvGraphicFramePr>
        <p:xfrm>
          <a:off x="2525868" y="1336654"/>
          <a:ext cx="3605212" cy="633412"/>
        </p:xfrm>
        <a:graphic>
          <a:graphicData uri="http://schemas.openxmlformats.org/presentationml/2006/ole">
            <p:oleObj spid="_x0000_s12298" r:id="rId5" imgW="1282700" imgH="228600" progId="Equation.3">
              <p:embed/>
            </p:oleObj>
          </a:graphicData>
        </a:graphic>
      </p:graphicFrame>
      <p:sp>
        <p:nvSpPr>
          <p:cNvPr id="12294" name="Content Placeholder 7"/>
          <p:cNvSpPr>
            <a:spLocks noGrp="1"/>
          </p:cNvSpPr>
          <p:nvPr>
            <p:ph idx="1"/>
          </p:nvPr>
        </p:nvSpPr>
        <p:spPr>
          <a:xfrm>
            <a:off x="457200" y="708120"/>
            <a:ext cx="8229600" cy="603250"/>
          </a:xfrm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Initialise the probabilities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0005" y="1204332"/>
            <a:ext cx="1851103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Forces labelling to extremes of grey-level range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build="p" bldLvl="2"/>
      <p:bldP spid="12294" grpId="0" build="p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645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 </a:t>
            </a:r>
          </a:p>
        </p:txBody>
      </p:sp>
      <p:sp>
        <p:nvSpPr>
          <p:cNvPr id="13317" name="Content Placeholder 2"/>
          <p:cNvSpPr>
            <a:spLocks noGrp="1"/>
          </p:cNvSpPr>
          <p:nvPr>
            <p:ph idx="1"/>
          </p:nvPr>
        </p:nvSpPr>
        <p:spPr>
          <a:xfrm>
            <a:off x="41275" y="831850"/>
            <a:ext cx="8229600" cy="3572882"/>
          </a:xfrm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For a neighbour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dirty="0" smtClean="0">
                <a:latin typeface="Arial" charset="0"/>
              </a:rPr>
              <a:t> of pixel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0"/>
              </a:spcBef>
              <a:buFontTx/>
              <a:buBlip>
                <a:blip r:embed="rId4"/>
              </a:buBlip>
            </a:pPr>
            <a:r>
              <a:rPr lang="en-GB" dirty="0" smtClean="0">
                <a:latin typeface="Arial" charset="0"/>
              </a:rPr>
              <a:t>Consider the increment in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GB" dirty="0" smtClean="0">
                <a:latin typeface="Arial" charset="0"/>
              </a:rPr>
              <a:t>due to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lvl="1">
              <a:spcBef>
                <a:spcPct val="0"/>
              </a:spcBef>
              <a:buFontTx/>
              <a:buBlip>
                <a:blip r:embed="rId4"/>
              </a:buBlip>
            </a:pPr>
            <a:r>
              <a:rPr lang="en-GB" dirty="0" smtClean="0">
                <a:latin typeface="Arial" charset="0"/>
              </a:rPr>
              <a:t>Let that increment be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q(i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spcBef>
                <a:spcPct val="0"/>
              </a:spcBef>
              <a:buFontTx/>
              <a:buBlip>
                <a:blip r:embed="rId4"/>
              </a:buBlip>
            </a:pPr>
            <a:r>
              <a:rPr lang="en-GB" dirty="0" smtClean="0">
                <a:latin typeface="Arial" charset="0"/>
              </a:rPr>
              <a:t>If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q(i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)&gt;0.5 </a:t>
            </a:r>
            <a:r>
              <a:rPr lang="en-GB" dirty="0" smtClean="0">
                <a:latin typeface="Arial" charset="0"/>
              </a:rPr>
              <a:t>the contribution from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pixel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Arial" charset="0"/>
              </a:rPr>
              <a:t>should increment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p(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spcBef>
                <a:spcPct val="0"/>
              </a:spcBef>
              <a:buFontTx/>
              <a:buBlip>
                <a:blip r:embed="rId4"/>
              </a:buBlip>
            </a:pPr>
            <a:r>
              <a:rPr lang="en-GB" dirty="0" smtClean="0">
                <a:latin typeface="Arial" charset="0"/>
              </a:rPr>
              <a:t>If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q(i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)&lt;0.5 </a:t>
            </a:r>
            <a:r>
              <a:rPr lang="en-GB" dirty="0" smtClean="0">
                <a:latin typeface="Arial" charset="0"/>
              </a:rPr>
              <a:t>the contribution from pixel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GB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dirty="0" smtClean="0">
                <a:latin typeface="Arial" charset="0"/>
              </a:rPr>
              <a:t>should decrement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p(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spcBef>
                <a:spcPct val="0"/>
              </a:spcBef>
              <a:buFontTx/>
              <a:buBlip>
                <a:blip r:embed="rId4"/>
              </a:buBlip>
            </a:pPr>
            <a:r>
              <a:rPr lang="en-GB" dirty="0" smtClean="0">
                <a:latin typeface="Arial" charset="0"/>
              </a:rPr>
              <a:t>This can be formulated as:</a:t>
            </a:r>
          </a:p>
          <a:p>
            <a:pPr lvl="1">
              <a:buFontTx/>
              <a:buBlip>
                <a:blip r:embed="rId4"/>
              </a:buBlip>
            </a:pP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3AEB6B-4804-48D4-AEDC-C76612514BFC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GB">
              <a:latin typeface="Arial" charset="0"/>
            </a:endParaRP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2482850" y="4271963"/>
          <a:ext cx="4651375" cy="603250"/>
        </p:xfrm>
        <a:graphic>
          <a:graphicData uri="http://schemas.openxmlformats.org/presentationml/2006/ole">
            <p:oleObj spid="_x0000_s13330" name="Equation" r:id="rId5" imgW="1752600" imgH="228600" progId="Equation.3">
              <p:embed/>
            </p:oleObj>
          </a:graphicData>
        </a:graphic>
      </p:graphicFrame>
      <p:grpSp>
        <p:nvGrpSpPr>
          <p:cNvPr id="13319" name="Group 35"/>
          <p:cNvGrpSpPr>
            <a:grpSpLocks/>
          </p:cNvGrpSpPr>
          <p:nvPr/>
        </p:nvGrpSpPr>
        <p:grpSpPr bwMode="auto">
          <a:xfrm>
            <a:off x="7180263" y="1111250"/>
            <a:ext cx="2036762" cy="1525588"/>
            <a:chOff x="6590469" y="1165957"/>
            <a:chExt cx="2387665" cy="1730444"/>
          </a:xfrm>
        </p:grpSpPr>
        <p:grpSp>
          <p:nvGrpSpPr>
            <p:cNvPr id="13321" name="Group 5"/>
            <p:cNvGrpSpPr>
              <a:grpSpLocks/>
            </p:cNvGrpSpPr>
            <p:nvPr/>
          </p:nvGrpSpPr>
          <p:grpSpPr bwMode="auto">
            <a:xfrm>
              <a:off x="6634808" y="1168435"/>
              <a:ext cx="2343326" cy="1727966"/>
              <a:chOff x="5689235" y="5013071"/>
              <a:chExt cx="2343326" cy="1727966"/>
            </a:xfrm>
          </p:grpSpPr>
          <p:sp>
            <p:nvSpPr>
              <p:cNvPr id="13332" name="Text Box 30"/>
              <p:cNvSpPr txBox="1">
                <a:spLocks noChangeArrowheads="1"/>
              </p:cNvSpPr>
              <p:nvPr/>
            </p:nvSpPr>
            <p:spPr bwMode="auto">
              <a:xfrm>
                <a:off x="6546071" y="5721129"/>
                <a:ext cx="633412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i="1">
                    <a:latin typeface="Calibri" pitchFamily="34" charset="0"/>
                  </a:rPr>
                  <a:t>i</a:t>
                </a:r>
              </a:p>
            </p:txBody>
          </p:sp>
          <p:sp>
            <p:nvSpPr>
              <p:cNvPr id="13333" name="Text Box 31"/>
              <p:cNvSpPr txBox="1">
                <a:spLocks noChangeArrowheads="1"/>
              </p:cNvSpPr>
              <p:nvPr/>
            </p:nvSpPr>
            <p:spPr bwMode="auto">
              <a:xfrm>
                <a:off x="5711130" y="5044011"/>
                <a:ext cx="633412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i="1">
                    <a:latin typeface="Calibri" pitchFamily="34" charset="0"/>
                  </a:rPr>
                  <a:t>i</a:t>
                </a:r>
                <a:r>
                  <a:rPr lang="en-GB" i="1" baseline="-25000">
                    <a:latin typeface="Calibri" pitchFamily="34" charset="0"/>
                  </a:rPr>
                  <a:t>1</a:t>
                </a:r>
                <a:endParaRPr lang="en-GB" i="1">
                  <a:latin typeface="Calibri" pitchFamily="34" charset="0"/>
                </a:endParaRPr>
              </a:p>
            </p:txBody>
          </p:sp>
          <p:sp>
            <p:nvSpPr>
              <p:cNvPr id="13334" name="Text Box 32"/>
              <p:cNvSpPr txBox="1">
                <a:spLocks noChangeArrowheads="1"/>
              </p:cNvSpPr>
              <p:nvPr/>
            </p:nvSpPr>
            <p:spPr bwMode="auto">
              <a:xfrm>
                <a:off x="6557034" y="5047186"/>
                <a:ext cx="633413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i="1">
                    <a:latin typeface="Calibri" pitchFamily="34" charset="0"/>
                  </a:rPr>
                  <a:t>i</a:t>
                </a:r>
                <a:r>
                  <a:rPr lang="en-GB" i="1" baseline="-25000">
                    <a:latin typeface="Calibri" pitchFamily="34" charset="0"/>
                  </a:rPr>
                  <a:t>2</a:t>
                </a:r>
                <a:endParaRPr lang="en-GB" i="1">
                  <a:latin typeface="Calibri" pitchFamily="34" charset="0"/>
                </a:endParaRPr>
              </a:p>
            </p:txBody>
          </p:sp>
          <p:sp>
            <p:nvSpPr>
              <p:cNvPr id="13335" name="Text Box 33"/>
              <p:cNvSpPr txBox="1">
                <a:spLocks noChangeArrowheads="1"/>
              </p:cNvSpPr>
              <p:nvPr/>
            </p:nvSpPr>
            <p:spPr bwMode="auto">
              <a:xfrm>
                <a:off x="7388502" y="5013071"/>
                <a:ext cx="633413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i="1">
                    <a:latin typeface="Calibri" pitchFamily="34" charset="0"/>
                  </a:rPr>
                  <a:t>i</a:t>
                </a:r>
                <a:r>
                  <a:rPr lang="en-GB" i="1" baseline="-25000">
                    <a:latin typeface="Calibri" pitchFamily="34" charset="0"/>
                  </a:rPr>
                  <a:t>3</a:t>
                </a:r>
                <a:endParaRPr lang="en-GB" i="1">
                  <a:latin typeface="Calibri" pitchFamily="34" charset="0"/>
                </a:endParaRPr>
              </a:p>
            </p:txBody>
          </p:sp>
          <p:sp>
            <p:nvSpPr>
              <p:cNvPr id="13336" name="Text Box 34"/>
              <p:cNvSpPr txBox="1">
                <a:spLocks noChangeArrowheads="1"/>
              </p:cNvSpPr>
              <p:nvPr/>
            </p:nvSpPr>
            <p:spPr bwMode="auto">
              <a:xfrm>
                <a:off x="5689235" y="5740328"/>
                <a:ext cx="633413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i="1">
                    <a:latin typeface="Calibri" pitchFamily="34" charset="0"/>
                  </a:rPr>
                  <a:t>i</a:t>
                </a:r>
                <a:r>
                  <a:rPr lang="en-GB" i="1" baseline="-25000">
                    <a:latin typeface="Calibri" pitchFamily="34" charset="0"/>
                  </a:rPr>
                  <a:t>4</a:t>
                </a:r>
                <a:endParaRPr lang="en-GB" i="1">
                  <a:latin typeface="Calibri" pitchFamily="34" charset="0"/>
                </a:endParaRPr>
              </a:p>
            </p:txBody>
          </p:sp>
          <p:sp>
            <p:nvSpPr>
              <p:cNvPr id="13337" name="Text Box 35"/>
              <p:cNvSpPr txBox="1">
                <a:spLocks noChangeArrowheads="1"/>
              </p:cNvSpPr>
              <p:nvPr/>
            </p:nvSpPr>
            <p:spPr bwMode="auto">
              <a:xfrm>
                <a:off x="7378498" y="5714448"/>
                <a:ext cx="633412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i="1">
                    <a:latin typeface="Calibri" pitchFamily="34" charset="0"/>
                  </a:rPr>
                  <a:t>i</a:t>
                </a:r>
                <a:r>
                  <a:rPr lang="en-GB" i="1" baseline="-25000">
                    <a:latin typeface="Calibri" pitchFamily="34" charset="0"/>
                  </a:rPr>
                  <a:t>5</a:t>
                </a:r>
                <a:endParaRPr lang="en-GB" i="1">
                  <a:latin typeface="Calibri" pitchFamily="34" charset="0"/>
                </a:endParaRPr>
              </a:p>
            </p:txBody>
          </p:sp>
          <p:sp>
            <p:nvSpPr>
              <p:cNvPr id="13338" name="Text Box 36"/>
              <p:cNvSpPr txBox="1">
                <a:spLocks noChangeArrowheads="1"/>
              </p:cNvSpPr>
              <p:nvPr/>
            </p:nvSpPr>
            <p:spPr bwMode="auto">
              <a:xfrm>
                <a:off x="5695436" y="6347958"/>
                <a:ext cx="633413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i="1">
                    <a:latin typeface="Calibri" pitchFamily="34" charset="0"/>
                  </a:rPr>
                  <a:t>i</a:t>
                </a:r>
                <a:r>
                  <a:rPr lang="en-GB" i="1" baseline="-25000">
                    <a:latin typeface="Calibri" pitchFamily="34" charset="0"/>
                  </a:rPr>
                  <a:t>6</a:t>
                </a:r>
                <a:endParaRPr lang="en-GB" i="1">
                  <a:latin typeface="Calibri" pitchFamily="34" charset="0"/>
                </a:endParaRPr>
              </a:p>
            </p:txBody>
          </p:sp>
          <p:sp>
            <p:nvSpPr>
              <p:cNvPr id="13339" name="Text Box 37"/>
              <p:cNvSpPr txBox="1">
                <a:spLocks noChangeArrowheads="1"/>
              </p:cNvSpPr>
              <p:nvPr/>
            </p:nvSpPr>
            <p:spPr bwMode="auto">
              <a:xfrm>
                <a:off x="6544185" y="6354788"/>
                <a:ext cx="633413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i="1">
                    <a:latin typeface="Calibri" pitchFamily="34" charset="0"/>
                  </a:rPr>
                  <a:t>i</a:t>
                </a:r>
                <a:r>
                  <a:rPr lang="en-GB" i="1" baseline="-25000">
                    <a:latin typeface="Calibri" pitchFamily="34" charset="0"/>
                  </a:rPr>
                  <a:t>7</a:t>
                </a:r>
                <a:endParaRPr lang="en-GB" i="1">
                  <a:latin typeface="Calibri" pitchFamily="34" charset="0"/>
                </a:endParaRPr>
              </a:p>
            </p:txBody>
          </p:sp>
          <p:sp>
            <p:nvSpPr>
              <p:cNvPr id="13340" name="Text Box 38"/>
              <p:cNvSpPr txBox="1">
                <a:spLocks noChangeArrowheads="1"/>
              </p:cNvSpPr>
              <p:nvPr/>
            </p:nvSpPr>
            <p:spPr bwMode="auto">
              <a:xfrm>
                <a:off x="7399148" y="6374325"/>
                <a:ext cx="633413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i="1">
                    <a:latin typeface="Calibri" pitchFamily="34" charset="0"/>
                  </a:rPr>
                  <a:t>i</a:t>
                </a:r>
                <a:r>
                  <a:rPr lang="en-GB" i="1" baseline="-25000">
                    <a:latin typeface="Calibri" pitchFamily="34" charset="0"/>
                  </a:rPr>
                  <a:t>8</a:t>
                </a:r>
                <a:endParaRPr lang="en-GB" i="1">
                  <a:latin typeface="Calibri" pitchFamily="34" charset="0"/>
                </a:endParaRPr>
              </a:p>
            </p:txBody>
          </p:sp>
        </p:grpSp>
        <p:grpSp>
          <p:nvGrpSpPr>
            <p:cNvPr id="13322" name="Group 29"/>
            <p:cNvGrpSpPr>
              <a:grpSpLocks/>
            </p:cNvGrpSpPr>
            <p:nvPr/>
          </p:nvGrpSpPr>
          <p:grpSpPr bwMode="auto">
            <a:xfrm>
              <a:off x="6590469" y="1165957"/>
              <a:ext cx="1884480" cy="1458325"/>
              <a:chOff x="1561" y="2166"/>
              <a:chExt cx="848" cy="698"/>
            </a:xfrm>
          </p:grpSpPr>
          <p:sp>
            <p:nvSpPr>
              <p:cNvPr id="13323" name="Oval 7"/>
              <p:cNvSpPr>
                <a:spLocks noChangeArrowheads="1"/>
              </p:cNvSpPr>
              <p:nvPr/>
            </p:nvSpPr>
            <p:spPr bwMode="auto">
              <a:xfrm>
                <a:off x="1561" y="2166"/>
                <a:ext cx="73" cy="71"/>
              </a:xfrm>
              <a:prstGeom prst="ellipse">
                <a:avLst/>
              </a:prstGeom>
              <a:solidFill>
                <a:srgbClr val="A6A6A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3324" name="Oval 8"/>
              <p:cNvSpPr>
                <a:spLocks noChangeArrowheads="1"/>
              </p:cNvSpPr>
              <p:nvPr/>
            </p:nvSpPr>
            <p:spPr bwMode="auto">
              <a:xfrm>
                <a:off x="1940" y="2166"/>
                <a:ext cx="73" cy="71"/>
              </a:xfrm>
              <a:prstGeom prst="ellipse">
                <a:avLst/>
              </a:prstGeom>
              <a:solidFill>
                <a:srgbClr val="A6A6A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3325" name="Oval 10"/>
              <p:cNvSpPr>
                <a:spLocks noChangeArrowheads="1"/>
              </p:cNvSpPr>
              <p:nvPr/>
            </p:nvSpPr>
            <p:spPr bwMode="auto">
              <a:xfrm>
                <a:off x="2321" y="2166"/>
                <a:ext cx="73" cy="71"/>
              </a:xfrm>
              <a:prstGeom prst="ellipse">
                <a:avLst/>
              </a:prstGeom>
              <a:solidFill>
                <a:srgbClr val="A6A6A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3326" name="Oval 13"/>
              <p:cNvSpPr>
                <a:spLocks noChangeArrowheads="1"/>
              </p:cNvSpPr>
              <p:nvPr/>
            </p:nvSpPr>
            <p:spPr bwMode="auto">
              <a:xfrm>
                <a:off x="1561" y="2461"/>
                <a:ext cx="73" cy="70"/>
              </a:xfrm>
              <a:prstGeom prst="ellipse">
                <a:avLst/>
              </a:prstGeom>
              <a:solidFill>
                <a:srgbClr val="A6A6A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3327" name="Oval 14"/>
              <p:cNvSpPr>
                <a:spLocks noChangeArrowheads="1"/>
              </p:cNvSpPr>
              <p:nvPr/>
            </p:nvSpPr>
            <p:spPr bwMode="auto">
              <a:xfrm>
                <a:off x="1940" y="2461"/>
                <a:ext cx="73" cy="70"/>
              </a:xfrm>
              <a:prstGeom prst="ellipse">
                <a:avLst/>
              </a:prstGeom>
              <a:solidFill>
                <a:srgbClr val="A6A6A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3328" name="Oval 16"/>
              <p:cNvSpPr>
                <a:spLocks noChangeArrowheads="1"/>
              </p:cNvSpPr>
              <p:nvPr/>
            </p:nvSpPr>
            <p:spPr bwMode="auto">
              <a:xfrm>
                <a:off x="2321" y="2461"/>
                <a:ext cx="73" cy="70"/>
              </a:xfrm>
              <a:prstGeom prst="ellipse">
                <a:avLst/>
              </a:prstGeom>
              <a:solidFill>
                <a:srgbClr val="A6A6A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3329" name="Oval 18"/>
              <p:cNvSpPr>
                <a:spLocks noChangeArrowheads="1"/>
              </p:cNvSpPr>
              <p:nvPr/>
            </p:nvSpPr>
            <p:spPr bwMode="auto">
              <a:xfrm>
                <a:off x="1561" y="2782"/>
                <a:ext cx="73" cy="70"/>
              </a:xfrm>
              <a:prstGeom prst="ellipse">
                <a:avLst/>
              </a:prstGeom>
              <a:solidFill>
                <a:srgbClr val="A6A6A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3330" name="Oval 19"/>
              <p:cNvSpPr>
                <a:spLocks noChangeArrowheads="1"/>
              </p:cNvSpPr>
              <p:nvPr/>
            </p:nvSpPr>
            <p:spPr bwMode="auto">
              <a:xfrm>
                <a:off x="1941" y="2782"/>
                <a:ext cx="72" cy="70"/>
              </a:xfrm>
              <a:prstGeom prst="ellipse">
                <a:avLst/>
              </a:prstGeom>
              <a:solidFill>
                <a:srgbClr val="A6A6A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3331" name="Oval 28"/>
              <p:cNvSpPr>
                <a:spLocks noChangeArrowheads="1"/>
              </p:cNvSpPr>
              <p:nvPr/>
            </p:nvSpPr>
            <p:spPr bwMode="auto">
              <a:xfrm>
                <a:off x="2336" y="2794"/>
                <a:ext cx="73" cy="70"/>
              </a:xfrm>
              <a:prstGeom prst="ellipse">
                <a:avLst/>
              </a:prstGeom>
              <a:solidFill>
                <a:srgbClr val="A6A6A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</p:grpSp>
      </p:grpSp>
      <p:sp>
        <p:nvSpPr>
          <p:cNvPr id="37" name="Content Placeholder 2"/>
          <p:cNvSpPr txBox="1">
            <a:spLocks/>
          </p:cNvSpPr>
          <p:nvPr/>
        </p:nvSpPr>
        <p:spPr>
          <a:xfrm>
            <a:off x="58738" y="4833938"/>
            <a:ext cx="8229600" cy="8477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SzPct val="80000"/>
              <a:buFontTx/>
              <a:buBlip>
                <a:blip r:embed="rId6"/>
              </a:buBlip>
              <a:defRPr/>
            </a:pPr>
            <a:r>
              <a:rPr lang="en-GB" sz="2800" dirty="0">
                <a:latin typeface="Arial" pitchFamily="34" charset="0"/>
              </a:rPr>
              <a:t>Sum the contributions from the 8 neighbours to get the total change to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 p(</a:t>
            </a:r>
            <a:r>
              <a:rPr lang="en-GB" sz="28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2800" dirty="0">
                <a:latin typeface="Arial" pitchFamily="34" charset="0"/>
              </a:rPr>
              <a:t>:</a:t>
            </a: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2233613" y="5540375"/>
          <a:ext cx="5418137" cy="1041400"/>
        </p:xfrm>
        <a:graphic>
          <a:graphicData uri="http://schemas.openxmlformats.org/presentationml/2006/ole">
            <p:oleObj spid="_x0000_s13331" name="Equation" r:id="rId7" imgW="2235200" imgH="4318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 bldLvl="2"/>
      <p:bldP spid="3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</a:rPr>
              <a:t> </a:t>
            </a:r>
          </a:p>
        </p:txBody>
      </p:sp>
      <p:sp>
        <p:nvSpPr>
          <p:cNvPr id="14341" name="Content Placeholder 2"/>
          <p:cNvSpPr>
            <a:spLocks noGrp="1"/>
          </p:cNvSpPr>
          <p:nvPr>
            <p:ph idx="1"/>
          </p:nvPr>
        </p:nvSpPr>
        <p:spPr>
          <a:xfrm>
            <a:off x="558800" y="211138"/>
            <a:ext cx="7840663" cy="1704975"/>
          </a:xfrm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Can be shown that if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-1 &lt;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i="1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i="1" baseline="-25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&lt; 1</a:t>
            </a:r>
            <a:r>
              <a:rPr lang="en-GB" dirty="0" smtClean="0">
                <a:latin typeface="Arial" charset="0"/>
              </a:rPr>
              <a:t/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Then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en-GB" dirty="0" smtClean="0">
                <a:latin typeface="Arial" charset="0"/>
              </a:rPr>
              <a:t>&lt; </a:t>
            </a:r>
            <a:r>
              <a:rPr lang="en-GB" dirty="0" smtClean="0">
                <a:latin typeface="Arial" charset="0"/>
                <a:sym typeface="Symbol" pitchFamily="18" charset="2"/>
              </a:rPr>
              <a:t>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dirty="0" smtClean="0">
                <a:latin typeface="Arial" charset="0"/>
              </a:rPr>
              <a:t>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&lt; 1</a:t>
            </a:r>
          </a:p>
          <a:p>
            <a:pPr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Update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dirty="0" smtClean="0">
                <a:latin typeface="Arial" charset="0"/>
              </a:rPr>
              <a:t> using:</a:t>
            </a: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7B534C-2CF6-4A73-AF42-24BF02C8891A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GB">
              <a:latin typeface="Arial" charset="0"/>
            </a:endParaRP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2108200" y="1920875"/>
          <a:ext cx="5035550" cy="671513"/>
        </p:xfrm>
        <a:graphic>
          <a:graphicData uri="http://schemas.openxmlformats.org/presentationml/2006/ole">
            <p:oleObj spid="_x0000_s14354" name="Equation" r:id="rId4" imgW="1689100" imgH="228600" progId="Equation.3">
              <p:embed/>
            </p:oleObj>
          </a:graphicData>
        </a:graphic>
      </p:graphicFrame>
      <p:sp>
        <p:nvSpPr>
          <p:cNvPr id="14343" name="Content Placeholder 2"/>
          <p:cNvSpPr txBox="1">
            <a:spLocks/>
          </p:cNvSpPr>
          <p:nvPr/>
        </p:nvSpPr>
        <p:spPr bwMode="auto">
          <a:xfrm>
            <a:off x="531813" y="2611438"/>
            <a:ext cx="8223250" cy="320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sz="3200" dirty="0"/>
              <a:t>This ensures that 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n-GB" sz="32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3200" dirty="0"/>
              <a:t> remains positive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sz="3200" dirty="0"/>
              <a:t>This is a basic form of relaxation labelling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sz="3200" dirty="0">
                <a:cs typeface="Times New Roman" pitchFamily="18" charset="0"/>
              </a:rPr>
              <a:t>After each iteration need to normalise 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n-GB" sz="32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3200" dirty="0">
                <a:cs typeface="Times New Roman" pitchFamily="18" charset="0"/>
              </a:rPr>
              <a:t> to the range {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0 .. 1</a:t>
            </a:r>
            <a:r>
              <a:rPr lang="en-GB" sz="3200" dirty="0">
                <a:cs typeface="Times New Roman" pitchFamily="18" charset="0"/>
              </a:rPr>
              <a:t>}</a:t>
            </a:r>
          </a:p>
          <a:p>
            <a:pPr marL="800100" lvl="1" indent="-342900">
              <a:spcBef>
                <a:spcPct val="20000"/>
              </a:spcBef>
              <a:buSzPct val="80000"/>
              <a:buFontTx/>
              <a:buBlip>
                <a:blip r:embed="rId5"/>
              </a:buBlip>
            </a:pPr>
            <a:r>
              <a:rPr lang="en-GB" sz="2800" dirty="0">
                <a:cs typeface="Times New Roman" pitchFamily="18" charset="0"/>
              </a:rPr>
              <a:t>Normalise with respect to the largest probability</a:t>
            </a:r>
            <a:r>
              <a:rPr lang="en-GB" sz="2800" dirty="0" smtClean="0">
                <a:cs typeface="Times New Roman" pitchFamily="18" charset="0"/>
              </a:rPr>
              <a:t>:</a:t>
            </a:r>
            <a:endParaRPr lang="en-GB" sz="2800" dirty="0">
              <a:cs typeface="Times New Roman" pitchFamily="18" charset="0"/>
            </a:endParaRPr>
          </a:p>
        </p:txBody>
      </p:sp>
      <p:graphicFrame>
        <p:nvGraphicFramePr>
          <p:cNvPr id="14339" name="Object 4"/>
          <p:cNvGraphicFramePr>
            <a:graphicFrameLocks noChangeAspect="1"/>
          </p:cNvGraphicFramePr>
          <p:nvPr/>
        </p:nvGraphicFramePr>
        <p:xfrm>
          <a:off x="3343275" y="5186363"/>
          <a:ext cx="5286375" cy="593725"/>
        </p:xfrm>
        <a:graphic>
          <a:graphicData uri="http://schemas.openxmlformats.org/presentationml/2006/ole">
            <p:oleObj spid="_x0000_s14355" r:id="rId6" imgW="2006600" imgH="228600" progId="Equation.3">
              <p:embed/>
            </p:oleObj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28099" y="5742899"/>
            <a:ext cx="8223250" cy="100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>
              <a:spcBef>
                <a:spcPct val="20000"/>
              </a:spcBef>
              <a:buSzPct val="80000"/>
              <a:buFontTx/>
              <a:buBlip>
                <a:blip r:embed="rId5"/>
              </a:buBlip>
            </a:pPr>
            <a:r>
              <a:rPr lang="en-GB" sz="2800" dirty="0" smtClean="0">
                <a:cs typeface="Times New Roman" pitchFamily="18" charset="0"/>
              </a:rPr>
              <a:t>When </a:t>
            </a:r>
            <a:r>
              <a:rPr lang="en-GB" sz="2800" dirty="0">
                <a:cs typeface="Times New Roman" pitchFamily="18" charset="0"/>
              </a:rPr>
              <a:t>all the 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n-GB" sz="28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2800" dirty="0">
                <a:cs typeface="Times New Roman" pitchFamily="18" charset="0"/>
              </a:rPr>
              <a:t> in a neighbourhood are the same  will get stuck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uild="p"/>
      <p:bldP spid="14343" grpId="0" build="p" bldLvl="2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</a:rPr>
              <a:t> 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457200" y="1346200"/>
            <a:ext cx="8229600" cy="652463"/>
          </a:xfrm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Improved normalisation</a:t>
            </a:r>
          </a:p>
        </p:txBody>
      </p:sp>
      <p:sp>
        <p:nvSpPr>
          <p:cNvPr id="15365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4897F0-0E9B-4EB8-853B-6A3E70C72115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GB">
              <a:latin typeface="Arial" charset="0"/>
            </a:endParaRP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915988" y="1962150"/>
          <a:ext cx="7450137" cy="938213"/>
        </p:xfrm>
        <a:graphic>
          <a:graphicData uri="http://schemas.openxmlformats.org/presentationml/2006/ole">
            <p:oleObj spid="_x0000_s15370" r:id="rId4" imgW="3530600" imgH="444500" progId="Equation.3">
              <p:embed/>
            </p:oleObj>
          </a:graphicData>
        </a:graphic>
      </p:graphicFrame>
      <p:sp>
        <p:nvSpPr>
          <p:cNvPr id="15366" name="Content Placeholder 2"/>
          <p:cNvSpPr txBox="1">
            <a:spLocks/>
          </p:cNvSpPr>
          <p:nvPr/>
        </p:nvSpPr>
        <p:spPr bwMode="auto">
          <a:xfrm>
            <a:off x="457200" y="2887663"/>
            <a:ext cx="8229600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>
              <a:buSzPct val="80000"/>
              <a:buFontTx/>
              <a:buBlip>
                <a:blip r:embed="rId5"/>
              </a:buBlip>
            </a:pPr>
            <a:r>
              <a:rPr lang="en-GB" sz="2800" dirty="0"/>
              <a:t>Has the correct properties</a:t>
            </a:r>
          </a:p>
          <a:p>
            <a:pPr marL="1257300" lvl="2" indent="-342900">
              <a:buSzPct val="80000"/>
              <a:buFontTx/>
              <a:buBlip>
                <a:blip r:embed="rId6"/>
              </a:buBlip>
            </a:pPr>
            <a:r>
              <a:rPr lang="en-GB" sz="2400" dirty="0"/>
              <a:t>When 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 i="1" baseline="30000" dirty="0">
                <a:latin typeface="Times New Roman" pitchFamily="18" charset="0"/>
                <a:cs typeface="Times New Roman" pitchFamily="18" charset="0"/>
              </a:rPr>
              <a:t>(r-1)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4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) = 1, p</a:t>
            </a:r>
            <a:r>
              <a:rPr lang="en-GB" sz="2400" i="1" baseline="30000" dirty="0">
                <a:latin typeface="Times New Roman" pitchFamily="18" charset="0"/>
                <a:cs typeface="Times New Roman" pitchFamily="18" charset="0"/>
              </a:rPr>
              <a:t>(r)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4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) = 1</a:t>
            </a:r>
          </a:p>
          <a:p>
            <a:pPr marL="1257300" lvl="2" indent="-342900">
              <a:buSzPct val="80000"/>
              <a:buFontTx/>
              <a:buBlip>
                <a:blip r:embed="rId6"/>
              </a:buBlip>
            </a:pPr>
            <a:r>
              <a:rPr lang="en-GB" sz="2400" dirty="0"/>
              <a:t>When 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 i="1" baseline="30000" dirty="0">
                <a:latin typeface="Times New Roman" pitchFamily="18" charset="0"/>
                <a:cs typeface="Times New Roman" pitchFamily="18" charset="0"/>
              </a:rPr>
              <a:t>(r-1)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4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) = 0, p</a:t>
            </a:r>
            <a:r>
              <a:rPr lang="en-GB" sz="2400" i="1" baseline="30000" dirty="0">
                <a:latin typeface="Times New Roman" pitchFamily="18" charset="0"/>
                <a:cs typeface="Times New Roman" pitchFamily="18" charset="0"/>
              </a:rPr>
              <a:t>(r)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4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) = 0</a:t>
            </a:r>
          </a:p>
          <a:p>
            <a:pPr marL="1257300" lvl="2" indent="-342900">
              <a:buSzPct val="80000"/>
              <a:buFontTx/>
              <a:buBlip>
                <a:blip r:embed="rId6"/>
              </a:buBlip>
            </a:pPr>
            <a:r>
              <a:rPr lang="en-GB" sz="2400" dirty="0"/>
              <a:t>When 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 i="1" baseline="30000" dirty="0">
                <a:latin typeface="Times New Roman" pitchFamily="18" charset="0"/>
                <a:cs typeface="Times New Roman" pitchFamily="18" charset="0"/>
              </a:rPr>
              <a:t>(r-1)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4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) = 0.9 and </a:t>
            </a:r>
            <a:r>
              <a:rPr lang="en-GB" sz="2400" i="1" dirty="0" err="1">
                <a:latin typeface="Symbol" pitchFamily="18" charset="2"/>
                <a:cs typeface="Times New Roman" pitchFamily="18" charset="0"/>
              </a:rPr>
              <a:t>D</a:t>
            </a:r>
            <a:r>
              <a:rPr lang="en-GB" sz="2400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4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) = 0.9, p</a:t>
            </a:r>
            <a:r>
              <a:rPr lang="en-GB" sz="2400" i="1" baseline="30000" dirty="0">
                <a:latin typeface="Times New Roman" pitchFamily="18" charset="0"/>
                <a:cs typeface="Times New Roman" pitchFamily="18" charset="0"/>
              </a:rPr>
              <a:t>(r)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4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) = 0.994</a:t>
            </a:r>
          </a:p>
          <a:p>
            <a:pPr marL="1257300" lvl="2" indent="-342900">
              <a:buSzPct val="80000"/>
              <a:buFontTx/>
              <a:buBlip>
                <a:blip r:embed="rId6"/>
              </a:buBlip>
            </a:pPr>
            <a:r>
              <a:rPr lang="en-GB" sz="2400" dirty="0"/>
              <a:t>When 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 i="1" baseline="30000" dirty="0">
                <a:latin typeface="Times New Roman" pitchFamily="18" charset="0"/>
                <a:cs typeface="Times New Roman" pitchFamily="18" charset="0"/>
              </a:rPr>
              <a:t>(r-1)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4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) = 0.1, and </a:t>
            </a:r>
            <a:r>
              <a:rPr lang="en-GB" sz="2400" i="1" dirty="0" err="1">
                <a:latin typeface="Symbol" pitchFamily="18" charset="2"/>
                <a:cs typeface="Times New Roman" pitchFamily="18" charset="0"/>
              </a:rPr>
              <a:t>D</a:t>
            </a:r>
            <a:r>
              <a:rPr lang="en-GB" sz="2400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4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) = -0.9, p</a:t>
            </a:r>
            <a:r>
              <a:rPr lang="en-GB" sz="2400" i="1" baseline="30000" dirty="0">
                <a:latin typeface="Times New Roman" pitchFamily="18" charset="0"/>
                <a:cs typeface="Times New Roman" pitchFamily="18" charset="0"/>
              </a:rPr>
              <a:t>(r)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4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) = 0.012</a:t>
            </a:r>
          </a:p>
          <a:p>
            <a:pPr marL="1257300" lvl="2" indent="-342900">
              <a:buSzPct val="80000"/>
              <a:buFontTx/>
              <a:buBlip>
                <a:blip r:embed="rId6"/>
              </a:buBlip>
            </a:pP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n-GB" sz="24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) converges to 0 or 1</a:t>
            </a:r>
          </a:p>
          <a:p>
            <a:pPr marL="800100" lvl="1" indent="-342900">
              <a:buSzPct val="80000"/>
              <a:buFontTx/>
              <a:buBlip>
                <a:blip r:embed="rId5"/>
              </a:buBlip>
            </a:pPr>
            <a:r>
              <a:rPr lang="en-GB" sz="2800" dirty="0"/>
              <a:t>Can be derived from the basic principles of relaxation labelling</a:t>
            </a:r>
          </a:p>
          <a:p>
            <a:pPr marL="800100" lvl="1" indent="-342900">
              <a:buSzPct val="80000"/>
              <a:buFontTx/>
              <a:buBlip>
                <a:blip r:embed="rId5"/>
              </a:buBlip>
            </a:pPr>
            <a:r>
              <a:rPr lang="en-GB" sz="2800" dirty="0"/>
              <a:t>Can show that 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0 &lt; p</a:t>
            </a:r>
            <a:r>
              <a:rPr lang="en-GB" sz="2800" i="1" baseline="30000" dirty="0">
                <a:latin typeface="Times New Roman" pitchFamily="18" charset="0"/>
                <a:cs typeface="Times New Roman" pitchFamily="18" charset="0"/>
              </a:rPr>
              <a:t>(r)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8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) &lt; 1</a:t>
            </a:r>
          </a:p>
          <a:p>
            <a:pPr marL="800100" lvl="1" indent="-342900">
              <a:buSzPct val="80000"/>
            </a:pPr>
            <a:endParaRPr lang="en-GB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53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53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  <p:bldP spid="15366" grpId="0" build="p" bldLvl="2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Comparison of </a:t>
            </a:r>
            <a:r>
              <a:rPr lang="en-GB" dirty="0" err="1" smtClean="0"/>
              <a:t>Thresholding</a:t>
            </a:r>
            <a:r>
              <a:rPr lang="en-GB" dirty="0" smtClean="0"/>
              <a:t> and Relaxation Labelling</a:t>
            </a:r>
            <a:endParaRPr lang="en-GB" dirty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E19528-74EA-4AFE-9341-F09D546B864D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GB">
              <a:latin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81075" y="1722438"/>
            <a:ext cx="2382838" cy="2292350"/>
            <a:chOff x="981075" y="1722438"/>
            <a:chExt cx="2382838" cy="2292350"/>
          </a:xfrm>
        </p:grpSpPr>
        <p:pic>
          <p:nvPicPr>
            <p:cNvPr id="7168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65250" y="1722438"/>
              <a:ext cx="1704975" cy="170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687" name="Rectangle 10"/>
            <p:cNvSpPr>
              <a:spLocks noChangeArrowheads="1"/>
            </p:cNvSpPr>
            <p:nvPr/>
          </p:nvSpPr>
          <p:spPr bwMode="auto">
            <a:xfrm>
              <a:off x="981075" y="3565525"/>
              <a:ext cx="2382838" cy="449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dirty="0">
                  <a:latin typeface="Calibri" pitchFamily="34" charset="0"/>
                </a:rPr>
                <a:t>High noise </a:t>
              </a:r>
              <a:r>
                <a:rPr lang="en-US" i="1" dirty="0">
                  <a:latin typeface="Calibri" pitchFamily="34" charset="0"/>
                </a:rPr>
                <a:t>circle</a:t>
              </a:r>
              <a:r>
                <a:rPr lang="en-US" dirty="0">
                  <a:latin typeface="Calibri" pitchFamily="34" charset="0"/>
                </a:rPr>
                <a:t> image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706813" y="1701800"/>
            <a:ext cx="2459037" cy="2351088"/>
            <a:chOff x="3706813" y="1701800"/>
            <a:chExt cx="2459037" cy="2351088"/>
          </a:xfrm>
        </p:grpSpPr>
        <p:pic>
          <p:nvPicPr>
            <p:cNvPr id="71685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56038" y="1701800"/>
              <a:ext cx="1704975" cy="170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688" name="Rectangle 11"/>
            <p:cNvSpPr>
              <a:spLocks noChangeArrowheads="1"/>
            </p:cNvSpPr>
            <p:nvPr/>
          </p:nvSpPr>
          <p:spPr bwMode="auto">
            <a:xfrm>
              <a:off x="3706813" y="3605213"/>
              <a:ext cx="2459037" cy="44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b="1" dirty="0">
                  <a:latin typeface="Times New Roman" pitchFamily="18" charset="0"/>
                </a:rPr>
                <a:t>‘</a:t>
              </a:r>
              <a:r>
                <a:rPr lang="en-US" dirty="0">
                  <a:latin typeface="Calibri" pitchFamily="34" charset="0"/>
                </a:rPr>
                <a:t>Optimum’ threshold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86475" y="1668463"/>
            <a:ext cx="3057525" cy="2436812"/>
            <a:chOff x="6086475" y="1668463"/>
            <a:chExt cx="3057525" cy="2436812"/>
          </a:xfrm>
        </p:grpSpPr>
        <p:pic>
          <p:nvPicPr>
            <p:cNvPr id="71686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53150" y="1668463"/>
              <a:ext cx="1704975" cy="170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689" name="Rectangle 12"/>
            <p:cNvSpPr>
              <a:spLocks noChangeArrowheads="1"/>
            </p:cNvSpPr>
            <p:nvPr/>
          </p:nvSpPr>
          <p:spPr bwMode="auto">
            <a:xfrm>
              <a:off x="6086475" y="3482975"/>
              <a:ext cx="3057525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dirty="0">
                  <a:latin typeface="Calibri" pitchFamily="34" charset="0"/>
                </a:rPr>
                <a:t>Relaxation labeling - 20 iterations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362075" y="4060825"/>
            <a:ext cx="1719263" cy="2286000"/>
            <a:chOff x="1362075" y="4060825"/>
            <a:chExt cx="1719263" cy="2286000"/>
          </a:xfrm>
        </p:grpSpPr>
        <p:pic>
          <p:nvPicPr>
            <p:cNvPr id="7169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89063" y="4060825"/>
              <a:ext cx="1692275" cy="169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693" name="Rectangle 10"/>
            <p:cNvSpPr>
              <a:spLocks noChangeArrowheads="1"/>
            </p:cNvSpPr>
            <p:nvPr/>
          </p:nvSpPr>
          <p:spPr bwMode="auto">
            <a:xfrm>
              <a:off x="1362075" y="5842000"/>
              <a:ext cx="1657350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i="1">
                  <a:latin typeface="Calibri" pitchFamily="34" charset="0"/>
                </a:rPr>
                <a:t>clamp</a:t>
              </a:r>
              <a:r>
                <a:rPr lang="en-US">
                  <a:latin typeface="Calibri" pitchFamily="34" charset="0"/>
                </a:rPr>
                <a:t> image</a:t>
              </a:r>
            </a:p>
            <a:p>
              <a:pPr eaLnBrk="0" hangingPunct="0"/>
              <a:r>
                <a:rPr lang="en-US">
                  <a:latin typeface="Calibri" pitchFamily="34" charset="0"/>
                </a:rPr>
                <a:t> original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892550" y="4141788"/>
            <a:ext cx="1768475" cy="2295525"/>
            <a:chOff x="3892550" y="4141788"/>
            <a:chExt cx="1768475" cy="2295525"/>
          </a:xfrm>
        </p:grpSpPr>
        <p:pic>
          <p:nvPicPr>
            <p:cNvPr id="71691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92550" y="4141788"/>
              <a:ext cx="1611313" cy="1611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694" name="Rectangle 11"/>
            <p:cNvSpPr>
              <a:spLocks noChangeArrowheads="1"/>
            </p:cNvSpPr>
            <p:nvPr/>
          </p:nvSpPr>
          <p:spPr bwMode="auto">
            <a:xfrm>
              <a:off x="3963988" y="5853113"/>
              <a:ext cx="1697037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i="1" dirty="0">
                  <a:latin typeface="Calibri" pitchFamily="34" charset="0"/>
                </a:rPr>
                <a:t>clamp</a:t>
              </a:r>
              <a:r>
                <a:rPr lang="en-US" dirty="0">
                  <a:latin typeface="Calibri" pitchFamily="34" charset="0"/>
                </a:rPr>
                <a:t> image</a:t>
              </a:r>
            </a:p>
            <a:p>
              <a:pPr eaLnBrk="0" hangingPunct="0"/>
              <a:r>
                <a:rPr lang="en-US" dirty="0">
                  <a:latin typeface="Calibri" pitchFamily="34" charset="0"/>
                </a:rPr>
                <a:t> noise added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70600" y="4179888"/>
            <a:ext cx="2400300" cy="2324100"/>
            <a:chOff x="6070600" y="4179888"/>
            <a:chExt cx="2400300" cy="2324100"/>
          </a:xfrm>
        </p:grpSpPr>
        <p:pic>
          <p:nvPicPr>
            <p:cNvPr id="71692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37300" y="4179888"/>
              <a:ext cx="1554163" cy="1554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695" name="Rectangle 12"/>
            <p:cNvSpPr>
              <a:spLocks noChangeArrowheads="1"/>
            </p:cNvSpPr>
            <p:nvPr/>
          </p:nvSpPr>
          <p:spPr bwMode="auto">
            <a:xfrm>
              <a:off x="6070600" y="5846763"/>
              <a:ext cx="2400300" cy="657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ctr" eaLnBrk="0" hangingPunct="0"/>
              <a:r>
                <a:rPr lang="en-US">
                  <a:latin typeface="Calibri" pitchFamily="34" charset="0"/>
                </a:rPr>
                <a:t>segmented </a:t>
              </a:r>
              <a:r>
                <a:rPr lang="en-US" i="1">
                  <a:latin typeface="Calibri" pitchFamily="34" charset="0"/>
                </a:rPr>
                <a:t>clamp</a:t>
              </a:r>
              <a:r>
                <a:rPr lang="en-US">
                  <a:latin typeface="Calibri" pitchFamily="34" charset="0"/>
                </a:rPr>
                <a:t> image 10 iterations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6637338" y="5062538"/>
              <a:ext cx="457200" cy="3397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Lip Tracking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1710"/>
            <a:ext cx="8258175" cy="5534486"/>
          </a:xfrm>
        </p:spPr>
        <p:txBody>
          <a:bodyPr rtlCol="0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Uses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To animate an avatar or an image of another person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To aid speech interpretation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Automated lip reading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Issues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Adorned lips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Much easier to track but not always possible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Unadorned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More likely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Pose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Front portrait or profile (hard)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Not obvious how lip movement and speech are temporally related.</a:t>
            </a:r>
            <a:endParaRPr lang="en-GB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FA281B-4743-4887-A819-5B7EBC76C26A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Relaxation Labelling applied to a natural image</a:t>
            </a:r>
            <a:endParaRPr lang="en-GB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E78FAE-6F5F-4E35-A4B0-E21F142BDE6D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GB" dirty="0">
              <a:latin typeface="Arial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1288" y="1768475"/>
            <a:ext cx="1800225" cy="2060575"/>
            <a:chOff x="141288" y="1768475"/>
            <a:chExt cx="1800225" cy="2060575"/>
          </a:xfrm>
        </p:grpSpPr>
        <p:pic>
          <p:nvPicPr>
            <p:cNvPr id="1638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6538" y="1768475"/>
              <a:ext cx="1704975" cy="170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3" name="Text Box 12"/>
            <p:cNvSpPr txBox="1">
              <a:spLocks noChangeArrowheads="1"/>
            </p:cNvSpPr>
            <p:nvPr/>
          </p:nvSpPr>
          <p:spPr bwMode="auto">
            <a:xfrm>
              <a:off x="141288" y="3462338"/>
              <a:ext cx="13430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>
                  <a:latin typeface="Calibri" pitchFamily="34" charset="0"/>
                </a:rPr>
                <a:t>Original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1450" y="3900488"/>
            <a:ext cx="1787525" cy="2063750"/>
            <a:chOff x="171450" y="3900488"/>
            <a:chExt cx="1787525" cy="2063750"/>
          </a:xfrm>
        </p:grpSpPr>
        <p:pic>
          <p:nvPicPr>
            <p:cNvPr id="1639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4000" y="3900488"/>
              <a:ext cx="1704975" cy="170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4" name="Text Box 13"/>
            <p:cNvSpPr txBox="1">
              <a:spLocks noChangeArrowheads="1"/>
            </p:cNvSpPr>
            <p:nvPr/>
          </p:nvSpPr>
          <p:spPr bwMode="auto">
            <a:xfrm>
              <a:off x="171450" y="5597525"/>
              <a:ext cx="13430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Calibri" pitchFamily="34" charset="0"/>
                </a:rPr>
                <a:t>2 iterations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08175" y="1752600"/>
            <a:ext cx="1789113" cy="2060575"/>
            <a:chOff x="1908175" y="1752600"/>
            <a:chExt cx="1789113" cy="2060575"/>
          </a:xfrm>
        </p:grpSpPr>
        <p:pic>
          <p:nvPicPr>
            <p:cNvPr id="16391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92313" y="1752600"/>
              <a:ext cx="1704975" cy="170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5" name="Text Box 14"/>
            <p:cNvSpPr txBox="1">
              <a:spLocks noChangeArrowheads="1"/>
            </p:cNvSpPr>
            <p:nvPr/>
          </p:nvSpPr>
          <p:spPr bwMode="auto">
            <a:xfrm>
              <a:off x="1908175" y="3446463"/>
              <a:ext cx="13430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Calibri" pitchFamily="34" charset="0"/>
                </a:rPr>
                <a:t>5 iterations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806575" y="3900488"/>
            <a:ext cx="1903413" cy="2062162"/>
            <a:chOff x="1806575" y="3900488"/>
            <a:chExt cx="1903413" cy="2062162"/>
          </a:xfrm>
        </p:grpSpPr>
        <p:pic>
          <p:nvPicPr>
            <p:cNvPr id="16392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05013" y="3900488"/>
              <a:ext cx="1704975" cy="170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6" name="Text Box 15"/>
            <p:cNvSpPr txBox="1">
              <a:spLocks noChangeArrowheads="1"/>
            </p:cNvSpPr>
            <p:nvPr/>
          </p:nvSpPr>
          <p:spPr bwMode="auto">
            <a:xfrm>
              <a:off x="1806575" y="5595938"/>
              <a:ext cx="15176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Calibri" pitchFamily="34" charset="0"/>
                </a:rPr>
                <a:t>10 iterations</a:t>
              </a:r>
            </a:p>
          </p:txBody>
        </p:sp>
      </p:grpSp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3843338" y="1724025"/>
          <a:ext cx="4968875" cy="4237038"/>
        </p:xfrm>
        <a:graphic>
          <a:graphicData uri="http://schemas.openxmlformats.org/presentationml/2006/ole">
            <p:oleObj spid="_x0000_s16394" name="Chart" r:id="rId7" imgW="5276969" imgH="3895927" progId="MSGraph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638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 Subtraction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M.Sc. Multimodal Interaction</a:t>
            </a:r>
          </a:p>
          <a:p>
            <a:r>
              <a:rPr lang="en-GB" dirty="0" err="1"/>
              <a:t>M.Eng</a:t>
            </a:r>
            <a:r>
              <a:rPr lang="en-GB" dirty="0"/>
              <a:t>. EE4H: Speech and </a:t>
            </a:r>
            <a:r>
              <a:rPr lang="en-GB" dirty="0" smtClean="0"/>
              <a:t>Vision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FFA91-44F2-4E47-8331-645CF2AF0BDE}" type="slidenum">
              <a:rPr lang="en-GB" smtClean="0"/>
              <a:pPr>
                <a:defRPr/>
              </a:pPr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68559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222"/>
            <a:ext cx="8229600" cy="818182"/>
          </a:xfrm>
        </p:spPr>
        <p:txBody>
          <a:bodyPr/>
          <a:lstStyle/>
          <a:p>
            <a:r>
              <a:rPr lang="en-GB" dirty="0" smtClean="0"/>
              <a:t>Background Subtraction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388" y="713690"/>
            <a:ext cx="8686800" cy="5965894"/>
          </a:xfrm>
        </p:spPr>
        <p:txBody>
          <a:bodyPr/>
          <a:lstStyle/>
          <a:p>
            <a:r>
              <a:rPr lang="en-GB" dirty="0" smtClean="0"/>
              <a:t>Used to detect objects in motion</a:t>
            </a:r>
          </a:p>
          <a:p>
            <a:r>
              <a:rPr lang="en-GB" dirty="0" smtClean="0"/>
              <a:t>Features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Fast and simple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Can be error prone</a:t>
            </a:r>
          </a:p>
          <a:p>
            <a:r>
              <a:rPr lang="en-GB" dirty="0" smtClean="0"/>
              <a:t>Concept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Need to model image background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Need to track changes in image background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Subtract the background model and apply a threshold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The challenges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To model the background and not the object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To track illumination changes but not the object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To be effective but fast – frame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7FFA91-44F2-4E47-8331-645CF2AF0BDE}" type="slidenum">
              <a:rPr lang="en-GB" smtClean="0"/>
              <a:pPr>
                <a:defRPr/>
              </a:pPr>
              <a:t>52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2624" cy="795879"/>
          </a:xfrm>
        </p:spPr>
        <p:txBody>
          <a:bodyPr/>
          <a:lstStyle/>
          <a:p>
            <a:r>
              <a:rPr lang="en-GB" dirty="0" smtClean="0"/>
              <a:t>Basic Background Subtraction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48" y="1076099"/>
            <a:ext cx="8229600" cy="3228278"/>
          </a:xfrm>
        </p:spPr>
        <p:txBody>
          <a:bodyPr/>
          <a:lstStyle/>
          <a:p>
            <a:r>
              <a:rPr lang="en-GB" dirty="0" smtClean="0"/>
              <a:t>Compute an average of the last few frames, say 10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May include the foreground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If object moves slowly then the segmentation may fragment the object</a:t>
            </a:r>
          </a:p>
          <a:p>
            <a:pPr lvl="2">
              <a:spcBef>
                <a:spcPts val="0"/>
              </a:spcBef>
            </a:pPr>
            <a:r>
              <a:rPr lang="en-GB" dirty="0" smtClean="0"/>
              <a:t>The leading a trailing regions where the contrast is larger remain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7FFA91-44F2-4E47-8331-645CF2AF0BDE}" type="slidenum">
              <a:rPr lang="en-GB" smtClean="0"/>
              <a:pPr>
                <a:defRPr/>
              </a:pPr>
              <a:t>53</a:t>
            </a:fld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301131" y="4427035"/>
            <a:ext cx="2631688" cy="2207942"/>
            <a:chOff x="301131" y="4427035"/>
            <a:chExt cx="2631688" cy="2207942"/>
          </a:xfrm>
        </p:grpSpPr>
        <p:sp>
          <p:nvSpPr>
            <p:cNvPr id="5" name="Rectangle 4"/>
            <p:cNvSpPr/>
            <p:nvPr/>
          </p:nvSpPr>
          <p:spPr>
            <a:xfrm>
              <a:off x="301131" y="4427035"/>
              <a:ext cx="2631688" cy="220794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260136" y="4672361"/>
              <a:ext cx="479502" cy="12377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345630" y="4668647"/>
              <a:ext cx="479502" cy="12377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442275" y="4687235"/>
              <a:ext cx="479502" cy="12377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527769" y="4716974"/>
              <a:ext cx="479502" cy="12377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624414" y="4713260"/>
              <a:ext cx="479502" cy="12377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63620" y="4423321"/>
            <a:ext cx="2631688" cy="2207942"/>
            <a:chOff x="3263620" y="4423321"/>
            <a:chExt cx="2631688" cy="2207942"/>
          </a:xfrm>
        </p:grpSpPr>
        <p:sp>
          <p:nvSpPr>
            <p:cNvPr id="11" name="Rectangle 10"/>
            <p:cNvSpPr/>
            <p:nvPr/>
          </p:nvSpPr>
          <p:spPr>
            <a:xfrm>
              <a:off x="3263620" y="4423321"/>
              <a:ext cx="2631688" cy="220794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350876" y="4722542"/>
              <a:ext cx="544553" cy="1306550"/>
            </a:xfrm>
            <a:custGeom>
              <a:avLst/>
              <a:gdLst>
                <a:gd name="connsiteX0" fmla="*/ 245327 w 278781"/>
                <a:gd name="connsiteY0" fmla="*/ 0 h 1193180"/>
                <a:gd name="connsiteX1" fmla="*/ 0 w 278781"/>
                <a:gd name="connsiteY1" fmla="*/ 557561 h 1193180"/>
                <a:gd name="connsiteX2" fmla="*/ 122664 w 278781"/>
                <a:gd name="connsiteY2" fmla="*/ 1193180 h 1193180"/>
                <a:gd name="connsiteX3" fmla="*/ 278781 w 278781"/>
                <a:gd name="connsiteY3" fmla="*/ 691375 h 1193180"/>
                <a:gd name="connsiteX4" fmla="*/ 245327 w 278781"/>
                <a:gd name="connsiteY4" fmla="*/ 0 h 1193180"/>
                <a:gd name="connsiteX0" fmla="*/ 245327 w 278781"/>
                <a:gd name="connsiteY0" fmla="*/ 22302 h 1215482"/>
                <a:gd name="connsiteX1" fmla="*/ 0 w 278781"/>
                <a:gd name="connsiteY1" fmla="*/ 579863 h 1215482"/>
                <a:gd name="connsiteX2" fmla="*/ 122664 w 278781"/>
                <a:gd name="connsiteY2" fmla="*/ 1215482 h 1215482"/>
                <a:gd name="connsiteX3" fmla="*/ 278781 w 278781"/>
                <a:gd name="connsiteY3" fmla="*/ 713677 h 1215482"/>
                <a:gd name="connsiteX4" fmla="*/ 245327 w 278781"/>
                <a:gd name="connsiteY4" fmla="*/ 22302 h 1215482"/>
                <a:gd name="connsiteX0" fmla="*/ 265771 w 299225"/>
                <a:gd name="connsiteY0" fmla="*/ 22302 h 1215482"/>
                <a:gd name="connsiteX1" fmla="*/ 20444 w 299225"/>
                <a:gd name="connsiteY1" fmla="*/ 579863 h 1215482"/>
                <a:gd name="connsiteX2" fmla="*/ 143108 w 299225"/>
                <a:gd name="connsiteY2" fmla="*/ 1215482 h 1215482"/>
                <a:gd name="connsiteX3" fmla="*/ 299225 w 299225"/>
                <a:gd name="connsiteY3" fmla="*/ 713677 h 1215482"/>
                <a:gd name="connsiteX4" fmla="*/ 265771 w 299225"/>
                <a:gd name="connsiteY4" fmla="*/ 22302 h 1215482"/>
                <a:gd name="connsiteX0" fmla="*/ 265771 w 299225"/>
                <a:gd name="connsiteY0" fmla="*/ 22302 h 1237784"/>
                <a:gd name="connsiteX1" fmla="*/ 20444 w 299225"/>
                <a:gd name="connsiteY1" fmla="*/ 579863 h 1237784"/>
                <a:gd name="connsiteX2" fmla="*/ 143108 w 299225"/>
                <a:gd name="connsiteY2" fmla="*/ 1215482 h 1237784"/>
                <a:gd name="connsiteX3" fmla="*/ 299225 w 299225"/>
                <a:gd name="connsiteY3" fmla="*/ 713677 h 1237784"/>
                <a:gd name="connsiteX4" fmla="*/ 265771 w 299225"/>
                <a:gd name="connsiteY4" fmla="*/ 22302 h 1237784"/>
                <a:gd name="connsiteX0" fmla="*/ 265771 w 319669"/>
                <a:gd name="connsiteY0" fmla="*/ 22302 h 1237784"/>
                <a:gd name="connsiteX1" fmla="*/ 20444 w 319669"/>
                <a:gd name="connsiteY1" fmla="*/ 579863 h 1237784"/>
                <a:gd name="connsiteX2" fmla="*/ 143108 w 319669"/>
                <a:gd name="connsiteY2" fmla="*/ 1215482 h 1237784"/>
                <a:gd name="connsiteX3" fmla="*/ 299225 w 319669"/>
                <a:gd name="connsiteY3" fmla="*/ 713677 h 1237784"/>
                <a:gd name="connsiteX4" fmla="*/ 265771 w 319669"/>
                <a:gd name="connsiteY4" fmla="*/ 22302 h 1237784"/>
                <a:gd name="connsiteX0" fmla="*/ 265771 w 397728"/>
                <a:gd name="connsiteY0" fmla="*/ 5575 h 1204330"/>
                <a:gd name="connsiteX1" fmla="*/ 20444 w 397728"/>
                <a:gd name="connsiteY1" fmla="*/ 563136 h 1204330"/>
                <a:gd name="connsiteX2" fmla="*/ 143108 w 397728"/>
                <a:gd name="connsiteY2" fmla="*/ 1198755 h 1204330"/>
                <a:gd name="connsiteX3" fmla="*/ 377284 w 397728"/>
                <a:gd name="connsiteY3" fmla="*/ 596589 h 1204330"/>
                <a:gd name="connsiteX4" fmla="*/ 265771 w 397728"/>
                <a:gd name="connsiteY4" fmla="*/ 5575 h 1204330"/>
                <a:gd name="connsiteX0" fmla="*/ 265771 w 620753"/>
                <a:gd name="connsiteY0" fmla="*/ 9293 h 1211766"/>
                <a:gd name="connsiteX1" fmla="*/ 20444 w 620753"/>
                <a:gd name="connsiteY1" fmla="*/ 566854 h 1211766"/>
                <a:gd name="connsiteX2" fmla="*/ 143108 w 620753"/>
                <a:gd name="connsiteY2" fmla="*/ 1202473 h 1211766"/>
                <a:gd name="connsiteX3" fmla="*/ 600309 w 620753"/>
                <a:gd name="connsiteY3" fmla="*/ 622609 h 1211766"/>
                <a:gd name="connsiteX4" fmla="*/ 265771 w 620753"/>
                <a:gd name="connsiteY4" fmla="*/ 9293 h 1211766"/>
                <a:gd name="connsiteX0" fmla="*/ 265771 w 659782"/>
                <a:gd name="connsiteY0" fmla="*/ 39029 h 1241502"/>
                <a:gd name="connsiteX1" fmla="*/ 20444 w 659782"/>
                <a:gd name="connsiteY1" fmla="*/ 596590 h 1241502"/>
                <a:gd name="connsiteX2" fmla="*/ 143108 w 659782"/>
                <a:gd name="connsiteY2" fmla="*/ 1232209 h 1241502"/>
                <a:gd name="connsiteX3" fmla="*/ 600309 w 659782"/>
                <a:gd name="connsiteY3" fmla="*/ 652345 h 1241502"/>
                <a:gd name="connsiteX4" fmla="*/ 499946 w 659782"/>
                <a:gd name="connsiteY4" fmla="*/ 362414 h 1241502"/>
                <a:gd name="connsiteX5" fmla="*/ 265771 w 659782"/>
                <a:gd name="connsiteY5" fmla="*/ 39029 h 1241502"/>
                <a:gd name="connsiteX0" fmla="*/ 265771 w 617036"/>
                <a:gd name="connsiteY0" fmla="*/ 39029 h 1291682"/>
                <a:gd name="connsiteX1" fmla="*/ 20444 w 617036"/>
                <a:gd name="connsiteY1" fmla="*/ 596590 h 1291682"/>
                <a:gd name="connsiteX2" fmla="*/ 143108 w 617036"/>
                <a:gd name="connsiteY2" fmla="*/ 1232209 h 1291682"/>
                <a:gd name="connsiteX3" fmla="*/ 399584 w 617036"/>
                <a:gd name="connsiteY3" fmla="*/ 953429 h 1291682"/>
                <a:gd name="connsiteX4" fmla="*/ 600309 w 617036"/>
                <a:gd name="connsiteY4" fmla="*/ 652345 h 1291682"/>
                <a:gd name="connsiteX5" fmla="*/ 499946 w 617036"/>
                <a:gd name="connsiteY5" fmla="*/ 362414 h 1291682"/>
                <a:gd name="connsiteX6" fmla="*/ 265771 w 617036"/>
                <a:gd name="connsiteY6" fmla="*/ 39029 h 1291682"/>
                <a:gd name="connsiteX0" fmla="*/ 265771 w 631904"/>
                <a:gd name="connsiteY0" fmla="*/ 39029 h 1273097"/>
                <a:gd name="connsiteX1" fmla="*/ 20444 w 631904"/>
                <a:gd name="connsiteY1" fmla="*/ 596590 h 1273097"/>
                <a:gd name="connsiteX2" fmla="*/ 143108 w 631904"/>
                <a:gd name="connsiteY2" fmla="*/ 1232209 h 1273097"/>
                <a:gd name="connsiteX3" fmla="*/ 310374 w 631904"/>
                <a:gd name="connsiteY3" fmla="*/ 841917 h 1273097"/>
                <a:gd name="connsiteX4" fmla="*/ 600309 w 631904"/>
                <a:gd name="connsiteY4" fmla="*/ 652345 h 1273097"/>
                <a:gd name="connsiteX5" fmla="*/ 499946 w 631904"/>
                <a:gd name="connsiteY5" fmla="*/ 362414 h 1273097"/>
                <a:gd name="connsiteX6" fmla="*/ 265771 w 631904"/>
                <a:gd name="connsiteY6" fmla="*/ 39029 h 1273097"/>
                <a:gd name="connsiteX0" fmla="*/ 265771 w 615177"/>
                <a:gd name="connsiteY0" fmla="*/ 39029 h 1273097"/>
                <a:gd name="connsiteX1" fmla="*/ 20444 w 615177"/>
                <a:gd name="connsiteY1" fmla="*/ 596590 h 1273097"/>
                <a:gd name="connsiteX2" fmla="*/ 143108 w 615177"/>
                <a:gd name="connsiteY2" fmla="*/ 1232209 h 1273097"/>
                <a:gd name="connsiteX3" fmla="*/ 310374 w 615177"/>
                <a:gd name="connsiteY3" fmla="*/ 841917 h 1273097"/>
                <a:gd name="connsiteX4" fmla="*/ 600309 w 615177"/>
                <a:gd name="connsiteY4" fmla="*/ 652345 h 1273097"/>
                <a:gd name="connsiteX5" fmla="*/ 399585 w 615177"/>
                <a:gd name="connsiteY5" fmla="*/ 451624 h 1273097"/>
                <a:gd name="connsiteX6" fmla="*/ 265771 w 615177"/>
                <a:gd name="connsiteY6" fmla="*/ 39029 h 1273097"/>
                <a:gd name="connsiteX0" fmla="*/ 265771 w 459060"/>
                <a:gd name="connsiteY0" fmla="*/ 39029 h 1273097"/>
                <a:gd name="connsiteX1" fmla="*/ 20444 w 459060"/>
                <a:gd name="connsiteY1" fmla="*/ 596590 h 1273097"/>
                <a:gd name="connsiteX2" fmla="*/ 143108 w 459060"/>
                <a:gd name="connsiteY2" fmla="*/ 1232209 h 1273097"/>
                <a:gd name="connsiteX3" fmla="*/ 310374 w 459060"/>
                <a:gd name="connsiteY3" fmla="*/ 841917 h 1273097"/>
                <a:gd name="connsiteX4" fmla="*/ 444192 w 459060"/>
                <a:gd name="connsiteY4" fmla="*/ 663496 h 1273097"/>
                <a:gd name="connsiteX5" fmla="*/ 399585 w 459060"/>
                <a:gd name="connsiteY5" fmla="*/ 451624 h 1273097"/>
                <a:gd name="connsiteX6" fmla="*/ 265771 w 459060"/>
                <a:gd name="connsiteY6" fmla="*/ 39029 h 1273097"/>
                <a:gd name="connsiteX0" fmla="*/ 265771 w 455343"/>
                <a:gd name="connsiteY0" fmla="*/ 39029 h 1273097"/>
                <a:gd name="connsiteX1" fmla="*/ 20444 w 455343"/>
                <a:gd name="connsiteY1" fmla="*/ 596590 h 1273097"/>
                <a:gd name="connsiteX2" fmla="*/ 143108 w 455343"/>
                <a:gd name="connsiteY2" fmla="*/ 1232209 h 1273097"/>
                <a:gd name="connsiteX3" fmla="*/ 310374 w 455343"/>
                <a:gd name="connsiteY3" fmla="*/ 841917 h 1273097"/>
                <a:gd name="connsiteX4" fmla="*/ 444192 w 455343"/>
                <a:gd name="connsiteY4" fmla="*/ 663496 h 1273097"/>
                <a:gd name="connsiteX5" fmla="*/ 377282 w 455343"/>
                <a:gd name="connsiteY5" fmla="*/ 217448 h 1273097"/>
                <a:gd name="connsiteX6" fmla="*/ 265771 w 455343"/>
                <a:gd name="connsiteY6" fmla="*/ 39029 h 1273097"/>
                <a:gd name="connsiteX0" fmla="*/ 265771 w 466495"/>
                <a:gd name="connsiteY0" fmla="*/ 39029 h 1306550"/>
                <a:gd name="connsiteX1" fmla="*/ 20444 w 466495"/>
                <a:gd name="connsiteY1" fmla="*/ 596590 h 1306550"/>
                <a:gd name="connsiteX2" fmla="*/ 143108 w 466495"/>
                <a:gd name="connsiteY2" fmla="*/ 1232209 h 1306550"/>
                <a:gd name="connsiteX3" fmla="*/ 243466 w 466495"/>
                <a:gd name="connsiteY3" fmla="*/ 1042638 h 1306550"/>
                <a:gd name="connsiteX4" fmla="*/ 444192 w 466495"/>
                <a:gd name="connsiteY4" fmla="*/ 663496 h 1306550"/>
                <a:gd name="connsiteX5" fmla="*/ 377282 w 466495"/>
                <a:gd name="connsiteY5" fmla="*/ 217448 h 1306550"/>
                <a:gd name="connsiteX6" fmla="*/ 265771 w 466495"/>
                <a:gd name="connsiteY6" fmla="*/ 39029 h 1306550"/>
                <a:gd name="connsiteX0" fmla="*/ 265771 w 446051"/>
                <a:gd name="connsiteY0" fmla="*/ 39029 h 1306550"/>
                <a:gd name="connsiteX1" fmla="*/ 20444 w 446051"/>
                <a:gd name="connsiteY1" fmla="*/ 596590 h 1306550"/>
                <a:gd name="connsiteX2" fmla="*/ 143108 w 446051"/>
                <a:gd name="connsiteY2" fmla="*/ 1232209 h 1306550"/>
                <a:gd name="connsiteX3" fmla="*/ 243466 w 446051"/>
                <a:gd name="connsiteY3" fmla="*/ 1042638 h 1306550"/>
                <a:gd name="connsiteX4" fmla="*/ 388435 w 446051"/>
                <a:gd name="connsiteY4" fmla="*/ 830765 h 1306550"/>
                <a:gd name="connsiteX5" fmla="*/ 444192 w 446051"/>
                <a:gd name="connsiteY5" fmla="*/ 663496 h 1306550"/>
                <a:gd name="connsiteX6" fmla="*/ 377282 w 446051"/>
                <a:gd name="connsiteY6" fmla="*/ 217448 h 1306550"/>
                <a:gd name="connsiteX7" fmla="*/ 265771 w 446051"/>
                <a:gd name="connsiteY7" fmla="*/ 39029 h 1306550"/>
                <a:gd name="connsiteX0" fmla="*/ 265771 w 447909"/>
                <a:gd name="connsiteY0" fmla="*/ 39029 h 1306550"/>
                <a:gd name="connsiteX1" fmla="*/ 20444 w 447909"/>
                <a:gd name="connsiteY1" fmla="*/ 596590 h 1306550"/>
                <a:gd name="connsiteX2" fmla="*/ 143108 w 447909"/>
                <a:gd name="connsiteY2" fmla="*/ 1232209 h 1306550"/>
                <a:gd name="connsiteX3" fmla="*/ 243466 w 447909"/>
                <a:gd name="connsiteY3" fmla="*/ 1042638 h 1306550"/>
                <a:gd name="connsiteX4" fmla="*/ 388435 w 447909"/>
                <a:gd name="connsiteY4" fmla="*/ 830765 h 1306550"/>
                <a:gd name="connsiteX5" fmla="*/ 444192 w 447909"/>
                <a:gd name="connsiteY5" fmla="*/ 663496 h 1306550"/>
                <a:gd name="connsiteX6" fmla="*/ 410737 w 447909"/>
                <a:gd name="connsiteY6" fmla="*/ 451624 h 1306550"/>
                <a:gd name="connsiteX7" fmla="*/ 377282 w 447909"/>
                <a:gd name="connsiteY7" fmla="*/ 217448 h 1306550"/>
                <a:gd name="connsiteX8" fmla="*/ 265771 w 447909"/>
                <a:gd name="connsiteY8" fmla="*/ 39029 h 1306550"/>
                <a:gd name="connsiteX0" fmla="*/ 265771 w 670934"/>
                <a:gd name="connsiteY0" fmla="*/ 39029 h 1306550"/>
                <a:gd name="connsiteX1" fmla="*/ 20444 w 670934"/>
                <a:gd name="connsiteY1" fmla="*/ 596590 h 1306550"/>
                <a:gd name="connsiteX2" fmla="*/ 143108 w 670934"/>
                <a:gd name="connsiteY2" fmla="*/ 1232209 h 1306550"/>
                <a:gd name="connsiteX3" fmla="*/ 243466 w 670934"/>
                <a:gd name="connsiteY3" fmla="*/ 1042638 h 1306550"/>
                <a:gd name="connsiteX4" fmla="*/ 388435 w 670934"/>
                <a:gd name="connsiteY4" fmla="*/ 830765 h 1306550"/>
                <a:gd name="connsiteX5" fmla="*/ 667217 w 670934"/>
                <a:gd name="connsiteY5" fmla="*/ 685799 h 1306550"/>
                <a:gd name="connsiteX6" fmla="*/ 410737 w 670934"/>
                <a:gd name="connsiteY6" fmla="*/ 451624 h 1306550"/>
                <a:gd name="connsiteX7" fmla="*/ 377282 w 670934"/>
                <a:gd name="connsiteY7" fmla="*/ 217448 h 1306550"/>
                <a:gd name="connsiteX8" fmla="*/ 265771 w 670934"/>
                <a:gd name="connsiteY8" fmla="*/ 39029 h 1306550"/>
                <a:gd name="connsiteX0" fmla="*/ 265771 w 689519"/>
                <a:gd name="connsiteY0" fmla="*/ 39029 h 1306550"/>
                <a:gd name="connsiteX1" fmla="*/ 20444 w 689519"/>
                <a:gd name="connsiteY1" fmla="*/ 596590 h 1306550"/>
                <a:gd name="connsiteX2" fmla="*/ 143108 w 689519"/>
                <a:gd name="connsiteY2" fmla="*/ 1232209 h 1306550"/>
                <a:gd name="connsiteX3" fmla="*/ 243466 w 689519"/>
                <a:gd name="connsiteY3" fmla="*/ 1042638 h 1306550"/>
                <a:gd name="connsiteX4" fmla="*/ 388435 w 689519"/>
                <a:gd name="connsiteY4" fmla="*/ 830765 h 1306550"/>
                <a:gd name="connsiteX5" fmla="*/ 667217 w 689519"/>
                <a:gd name="connsiteY5" fmla="*/ 685799 h 1306550"/>
                <a:gd name="connsiteX6" fmla="*/ 522249 w 689519"/>
                <a:gd name="connsiteY6" fmla="*/ 451624 h 1306550"/>
                <a:gd name="connsiteX7" fmla="*/ 377282 w 689519"/>
                <a:gd name="connsiteY7" fmla="*/ 217448 h 1306550"/>
                <a:gd name="connsiteX8" fmla="*/ 265771 w 689519"/>
                <a:gd name="connsiteY8" fmla="*/ 39029 h 1306550"/>
                <a:gd name="connsiteX0" fmla="*/ 265771 w 672793"/>
                <a:gd name="connsiteY0" fmla="*/ 39029 h 1306550"/>
                <a:gd name="connsiteX1" fmla="*/ 20444 w 672793"/>
                <a:gd name="connsiteY1" fmla="*/ 596590 h 1306550"/>
                <a:gd name="connsiteX2" fmla="*/ 143108 w 672793"/>
                <a:gd name="connsiteY2" fmla="*/ 1232209 h 1306550"/>
                <a:gd name="connsiteX3" fmla="*/ 243466 w 672793"/>
                <a:gd name="connsiteY3" fmla="*/ 1042638 h 1306550"/>
                <a:gd name="connsiteX4" fmla="*/ 488796 w 672793"/>
                <a:gd name="connsiteY4" fmla="*/ 797311 h 1306550"/>
                <a:gd name="connsiteX5" fmla="*/ 667217 w 672793"/>
                <a:gd name="connsiteY5" fmla="*/ 685799 h 1306550"/>
                <a:gd name="connsiteX6" fmla="*/ 522249 w 672793"/>
                <a:gd name="connsiteY6" fmla="*/ 451624 h 1306550"/>
                <a:gd name="connsiteX7" fmla="*/ 377282 w 672793"/>
                <a:gd name="connsiteY7" fmla="*/ 217448 h 1306550"/>
                <a:gd name="connsiteX8" fmla="*/ 265771 w 672793"/>
                <a:gd name="connsiteY8" fmla="*/ 39029 h 1306550"/>
                <a:gd name="connsiteX0" fmla="*/ 265771 w 682085"/>
                <a:gd name="connsiteY0" fmla="*/ 39029 h 1306550"/>
                <a:gd name="connsiteX1" fmla="*/ 20444 w 682085"/>
                <a:gd name="connsiteY1" fmla="*/ 596590 h 1306550"/>
                <a:gd name="connsiteX2" fmla="*/ 143108 w 682085"/>
                <a:gd name="connsiteY2" fmla="*/ 1232209 h 1306550"/>
                <a:gd name="connsiteX3" fmla="*/ 243466 w 682085"/>
                <a:gd name="connsiteY3" fmla="*/ 1042638 h 1306550"/>
                <a:gd name="connsiteX4" fmla="*/ 488796 w 682085"/>
                <a:gd name="connsiteY4" fmla="*/ 797311 h 1306550"/>
                <a:gd name="connsiteX5" fmla="*/ 667217 w 682085"/>
                <a:gd name="connsiteY5" fmla="*/ 685799 h 1306550"/>
                <a:gd name="connsiteX6" fmla="*/ 578004 w 682085"/>
                <a:gd name="connsiteY6" fmla="*/ 551985 h 1306550"/>
                <a:gd name="connsiteX7" fmla="*/ 522249 w 682085"/>
                <a:gd name="connsiteY7" fmla="*/ 451624 h 1306550"/>
                <a:gd name="connsiteX8" fmla="*/ 377282 w 682085"/>
                <a:gd name="connsiteY8" fmla="*/ 217448 h 1306550"/>
                <a:gd name="connsiteX9" fmla="*/ 265771 w 682085"/>
                <a:gd name="connsiteY9" fmla="*/ 39029 h 1306550"/>
                <a:gd name="connsiteX0" fmla="*/ 265771 w 669075"/>
                <a:gd name="connsiteY0" fmla="*/ 39029 h 1306550"/>
                <a:gd name="connsiteX1" fmla="*/ 20444 w 669075"/>
                <a:gd name="connsiteY1" fmla="*/ 596590 h 1306550"/>
                <a:gd name="connsiteX2" fmla="*/ 143108 w 669075"/>
                <a:gd name="connsiteY2" fmla="*/ 1232209 h 1306550"/>
                <a:gd name="connsiteX3" fmla="*/ 243466 w 669075"/>
                <a:gd name="connsiteY3" fmla="*/ 1042638 h 1306550"/>
                <a:gd name="connsiteX4" fmla="*/ 488796 w 669075"/>
                <a:gd name="connsiteY4" fmla="*/ 797311 h 1306550"/>
                <a:gd name="connsiteX5" fmla="*/ 566853 w 669075"/>
                <a:gd name="connsiteY5" fmla="*/ 752707 h 1306550"/>
                <a:gd name="connsiteX6" fmla="*/ 667217 w 669075"/>
                <a:gd name="connsiteY6" fmla="*/ 685799 h 1306550"/>
                <a:gd name="connsiteX7" fmla="*/ 578004 w 669075"/>
                <a:gd name="connsiteY7" fmla="*/ 551985 h 1306550"/>
                <a:gd name="connsiteX8" fmla="*/ 522249 w 669075"/>
                <a:gd name="connsiteY8" fmla="*/ 451624 h 1306550"/>
                <a:gd name="connsiteX9" fmla="*/ 377282 w 669075"/>
                <a:gd name="connsiteY9" fmla="*/ 217448 h 1306550"/>
                <a:gd name="connsiteX10" fmla="*/ 265771 w 669075"/>
                <a:gd name="connsiteY10" fmla="*/ 39029 h 1306550"/>
                <a:gd name="connsiteX0" fmla="*/ 265771 w 669075"/>
                <a:gd name="connsiteY0" fmla="*/ 39029 h 1306550"/>
                <a:gd name="connsiteX1" fmla="*/ 20444 w 669075"/>
                <a:gd name="connsiteY1" fmla="*/ 596590 h 1306550"/>
                <a:gd name="connsiteX2" fmla="*/ 143108 w 669075"/>
                <a:gd name="connsiteY2" fmla="*/ 1232209 h 1306550"/>
                <a:gd name="connsiteX3" fmla="*/ 243466 w 669075"/>
                <a:gd name="connsiteY3" fmla="*/ 1042638 h 1306550"/>
                <a:gd name="connsiteX4" fmla="*/ 377284 w 669075"/>
                <a:gd name="connsiteY4" fmla="*/ 864218 h 1306550"/>
                <a:gd name="connsiteX5" fmla="*/ 566853 w 669075"/>
                <a:gd name="connsiteY5" fmla="*/ 752707 h 1306550"/>
                <a:gd name="connsiteX6" fmla="*/ 667217 w 669075"/>
                <a:gd name="connsiteY6" fmla="*/ 685799 h 1306550"/>
                <a:gd name="connsiteX7" fmla="*/ 578004 w 669075"/>
                <a:gd name="connsiteY7" fmla="*/ 551985 h 1306550"/>
                <a:gd name="connsiteX8" fmla="*/ 522249 w 669075"/>
                <a:gd name="connsiteY8" fmla="*/ 451624 h 1306550"/>
                <a:gd name="connsiteX9" fmla="*/ 377282 w 669075"/>
                <a:gd name="connsiteY9" fmla="*/ 217448 h 1306550"/>
                <a:gd name="connsiteX10" fmla="*/ 265771 w 669075"/>
                <a:gd name="connsiteY10" fmla="*/ 39029 h 1306550"/>
                <a:gd name="connsiteX0" fmla="*/ 265771 w 682085"/>
                <a:gd name="connsiteY0" fmla="*/ 39029 h 1306550"/>
                <a:gd name="connsiteX1" fmla="*/ 20444 w 682085"/>
                <a:gd name="connsiteY1" fmla="*/ 596590 h 1306550"/>
                <a:gd name="connsiteX2" fmla="*/ 143108 w 682085"/>
                <a:gd name="connsiteY2" fmla="*/ 1232209 h 1306550"/>
                <a:gd name="connsiteX3" fmla="*/ 243466 w 682085"/>
                <a:gd name="connsiteY3" fmla="*/ 1042638 h 1306550"/>
                <a:gd name="connsiteX4" fmla="*/ 377284 w 682085"/>
                <a:gd name="connsiteY4" fmla="*/ 864218 h 1306550"/>
                <a:gd name="connsiteX5" fmla="*/ 488794 w 682085"/>
                <a:gd name="connsiteY5" fmla="*/ 708102 h 1306550"/>
                <a:gd name="connsiteX6" fmla="*/ 667217 w 682085"/>
                <a:gd name="connsiteY6" fmla="*/ 685799 h 1306550"/>
                <a:gd name="connsiteX7" fmla="*/ 578004 w 682085"/>
                <a:gd name="connsiteY7" fmla="*/ 551985 h 1306550"/>
                <a:gd name="connsiteX8" fmla="*/ 522249 w 682085"/>
                <a:gd name="connsiteY8" fmla="*/ 451624 h 1306550"/>
                <a:gd name="connsiteX9" fmla="*/ 377282 w 682085"/>
                <a:gd name="connsiteY9" fmla="*/ 217448 h 1306550"/>
                <a:gd name="connsiteX10" fmla="*/ 265771 w 682085"/>
                <a:gd name="connsiteY10" fmla="*/ 39029 h 1306550"/>
                <a:gd name="connsiteX0" fmla="*/ 265771 w 682085"/>
                <a:gd name="connsiteY0" fmla="*/ 39029 h 1306550"/>
                <a:gd name="connsiteX1" fmla="*/ 20444 w 682085"/>
                <a:gd name="connsiteY1" fmla="*/ 596590 h 1306550"/>
                <a:gd name="connsiteX2" fmla="*/ 143108 w 682085"/>
                <a:gd name="connsiteY2" fmla="*/ 1232209 h 1306550"/>
                <a:gd name="connsiteX3" fmla="*/ 243466 w 682085"/>
                <a:gd name="connsiteY3" fmla="*/ 1042638 h 1306550"/>
                <a:gd name="connsiteX4" fmla="*/ 377284 w 682085"/>
                <a:gd name="connsiteY4" fmla="*/ 864218 h 1306550"/>
                <a:gd name="connsiteX5" fmla="*/ 488794 w 682085"/>
                <a:gd name="connsiteY5" fmla="*/ 708102 h 1306550"/>
                <a:gd name="connsiteX6" fmla="*/ 667217 w 682085"/>
                <a:gd name="connsiteY6" fmla="*/ 685799 h 1306550"/>
                <a:gd name="connsiteX7" fmla="*/ 578004 w 682085"/>
                <a:gd name="connsiteY7" fmla="*/ 551985 h 1306550"/>
                <a:gd name="connsiteX8" fmla="*/ 433039 w 682085"/>
                <a:gd name="connsiteY8" fmla="*/ 418170 h 1306550"/>
                <a:gd name="connsiteX9" fmla="*/ 377282 w 682085"/>
                <a:gd name="connsiteY9" fmla="*/ 217448 h 1306550"/>
                <a:gd name="connsiteX10" fmla="*/ 265771 w 682085"/>
                <a:gd name="connsiteY10" fmla="*/ 39029 h 1306550"/>
                <a:gd name="connsiteX0" fmla="*/ 265771 w 667217"/>
                <a:gd name="connsiteY0" fmla="*/ 39029 h 1306550"/>
                <a:gd name="connsiteX1" fmla="*/ 20444 w 667217"/>
                <a:gd name="connsiteY1" fmla="*/ 596590 h 1306550"/>
                <a:gd name="connsiteX2" fmla="*/ 143108 w 667217"/>
                <a:gd name="connsiteY2" fmla="*/ 1232209 h 1306550"/>
                <a:gd name="connsiteX3" fmla="*/ 243466 w 667217"/>
                <a:gd name="connsiteY3" fmla="*/ 1042638 h 1306550"/>
                <a:gd name="connsiteX4" fmla="*/ 377284 w 667217"/>
                <a:gd name="connsiteY4" fmla="*/ 864218 h 1306550"/>
                <a:gd name="connsiteX5" fmla="*/ 488794 w 667217"/>
                <a:gd name="connsiteY5" fmla="*/ 708102 h 1306550"/>
                <a:gd name="connsiteX6" fmla="*/ 667217 w 667217"/>
                <a:gd name="connsiteY6" fmla="*/ 685799 h 1306550"/>
                <a:gd name="connsiteX7" fmla="*/ 488794 w 667217"/>
                <a:gd name="connsiteY7" fmla="*/ 574287 h 1306550"/>
                <a:gd name="connsiteX8" fmla="*/ 433039 w 667217"/>
                <a:gd name="connsiteY8" fmla="*/ 418170 h 1306550"/>
                <a:gd name="connsiteX9" fmla="*/ 377282 w 667217"/>
                <a:gd name="connsiteY9" fmla="*/ 217448 h 1306550"/>
                <a:gd name="connsiteX10" fmla="*/ 265771 w 667217"/>
                <a:gd name="connsiteY10" fmla="*/ 39029 h 1306550"/>
                <a:gd name="connsiteX0" fmla="*/ 265771 w 544553"/>
                <a:gd name="connsiteY0" fmla="*/ 39029 h 1306550"/>
                <a:gd name="connsiteX1" fmla="*/ 20444 w 544553"/>
                <a:gd name="connsiteY1" fmla="*/ 596590 h 1306550"/>
                <a:gd name="connsiteX2" fmla="*/ 143108 w 544553"/>
                <a:gd name="connsiteY2" fmla="*/ 1232209 h 1306550"/>
                <a:gd name="connsiteX3" fmla="*/ 243466 w 544553"/>
                <a:gd name="connsiteY3" fmla="*/ 1042638 h 1306550"/>
                <a:gd name="connsiteX4" fmla="*/ 377284 w 544553"/>
                <a:gd name="connsiteY4" fmla="*/ 864218 h 1306550"/>
                <a:gd name="connsiteX5" fmla="*/ 488794 w 544553"/>
                <a:gd name="connsiteY5" fmla="*/ 708102 h 1306550"/>
                <a:gd name="connsiteX6" fmla="*/ 544553 w 544553"/>
                <a:gd name="connsiteY6" fmla="*/ 641195 h 1306550"/>
                <a:gd name="connsiteX7" fmla="*/ 488794 w 544553"/>
                <a:gd name="connsiteY7" fmla="*/ 574287 h 1306550"/>
                <a:gd name="connsiteX8" fmla="*/ 433039 w 544553"/>
                <a:gd name="connsiteY8" fmla="*/ 418170 h 1306550"/>
                <a:gd name="connsiteX9" fmla="*/ 377282 w 544553"/>
                <a:gd name="connsiteY9" fmla="*/ 217448 h 1306550"/>
                <a:gd name="connsiteX10" fmla="*/ 265771 w 544553"/>
                <a:gd name="connsiteY10" fmla="*/ 39029 h 130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4553" h="1306550">
                  <a:moveTo>
                    <a:pt x="265771" y="39029"/>
                  </a:moveTo>
                  <a:cubicBezTo>
                    <a:pt x="169127" y="29736"/>
                    <a:pt x="40888" y="397727"/>
                    <a:pt x="20444" y="596590"/>
                  </a:cubicBezTo>
                  <a:cubicBezTo>
                    <a:pt x="0" y="795453"/>
                    <a:pt x="105938" y="1157868"/>
                    <a:pt x="143108" y="1232209"/>
                  </a:cubicBezTo>
                  <a:cubicBezTo>
                    <a:pt x="180278" y="1306550"/>
                    <a:pt x="204437" y="1103970"/>
                    <a:pt x="243466" y="1042638"/>
                  </a:cubicBezTo>
                  <a:cubicBezTo>
                    <a:pt x="282495" y="981306"/>
                    <a:pt x="336396" y="919974"/>
                    <a:pt x="377284" y="864218"/>
                  </a:cubicBezTo>
                  <a:cubicBezTo>
                    <a:pt x="418172" y="808462"/>
                    <a:pt x="460916" y="745272"/>
                    <a:pt x="488794" y="708102"/>
                  </a:cubicBezTo>
                  <a:cubicBezTo>
                    <a:pt x="516672" y="670932"/>
                    <a:pt x="544553" y="663497"/>
                    <a:pt x="544553" y="641195"/>
                  </a:cubicBezTo>
                  <a:cubicBezTo>
                    <a:pt x="544553" y="618893"/>
                    <a:pt x="507380" y="611458"/>
                    <a:pt x="488794" y="574287"/>
                  </a:cubicBezTo>
                  <a:cubicBezTo>
                    <a:pt x="470208" y="537116"/>
                    <a:pt x="466493" y="473926"/>
                    <a:pt x="433039" y="418170"/>
                  </a:cubicBezTo>
                  <a:lnTo>
                    <a:pt x="377282" y="217448"/>
                  </a:lnTo>
                  <a:cubicBezTo>
                    <a:pt x="334536" y="148682"/>
                    <a:pt x="345688" y="0"/>
                    <a:pt x="265771" y="39029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69985" y="4430758"/>
            <a:ext cx="2631688" cy="2207942"/>
            <a:chOff x="6069985" y="4430758"/>
            <a:chExt cx="2631688" cy="2207942"/>
          </a:xfrm>
        </p:grpSpPr>
        <p:sp>
          <p:nvSpPr>
            <p:cNvPr id="13" name="Rectangle 12"/>
            <p:cNvSpPr/>
            <p:nvPr/>
          </p:nvSpPr>
          <p:spPr>
            <a:xfrm>
              <a:off x="6069985" y="4430758"/>
              <a:ext cx="2631688" cy="220794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885877" y="4759413"/>
              <a:ext cx="273205" cy="1184187"/>
            </a:xfrm>
            <a:custGeom>
              <a:avLst/>
              <a:gdLst>
                <a:gd name="connsiteX0" fmla="*/ 256478 w 256478"/>
                <a:gd name="connsiteY0" fmla="*/ 0 h 1372207"/>
                <a:gd name="connsiteX1" fmla="*/ 223024 w 256478"/>
                <a:gd name="connsiteY1" fmla="*/ 11151 h 1372207"/>
                <a:gd name="connsiteX2" fmla="*/ 167268 w 256478"/>
                <a:gd name="connsiteY2" fmla="*/ 89210 h 1372207"/>
                <a:gd name="connsiteX3" fmla="*/ 122663 w 256478"/>
                <a:gd name="connsiteY3" fmla="*/ 211873 h 1372207"/>
                <a:gd name="connsiteX4" fmla="*/ 100361 w 256478"/>
                <a:gd name="connsiteY4" fmla="*/ 234176 h 1372207"/>
                <a:gd name="connsiteX5" fmla="*/ 55756 w 256478"/>
                <a:gd name="connsiteY5" fmla="*/ 334537 h 1372207"/>
                <a:gd name="connsiteX6" fmla="*/ 44605 w 256478"/>
                <a:gd name="connsiteY6" fmla="*/ 367990 h 1372207"/>
                <a:gd name="connsiteX7" fmla="*/ 0 w 256478"/>
                <a:gd name="connsiteY7" fmla="*/ 446049 h 1372207"/>
                <a:gd name="connsiteX8" fmla="*/ 11151 w 256478"/>
                <a:gd name="connsiteY8" fmla="*/ 1226634 h 1372207"/>
                <a:gd name="connsiteX9" fmla="*/ 22302 w 256478"/>
                <a:gd name="connsiteY9" fmla="*/ 1304693 h 1372207"/>
                <a:gd name="connsiteX10" fmla="*/ 33454 w 256478"/>
                <a:gd name="connsiteY10" fmla="*/ 1360449 h 1372207"/>
                <a:gd name="connsiteX0" fmla="*/ 256478 w 256478"/>
                <a:gd name="connsiteY0" fmla="*/ 0 h 1372207"/>
                <a:gd name="connsiteX1" fmla="*/ 223024 w 256478"/>
                <a:gd name="connsiteY1" fmla="*/ 11151 h 1372207"/>
                <a:gd name="connsiteX2" fmla="*/ 167268 w 256478"/>
                <a:gd name="connsiteY2" fmla="*/ 89210 h 1372207"/>
                <a:gd name="connsiteX3" fmla="*/ 122663 w 256478"/>
                <a:gd name="connsiteY3" fmla="*/ 211873 h 1372207"/>
                <a:gd name="connsiteX4" fmla="*/ 100361 w 256478"/>
                <a:gd name="connsiteY4" fmla="*/ 234176 h 1372207"/>
                <a:gd name="connsiteX5" fmla="*/ 55756 w 256478"/>
                <a:gd name="connsiteY5" fmla="*/ 334537 h 1372207"/>
                <a:gd name="connsiteX6" fmla="*/ 0 w 256478"/>
                <a:gd name="connsiteY6" fmla="*/ 446049 h 1372207"/>
                <a:gd name="connsiteX7" fmla="*/ 11151 w 256478"/>
                <a:gd name="connsiteY7" fmla="*/ 1226634 h 1372207"/>
                <a:gd name="connsiteX8" fmla="*/ 22302 w 256478"/>
                <a:gd name="connsiteY8" fmla="*/ 1304693 h 1372207"/>
                <a:gd name="connsiteX9" fmla="*/ 33454 w 256478"/>
                <a:gd name="connsiteY9" fmla="*/ 1360449 h 1372207"/>
                <a:gd name="connsiteX0" fmla="*/ 256478 w 256478"/>
                <a:gd name="connsiteY0" fmla="*/ 0 h 1372207"/>
                <a:gd name="connsiteX1" fmla="*/ 223024 w 256478"/>
                <a:gd name="connsiteY1" fmla="*/ 11151 h 1372207"/>
                <a:gd name="connsiteX2" fmla="*/ 167268 w 256478"/>
                <a:gd name="connsiteY2" fmla="*/ 89210 h 1372207"/>
                <a:gd name="connsiteX3" fmla="*/ 122663 w 256478"/>
                <a:gd name="connsiteY3" fmla="*/ 211873 h 1372207"/>
                <a:gd name="connsiteX4" fmla="*/ 55756 w 256478"/>
                <a:gd name="connsiteY4" fmla="*/ 334537 h 1372207"/>
                <a:gd name="connsiteX5" fmla="*/ 0 w 256478"/>
                <a:gd name="connsiteY5" fmla="*/ 446049 h 1372207"/>
                <a:gd name="connsiteX6" fmla="*/ 11151 w 256478"/>
                <a:gd name="connsiteY6" fmla="*/ 1226634 h 1372207"/>
                <a:gd name="connsiteX7" fmla="*/ 22302 w 256478"/>
                <a:gd name="connsiteY7" fmla="*/ 1304693 h 1372207"/>
                <a:gd name="connsiteX8" fmla="*/ 33454 w 256478"/>
                <a:gd name="connsiteY8" fmla="*/ 1360449 h 1372207"/>
                <a:gd name="connsiteX0" fmla="*/ 256478 w 256478"/>
                <a:gd name="connsiteY0" fmla="*/ 0 h 1372207"/>
                <a:gd name="connsiteX1" fmla="*/ 223024 w 256478"/>
                <a:gd name="connsiteY1" fmla="*/ 11151 h 1372207"/>
                <a:gd name="connsiteX2" fmla="*/ 167268 w 256478"/>
                <a:gd name="connsiteY2" fmla="*/ 89210 h 1372207"/>
                <a:gd name="connsiteX3" fmla="*/ 55756 w 256478"/>
                <a:gd name="connsiteY3" fmla="*/ 334537 h 1372207"/>
                <a:gd name="connsiteX4" fmla="*/ 0 w 256478"/>
                <a:gd name="connsiteY4" fmla="*/ 446049 h 1372207"/>
                <a:gd name="connsiteX5" fmla="*/ 11151 w 256478"/>
                <a:gd name="connsiteY5" fmla="*/ 1226634 h 1372207"/>
                <a:gd name="connsiteX6" fmla="*/ 22302 w 256478"/>
                <a:gd name="connsiteY6" fmla="*/ 1304693 h 1372207"/>
                <a:gd name="connsiteX7" fmla="*/ 33454 w 256478"/>
                <a:gd name="connsiteY7" fmla="*/ 1360449 h 1372207"/>
                <a:gd name="connsiteX0" fmla="*/ 267629 w 267629"/>
                <a:gd name="connsiteY0" fmla="*/ 0 h 1372207"/>
                <a:gd name="connsiteX1" fmla="*/ 234175 w 267629"/>
                <a:gd name="connsiteY1" fmla="*/ 11151 h 1372207"/>
                <a:gd name="connsiteX2" fmla="*/ 178419 w 267629"/>
                <a:gd name="connsiteY2" fmla="*/ 89210 h 1372207"/>
                <a:gd name="connsiteX3" fmla="*/ 66907 w 267629"/>
                <a:gd name="connsiteY3" fmla="*/ 334537 h 1372207"/>
                <a:gd name="connsiteX4" fmla="*/ 0 w 267629"/>
                <a:gd name="connsiteY4" fmla="*/ 657922 h 1372207"/>
                <a:gd name="connsiteX5" fmla="*/ 22302 w 267629"/>
                <a:gd name="connsiteY5" fmla="*/ 1226634 h 1372207"/>
                <a:gd name="connsiteX6" fmla="*/ 33453 w 267629"/>
                <a:gd name="connsiteY6" fmla="*/ 1304693 h 1372207"/>
                <a:gd name="connsiteX7" fmla="*/ 44605 w 267629"/>
                <a:gd name="connsiteY7" fmla="*/ 1360449 h 1372207"/>
                <a:gd name="connsiteX0" fmla="*/ 273205 w 273205"/>
                <a:gd name="connsiteY0" fmla="*/ 0 h 1372207"/>
                <a:gd name="connsiteX1" fmla="*/ 239751 w 273205"/>
                <a:gd name="connsiteY1" fmla="*/ 11151 h 1372207"/>
                <a:gd name="connsiteX2" fmla="*/ 183995 w 273205"/>
                <a:gd name="connsiteY2" fmla="*/ 89210 h 1372207"/>
                <a:gd name="connsiteX3" fmla="*/ 72483 w 273205"/>
                <a:gd name="connsiteY3" fmla="*/ 334537 h 1372207"/>
                <a:gd name="connsiteX4" fmla="*/ 5576 w 273205"/>
                <a:gd name="connsiteY4" fmla="*/ 657922 h 1372207"/>
                <a:gd name="connsiteX5" fmla="*/ 39029 w 273205"/>
                <a:gd name="connsiteY5" fmla="*/ 1304693 h 1372207"/>
                <a:gd name="connsiteX6" fmla="*/ 50181 w 273205"/>
                <a:gd name="connsiteY6" fmla="*/ 1360449 h 1372207"/>
                <a:gd name="connsiteX0" fmla="*/ 286215 w 286215"/>
                <a:gd name="connsiteY0" fmla="*/ 0 h 1360449"/>
                <a:gd name="connsiteX1" fmla="*/ 252761 w 286215"/>
                <a:gd name="connsiteY1" fmla="*/ 11151 h 1360449"/>
                <a:gd name="connsiteX2" fmla="*/ 197005 w 286215"/>
                <a:gd name="connsiteY2" fmla="*/ 89210 h 1360449"/>
                <a:gd name="connsiteX3" fmla="*/ 85493 w 286215"/>
                <a:gd name="connsiteY3" fmla="*/ 334537 h 1360449"/>
                <a:gd name="connsiteX4" fmla="*/ 18586 w 286215"/>
                <a:gd name="connsiteY4" fmla="*/ 657922 h 1360449"/>
                <a:gd name="connsiteX5" fmla="*/ 7434 w 286215"/>
                <a:gd name="connsiteY5" fmla="*/ 1014762 h 1360449"/>
                <a:gd name="connsiteX6" fmla="*/ 63191 w 286215"/>
                <a:gd name="connsiteY6" fmla="*/ 1360449 h 1360449"/>
                <a:gd name="connsiteX0" fmla="*/ 286215 w 286215"/>
                <a:gd name="connsiteY0" fmla="*/ 0 h 1360449"/>
                <a:gd name="connsiteX1" fmla="*/ 197005 w 286215"/>
                <a:gd name="connsiteY1" fmla="*/ 89210 h 1360449"/>
                <a:gd name="connsiteX2" fmla="*/ 85493 w 286215"/>
                <a:gd name="connsiteY2" fmla="*/ 334537 h 1360449"/>
                <a:gd name="connsiteX3" fmla="*/ 18586 w 286215"/>
                <a:gd name="connsiteY3" fmla="*/ 657922 h 1360449"/>
                <a:gd name="connsiteX4" fmla="*/ 7434 w 286215"/>
                <a:gd name="connsiteY4" fmla="*/ 1014762 h 1360449"/>
                <a:gd name="connsiteX5" fmla="*/ 63191 w 286215"/>
                <a:gd name="connsiteY5" fmla="*/ 1360449 h 1360449"/>
                <a:gd name="connsiteX0" fmla="*/ 286215 w 286215"/>
                <a:gd name="connsiteY0" fmla="*/ 0 h 1382751"/>
                <a:gd name="connsiteX1" fmla="*/ 197005 w 286215"/>
                <a:gd name="connsiteY1" fmla="*/ 89210 h 1382751"/>
                <a:gd name="connsiteX2" fmla="*/ 85493 w 286215"/>
                <a:gd name="connsiteY2" fmla="*/ 334537 h 1382751"/>
                <a:gd name="connsiteX3" fmla="*/ 18586 w 286215"/>
                <a:gd name="connsiteY3" fmla="*/ 657922 h 1382751"/>
                <a:gd name="connsiteX4" fmla="*/ 7434 w 286215"/>
                <a:gd name="connsiteY4" fmla="*/ 1014762 h 1382751"/>
                <a:gd name="connsiteX5" fmla="*/ 185854 w 286215"/>
                <a:gd name="connsiteY5" fmla="*/ 1382751 h 1382751"/>
                <a:gd name="connsiteX0" fmla="*/ 273205 w 273205"/>
                <a:gd name="connsiteY0" fmla="*/ 0 h 1382751"/>
                <a:gd name="connsiteX1" fmla="*/ 183995 w 273205"/>
                <a:gd name="connsiteY1" fmla="*/ 89210 h 1382751"/>
                <a:gd name="connsiteX2" fmla="*/ 72483 w 273205"/>
                <a:gd name="connsiteY2" fmla="*/ 334537 h 1382751"/>
                <a:gd name="connsiteX3" fmla="*/ 5576 w 273205"/>
                <a:gd name="connsiteY3" fmla="*/ 657922 h 1382751"/>
                <a:gd name="connsiteX4" fmla="*/ 72483 w 273205"/>
                <a:gd name="connsiteY4" fmla="*/ 1003610 h 1382751"/>
                <a:gd name="connsiteX5" fmla="*/ 172844 w 273205"/>
                <a:gd name="connsiteY5" fmla="*/ 1382751 h 1382751"/>
                <a:gd name="connsiteX0" fmla="*/ 273205 w 273205"/>
                <a:gd name="connsiteY0" fmla="*/ 0 h 1382751"/>
                <a:gd name="connsiteX1" fmla="*/ 183995 w 273205"/>
                <a:gd name="connsiteY1" fmla="*/ 89210 h 1382751"/>
                <a:gd name="connsiteX2" fmla="*/ 72483 w 273205"/>
                <a:gd name="connsiteY2" fmla="*/ 334537 h 1382751"/>
                <a:gd name="connsiteX3" fmla="*/ 5576 w 273205"/>
                <a:gd name="connsiteY3" fmla="*/ 657922 h 1382751"/>
                <a:gd name="connsiteX4" fmla="*/ 50181 w 273205"/>
                <a:gd name="connsiteY4" fmla="*/ 1070517 h 1382751"/>
                <a:gd name="connsiteX5" fmla="*/ 172844 w 273205"/>
                <a:gd name="connsiteY5" fmla="*/ 1382751 h 1382751"/>
                <a:gd name="connsiteX0" fmla="*/ 273205 w 273205"/>
                <a:gd name="connsiteY0" fmla="*/ 0 h 1382751"/>
                <a:gd name="connsiteX1" fmla="*/ 72483 w 273205"/>
                <a:gd name="connsiteY1" fmla="*/ 334537 h 1382751"/>
                <a:gd name="connsiteX2" fmla="*/ 5576 w 273205"/>
                <a:gd name="connsiteY2" fmla="*/ 657922 h 1382751"/>
                <a:gd name="connsiteX3" fmla="*/ 50181 w 273205"/>
                <a:gd name="connsiteY3" fmla="*/ 1070517 h 1382751"/>
                <a:gd name="connsiteX4" fmla="*/ 172844 w 273205"/>
                <a:gd name="connsiteY4" fmla="*/ 1382751 h 1382751"/>
                <a:gd name="connsiteX0" fmla="*/ 273205 w 273205"/>
                <a:gd name="connsiteY0" fmla="*/ 29164 h 1411915"/>
                <a:gd name="connsiteX1" fmla="*/ 161694 w 273205"/>
                <a:gd name="connsiteY1" fmla="*/ 55756 h 1411915"/>
                <a:gd name="connsiteX2" fmla="*/ 72483 w 273205"/>
                <a:gd name="connsiteY2" fmla="*/ 363701 h 1411915"/>
                <a:gd name="connsiteX3" fmla="*/ 5576 w 273205"/>
                <a:gd name="connsiteY3" fmla="*/ 687086 h 1411915"/>
                <a:gd name="connsiteX4" fmla="*/ 50181 w 273205"/>
                <a:gd name="connsiteY4" fmla="*/ 1099681 h 1411915"/>
                <a:gd name="connsiteX5" fmla="*/ 172844 w 273205"/>
                <a:gd name="connsiteY5" fmla="*/ 1411915 h 141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3205" h="1411915">
                  <a:moveTo>
                    <a:pt x="273205" y="29164"/>
                  </a:moveTo>
                  <a:cubicBezTo>
                    <a:pt x="271347" y="35812"/>
                    <a:pt x="195148" y="0"/>
                    <a:pt x="161694" y="55756"/>
                  </a:cubicBezTo>
                  <a:cubicBezTo>
                    <a:pt x="128240" y="111512"/>
                    <a:pt x="115229" y="260695"/>
                    <a:pt x="72483" y="363701"/>
                  </a:cubicBezTo>
                  <a:cubicBezTo>
                    <a:pt x="55756" y="399013"/>
                    <a:pt x="13010" y="538403"/>
                    <a:pt x="5576" y="687086"/>
                  </a:cubicBezTo>
                  <a:cubicBezTo>
                    <a:pt x="0" y="848778"/>
                    <a:pt x="42747" y="982593"/>
                    <a:pt x="50181" y="1099681"/>
                  </a:cubicBezTo>
                  <a:cubicBezTo>
                    <a:pt x="63684" y="1167195"/>
                    <a:pt x="172844" y="1360778"/>
                    <a:pt x="172844" y="1411915"/>
                  </a:cubicBezTo>
                </a:path>
              </a:pathLst>
            </a:custGeom>
            <a:ln w="1238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 flipH="1">
              <a:off x="7305902" y="4791310"/>
              <a:ext cx="284356" cy="1174591"/>
            </a:xfrm>
            <a:custGeom>
              <a:avLst/>
              <a:gdLst>
                <a:gd name="connsiteX0" fmla="*/ 256478 w 256478"/>
                <a:gd name="connsiteY0" fmla="*/ 0 h 1372207"/>
                <a:gd name="connsiteX1" fmla="*/ 223024 w 256478"/>
                <a:gd name="connsiteY1" fmla="*/ 11151 h 1372207"/>
                <a:gd name="connsiteX2" fmla="*/ 167268 w 256478"/>
                <a:gd name="connsiteY2" fmla="*/ 89210 h 1372207"/>
                <a:gd name="connsiteX3" fmla="*/ 122663 w 256478"/>
                <a:gd name="connsiteY3" fmla="*/ 211873 h 1372207"/>
                <a:gd name="connsiteX4" fmla="*/ 100361 w 256478"/>
                <a:gd name="connsiteY4" fmla="*/ 234176 h 1372207"/>
                <a:gd name="connsiteX5" fmla="*/ 55756 w 256478"/>
                <a:gd name="connsiteY5" fmla="*/ 334537 h 1372207"/>
                <a:gd name="connsiteX6" fmla="*/ 44605 w 256478"/>
                <a:gd name="connsiteY6" fmla="*/ 367990 h 1372207"/>
                <a:gd name="connsiteX7" fmla="*/ 0 w 256478"/>
                <a:gd name="connsiteY7" fmla="*/ 446049 h 1372207"/>
                <a:gd name="connsiteX8" fmla="*/ 11151 w 256478"/>
                <a:gd name="connsiteY8" fmla="*/ 1226634 h 1372207"/>
                <a:gd name="connsiteX9" fmla="*/ 22302 w 256478"/>
                <a:gd name="connsiteY9" fmla="*/ 1304693 h 1372207"/>
                <a:gd name="connsiteX10" fmla="*/ 33454 w 256478"/>
                <a:gd name="connsiteY10" fmla="*/ 1360449 h 1372207"/>
                <a:gd name="connsiteX0" fmla="*/ 256478 w 256478"/>
                <a:gd name="connsiteY0" fmla="*/ 0 h 1372207"/>
                <a:gd name="connsiteX1" fmla="*/ 223024 w 256478"/>
                <a:gd name="connsiteY1" fmla="*/ 11151 h 1372207"/>
                <a:gd name="connsiteX2" fmla="*/ 167268 w 256478"/>
                <a:gd name="connsiteY2" fmla="*/ 89210 h 1372207"/>
                <a:gd name="connsiteX3" fmla="*/ 122663 w 256478"/>
                <a:gd name="connsiteY3" fmla="*/ 211873 h 1372207"/>
                <a:gd name="connsiteX4" fmla="*/ 100361 w 256478"/>
                <a:gd name="connsiteY4" fmla="*/ 234176 h 1372207"/>
                <a:gd name="connsiteX5" fmla="*/ 55756 w 256478"/>
                <a:gd name="connsiteY5" fmla="*/ 334537 h 1372207"/>
                <a:gd name="connsiteX6" fmla="*/ 0 w 256478"/>
                <a:gd name="connsiteY6" fmla="*/ 446049 h 1372207"/>
                <a:gd name="connsiteX7" fmla="*/ 11151 w 256478"/>
                <a:gd name="connsiteY7" fmla="*/ 1226634 h 1372207"/>
                <a:gd name="connsiteX8" fmla="*/ 22302 w 256478"/>
                <a:gd name="connsiteY8" fmla="*/ 1304693 h 1372207"/>
                <a:gd name="connsiteX9" fmla="*/ 33454 w 256478"/>
                <a:gd name="connsiteY9" fmla="*/ 1360449 h 1372207"/>
                <a:gd name="connsiteX0" fmla="*/ 256478 w 256478"/>
                <a:gd name="connsiteY0" fmla="*/ 0 h 1372207"/>
                <a:gd name="connsiteX1" fmla="*/ 223024 w 256478"/>
                <a:gd name="connsiteY1" fmla="*/ 11151 h 1372207"/>
                <a:gd name="connsiteX2" fmla="*/ 167268 w 256478"/>
                <a:gd name="connsiteY2" fmla="*/ 89210 h 1372207"/>
                <a:gd name="connsiteX3" fmla="*/ 122663 w 256478"/>
                <a:gd name="connsiteY3" fmla="*/ 211873 h 1372207"/>
                <a:gd name="connsiteX4" fmla="*/ 55756 w 256478"/>
                <a:gd name="connsiteY4" fmla="*/ 334537 h 1372207"/>
                <a:gd name="connsiteX5" fmla="*/ 0 w 256478"/>
                <a:gd name="connsiteY5" fmla="*/ 446049 h 1372207"/>
                <a:gd name="connsiteX6" fmla="*/ 11151 w 256478"/>
                <a:gd name="connsiteY6" fmla="*/ 1226634 h 1372207"/>
                <a:gd name="connsiteX7" fmla="*/ 22302 w 256478"/>
                <a:gd name="connsiteY7" fmla="*/ 1304693 h 1372207"/>
                <a:gd name="connsiteX8" fmla="*/ 33454 w 256478"/>
                <a:gd name="connsiteY8" fmla="*/ 1360449 h 1372207"/>
                <a:gd name="connsiteX0" fmla="*/ 256478 w 256478"/>
                <a:gd name="connsiteY0" fmla="*/ 0 h 1372207"/>
                <a:gd name="connsiteX1" fmla="*/ 223024 w 256478"/>
                <a:gd name="connsiteY1" fmla="*/ 11151 h 1372207"/>
                <a:gd name="connsiteX2" fmla="*/ 167268 w 256478"/>
                <a:gd name="connsiteY2" fmla="*/ 89210 h 1372207"/>
                <a:gd name="connsiteX3" fmla="*/ 55756 w 256478"/>
                <a:gd name="connsiteY3" fmla="*/ 334537 h 1372207"/>
                <a:gd name="connsiteX4" fmla="*/ 0 w 256478"/>
                <a:gd name="connsiteY4" fmla="*/ 446049 h 1372207"/>
                <a:gd name="connsiteX5" fmla="*/ 11151 w 256478"/>
                <a:gd name="connsiteY5" fmla="*/ 1226634 h 1372207"/>
                <a:gd name="connsiteX6" fmla="*/ 22302 w 256478"/>
                <a:gd name="connsiteY6" fmla="*/ 1304693 h 1372207"/>
                <a:gd name="connsiteX7" fmla="*/ 33454 w 256478"/>
                <a:gd name="connsiteY7" fmla="*/ 1360449 h 1372207"/>
                <a:gd name="connsiteX0" fmla="*/ 267629 w 267629"/>
                <a:gd name="connsiteY0" fmla="*/ 0 h 1372207"/>
                <a:gd name="connsiteX1" fmla="*/ 234175 w 267629"/>
                <a:gd name="connsiteY1" fmla="*/ 11151 h 1372207"/>
                <a:gd name="connsiteX2" fmla="*/ 178419 w 267629"/>
                <a:gd name="connsiteY2" fmla="*/ 89210 h 1372207"/>
                <a:gd name="connsiteX3" fmla="*/ 66907 w 267629"/>
                <a:gd name="connsiteY3" fmla="*/ 334537 h 1372207"/>
                <a:gd name="connsiteX4" fmla="*/ 0 w 267629"/>
                <a:gd name="connsiteY4" fmla="*/ 657922 h 1372207"/>
                <a:gd name="connsiteX5" fmla="*/ 22302 w 267629"/>
                <a:gd name="connsiteY5" fmla="*/ 1226634 h 1372207"/>
                <a:gd name="connsiteX6" fmla="*/ 33453 w 267629"/>
                <a:gd name="connsiteY6" fmla="*/ 1304693 h 1372207"/>
                <a:gd name="connsiteX7" fmla="*/ 44605 w 267629"/>
                <a:gd name="connsiteY7" fmla="*/ 1360449 h 1372207"/>
                <a:gd name="connsiteX0" fmla="*/ 273205 w 273205"/>
                <a:gd name="connsiteY0" fmla="*/ 0 h 1372207"/>
                <a:gd name="connsiteX1" fmla="*/ 239751 w 273205"/>
                <a:gd name="connsiteY1" fmla="*/ 11151 h 1372207"/>
                <a:gd name="connsiteX2" fmla="*/ 183995 w 273205"/>
                <a:gd name="connsiteY2" fmla="*/ 89210 h 1372207"/>
                <a:gd name="connsiteX3" fmla="*/ 72483 w 273205"/>
                <a:gd name="connsiteY3" fmla="*/ 334537 h 1372207"/>
                <a:gd name="connsiteX4" fmla="*/ 5576 w 273205"/>
                <a:gd name="connsiteY4" fmla="*/ 657922 h 1372207"/>
                <a:gd name="connsiteX5" fmla="*/ 39029 w 273205"/>
                <a:gd name="connsiteY5" fmla="*/ 1304693 h 1372207"/>
                <a:gd name="connsiteX6" fmla="*/ 50181 w 273205"/>
                <a:gd name="connsiteY6" fmla="*/ 1360449 h 1372207"/>
                <a:gd name="connsiteX0" fmla="*/ 286215 w 286215"/>
                <a:gd name="connsiteY0" fmla="*/ 0 h 1360449"/>
                <a:gd name="connsiteX1" fmla="*/ 252761 w 286215"/>
                <a:gd name="connsiteY1" fmla="*/ 11151 h 1360449"/>
                <a:gd name="connsiteX2" fmla="*/ 197005 w 286215"/>
                <a:gd name="connsiteY2" fmla="*/ 89210 h 1360449"/>
                <a:gd name="connsiteX3" fmla="*/ 85493 w 286215"/>
                <a:gd name="connsiteY3" fmla="*/ 334537 h 1360449"/>
                <a:gd name="connsiteX4" fmla="*/ 18586 w 286215"/>
                <a:gd name="connsiteY4" fmla="*/ 657922 h 1360449"/>
                <a:gd name="connsiteX5" fmla="*/ 7434 w 286215"/>
                <a:gd name="connsiteY5" fmla="*/ 1014762 h 1360449"/>
                <a:gd name="connsiteX6" fmla="*/ 63191 w 286215"/>
                <a:gd name="connsiteY6" fmla="*/ 1360449 h 1360449"/>
                <a:gd name="connsiteX0" fmla="*/ 286215 w 286215"/>
                <a:gd name="connsiteY0" fmla="*/ 0 h 1360449"/>
                <a:gd name="connsiteX1" fmla="*/ 197005 w 286215"/>
                <a:gd name="connsiteY1" fmla="*/ 89210 h 1360449"/>
                <a:gd name="connsiteX2" fmla="*/ 85493 w 286215"/>
                <a:gd name="connsiteY2" fmla="*/ 334537 h 1360449"/>
                <a:gd name="connsiteX3" fmla="*/ 18586 w 286215"/>
                <a:gd name="connsiteY3" fmla="*/ 657922 h 1360449"/>
                <a:gd name="connsiteX4" fmla="*/ 7434 w 286215"/>
                <a:gd name="connsiteY4" fmla="*/ 1014762 h 1360449"/>
                <a:gd name="connsiteX5" fmla="*/ 63191 w 286215"/>
                <a:gd name="connsiteY5" fmla="*/ 1360449 h 1360449"/>
                <a:gd name="connsiteX0" fmla="*/ 286215 w 286215"/>
                <a:gd name="connsiteY0" fmla="*/ 0 h 1382751"/>
                <a:gd name="connsiteX1" fmla="*/ 197005 w 286215"/>
                <a:gd name="connsiteY1" fmla="*/ 89210 h 1382751"/>
                <a:gd name="connsiteX2" fmla="*/ 85493 w 286215"/>
                <a:gd name="connsiteY2" fmla="*/ 334537 h 1382751"/>
                <a:gd name="connsiteX3" fmla="*/ 18586 w 286215"/>
                <a:gd name="connsiteY3" fmla="*/ 657922 h 1382751"/>
                <a:gd name="connsiteX4" fmla="*/ 7434 w 286215"/>
                <a:gd name="connsiteY4" fmla="*/ 1014762 h 1382751"/>
                <a:gd name="connsiteX5" fmla="*/ 185854 w 286215"/>
                <a:gd name="connsiteY5" fmla="*/ 1382751 h 1382751"/>
                <a:gd name="connsiteX0" fmla="*/ 273205 w 273205"/>
                <a:gd name="connsiteY0" fmla="*/ 0 h 1382751"/>
                <a:gd name="connsiteX1" fmla="*/ 183995 w 273205"/>
                <a:gd name="connsiteY1" fmla="*/ 89210 h 1382751"/>
                <a:gd name="connsiteX2" fmla="*/ 72483 w 273205"/>
                <a:gd name="connsiteY2" fmla="*/ 334537 h 1382751"/>
                <a:gd name="connsiteX3" fmla="*/ 5576 w 273205"/>
                <a:gd name="connsiteY3" fmla="*/ 657922 h 1382751"/>
                <a:gd name="connsiteX4" fmla="*/ 72483 w 273205"/>
                <a:gd name="connsiteY4" fmla="*/ 1003610 h 1382751"/>
                <a:gd name="connsiteX5" fmla="*/ 172844 w 273205"/>
                <a:gd name="connsiteY5" fmla="*/ 1382751 h 1382751"/>
                <a:gd name="connsiteX0" fmla="*/ 273205 w 273205"/>
                <a:gd name="connsiteY0" fmla="*/ 0 h 1382751"/>
                <a:gd name="connsiteX1" fmla="*/ 183995 w 273205"/>
                <a:gd name="connsiteY1" fmla="*/ 89210 h 1382751"/>
                <a:gd name="connsiteX2" fmla="*/ 72483 w 273205"/>
                <a:gd name="connsiteY2" fmla="*/ 334537 h 1382751"/>
                <a:gd name="connsiteX3" fmla="*/ 5576 w 273205"/>
                <a:gd name="connsiteY3" fmla="*/ 657922 h 1382751"/>
                <a:gd name="connsiteX4" fmla="*/ 50181 w 273205"/>
                <a:gd name="connsiteY4" fmla="*/ 1070517 h 1382751"/>
                <a:gd name="connsiteX5" fmla="*/ 172844 w 273205"/>
                <a:gd name="connsiteY5" fmla="*/ 1382751 h 1382751"/>
                <a:gd name="connsiteX0" fmla="*/ 273205 w 273205"/>
                <a:gd name="connsiteY0" fmla="*/ 0 h 1382751"/>
                <a:gd name="connsiteX1" fmla="*/ 94786 w 273205"/>
                <a:gd name="connsiteY1" fmla="*/ 89210 h 1382751"/>
                <a:gd name="connsiteX2" fmla="*/ 72483 w 273205"/>
                <a:gd name="connsiteY2" fmla="*/ 334537 h 1382751"/>
                <a:gd name="connsiteX3" fmla="*/ 5576 w 273205"/>
                <a:gd name="connsiteY3" fmla="*/ 657922 h 1382751"/>
                <a:gd name="connsiteX4" fmla="*/ 50181 w 273205"/>
                <a:gd name="connsiteY4" fmla="*/ 1070517 h 1382751"/>
                <a:gd name="connsiteX5" fmla="*/ 172844 w 273205"/>
                <a:gd name="connsiteY5" fmla="*/ 1382751 h 1382751"/>
                <a:gd name="connsiteX0" fmla="*/ 183995 w 183995"/>
                <a:gd name="connsiteY0" fmla="*/ 0 h 1451659"/>
                <a:gd name="connsiteX1" fmla="*/ 94786 w 183995"/>
                <a:gd name="connsiteY1" fmla="*/ 158118 h 1451659"/>
                <a:gd name="connsiteX2" fmla="*/ 72483 w 183995"/>
                <a:gd name="connsiteY2" fmla="*/ 403445 h 1451659"/>
                <a:gd name="connsiteX3" fmla="*/ 5576 w 183995"/>
                <a:gd name="connsiteY3" fmla="*/ 726830 h 1451659"/>
                <a:gd name="connsiteX4" fmla="*/ 50181 w 183995"/>
                <a:gd name="connsiteY4" fmla="*/ 1139425 h 1451659"/>
                <a:gd name="connsiteX5" fmla="*/ 172844 w 183995"/>
                <a:gd name="connsiteY5" fmla="*/ 1451659 h 1451659"/>
                <a:gd name="connsiteX0" fmla="*/ 284356 w 284356"/>
                <a:gd name="connsiteY0" fmla="*/ 0 h 1451659"/>
                <a:gd name="connsiteX1" fmla="*/ 195147 w 284356"/>
                <a:gd name="connsiteY1" fmla="*/ 158118 h 1451659"/>
                <a:gd name="connsiteX2" fmla="*/ 172844 w 284356"/>
                <a:gd name="connsiteY2" fmla="*/ 403445 h 1451659"/>
                <a:gd name="connsiteX3" fmla="*/ 5576 w 284356"/>
                <a:gd name="connsiteY3" fmla="*/ 726830 h 1451659"/>
                <a:gd name="connsiteX4" fmla="*/ 150542 w 284356"/>
                <a:gd name="connsiteY4" fmla="*/ 1139425 h 1451659"/>
                <a:gd name="connsiteX5" fmla="*/ 273205 w 284356"/>
                <a:gd name="connsiteY5" fmla="*/ 1451659 h 1451659"/>
                <a:gd name="connsiteX0" fmla="*/ 284356 w 284356"/>
                <a:gd name="connsiteY0" fmla="*/ 0 h 1451659"/>
                <a:gd name="connsiteX1" fmla="*/ 195147 w 284356"/>
                <a:gd name="connsiteY1" fmla="*/ 158118 h 1451659"/>
                <a:gd name="connsiteX2" fmla="*/ 117088 w 284356"/>
                <a:gd name="connsiteY2" fmla="*/ 444791 h 1451659"/>
                <a:gd name="connsiteX3" fmla="*/ 5576 w 284356"/>
                <a:gd name="connsiteY3" fmla="*/ 726830 h 1451659"/>
                <a:gd name="connsiteX4" fmla="*/ 150542 w 284356"/>
                <a:gd name="connsiteY4" fmla="*/ 1139425 h 1451659"/>
                <a:gd name="connsiteX5" fmla="*/ 273205 w 284356"/>
                <a:gd name="connsiteY5" fmla="*/ 1451659 h 1451659"/>
                <a:gd name="connsiteX0" fmla="*/ 284356 w 284356"/>
                <a:gd name="connsiteY0" fmla="*/ 0 h 1451659"/>
                <a:gd name="connsiteX1" fmla="*/ 195147 w 284356"/>
                <a:gd name="connsiteY1" fmla="*/ 158118 h 1451659"/>
                <a:gd name="connsiteX2" fmla="*/ 117088 w 284356"/>
                <a:gd name="connsiteY2" fmla="*/ 444791 h 1451659"/>
                <a:gd name="connsiteX3" fmla="*/ 5576 w 284356"/>
                <a:gd name="connsiteY3" fmla="*/ 726830 h 1451659"/>
                <a:gd name="connsiteX4" fmla="*/ 128239 w 284356"/>
                <a:gd name="connsiteY4" fmla="*/ 1042953 h 1451659"/>
                <a:gd name="connsiteX5" fmla="*/ 273205 w 284356"/>
                <a:gd name="connsiteY5" fmla="*/ 1451659 h 145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356" h="1451659">
                  <a:moveTo>
                    <a:pt x="284356" y="0"/>
                  </a:moveTo>
                  <a:cubicBezTo>
                    <a:pt x="265771" y="18585"/>
                    <a:pt x="228601" y="102362"/>
                    <a:pt x="195147" y="158118"/>
                  </a:cubicBezTo>
                  <a:cubicBezTo>
                    <a:pt x="167269" y="212016"/>
                    <a:pt x="144966" y="385318"/>
                    <a:pt x="117088" y="444791"/>
                  </a:cubicBezTo>
                  <a:cubicBezTo>
                    <a:pt x="100361" y="480103"/>
                    <a:pt x="13010" y="578147"/>
                    <a:pt x="5576" y="726830"/>
                  </a:cubicBezTo>
                  <a:cubicBezTo>
                    <a:pt x="0" y="888522"/>
                    <a:pt x="120805" y="925865"/>
                    <a:pt x="128239" y="1042953"/>
                  </a:cubicBezTo>
                  <a:cubicBezTo>
                    <a:pt x="141742" y="1110467"/>
                    <a:pt x="273205" y="1400522"/>
                    <a:pt x="273205" y="1451659"/>
                  </a:cubicBezTo>
                </a:path>
              </a:pathLst>
            </a:custGeom>
            <a:ln w="1238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128"/>
            <a:ext cx="8229600" cy="896240"/>
          </a:xfrm>
        </p:spPr>
        <p:txBody>
          <a:bodyPr/>
          <a:lstStyle/>
          <a:p>
            <a:r>
              <a:rPr lang="en-GB" smtClean="0"/>
              <a:t>Detailed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48609"/>
            <a:ext cx="8229600" cy="2408673"/>
          </a:xfrm>
        </p:spPr>
        <p:txBody>
          <a:bodyPr/>
          <a:lstStyle/>
          <a:p>
            <a:r>
              <a:rPr lang="en-GB" dirty="0" smtClean="0"/>
              <a:t>Practical requirements:</a:t>
            </a:r>
          </a:p>
          <a:p>
            <a:pPr lvl="1"/>
            <a:r>
              <a:rPr lang="en-GB" dirty="0" smtClean="0"/>
              <a:t>Post subtraction enhancement</a:t>
            </a:r>
          </a:p>
          <a:p>
            <a:pPr lvl="2"/>
            <a:r>
              <a:rPr lang="en-GB" dirty="0" smtClean="0"/>
              <a:t>Morphological closing and opening</a:t>
            </a:r>
          </a:p>
          <a:p>
            <a:pPr lvl="3"/>
            <a:r>
              <a:rPr lang="en-GB" dirty="0" smtClean="0"/>
              <a:t>Closing (I) = Erode(Dilate(I))</a:t>
            </a:r>
          </a:p>
          <a:p>
            <a:pPr lvl="3"/>
            <a:r>
              <a:rPr lang="en-GB" dirty="0" smtClean="0"/>
              <a:t>Opening (I) = Dilate(Erode(I))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7FFA91-44F2-4E47-8331-645CF2AF0BDE}" type="slidenum">
              <a:rPr lang="en-GB" smtClean="0"/>
              <a:pPr>
                <a:defRPr/>
              </a:pPr>
              <a:t>54</a:t>
            </a:fld>
            <a:endParaRPr lang="en-GB" dirty="0"/>
          </a:p>
        </p:txBody>
      </p:sp>
      <p:graphicFrame>
        <p:nvGraphicFramePr>
          <p:cNvPr id="246786" name="Content Placeholder 4"/>
          <p:cNvGraphicFramePr>
            <a:graphicFrameLocks noChangeAspect="1"/>
          </p:cNvGraphicFramePr>
          <p:nvPr/>
        </p:nvGraphicFramePr>
        <p:xfrm>
          <a:off x="911506" y="962901"/>
          <a:ext cx="7217734" cy="3435187"/>
        </p:xfrm>
        <a:graphic>
          <a:graphicData uri="http://schemas.openxmlformats.org/presentationml/2006/ole">
            <p:oleObj spid="_x0000_s246794" name="Equation" r:id="rId3" imgW="3467100" imgH="16510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6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Statistical Models for Background Subtraction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688" y="1522143"/>
            <a:ext cx="8664500" cy="4979018"/>
          </a:xfrm>
        </p:spPr>
        <p:txBody>
          <a:bodyPr/>
          <a:lstStyle/>
          <a:p>
            <a:r>
              <a:rPr lang="en-GB" dirty="0" smtClean="0"/>
              <a:t>Improved performance in scenes that contain:</a:t>
            </a:r>
          </a:p>
          <a:p>
            <a:pPr lvl="1"/>
            <a:r>
              <a:rPr lang="en-GB" dirty="0" smtClean="0"/>
              <a:t>Noise, illumination change and shadow</a:t>
            </a:r>
          </a:p>
          <a:p>
            <a:pPr lvl="1"/>
            <a:r>
              <a:rPr lang="en-GB" dirty="0" smtClean="0"/>
              <a:t>W4 system</a:t>
            </a:r>
          </a:p>
          <a:p>
            <a:pPr lvl="1"/>
            <a:r>
              <a:rPr lang="en-GB" dirty="0" smtClean="0"/>
              <a:t>Min (M), Max(N) and maximum difference (D) of grey-level</a:t>
            </a:r>
          </a:p>
          <a:p>
            <a:pPr lvl="2"/>
            <a:r>
              <a:rPr lang="en-GB" dirty="0" smtClean="0"/>
              <a:t>Foreground: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7FFA91-44F2-4E47-8331-645CF2AF0BDE}" type="slidenum">
              <a:rPr lang="en-GB" smtClean="0"/>
              <a:pPr>
                <a:defRPr/>
              </a:pPr>
              <a:t>55</a:t>
            </a:fld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631950" y="4933950"/>
          <a:ext cx="6978650" cy="409575"/>
        </p:xfrm>
        <a:graphic>
          <a:graphicData uri="http://schemas.openxmlformats.org/presentationml/2006/ole">
            <p:oleObj spid="_x0000_s247818" name="Equation" r:id="rId3" imgW="3898900" imgH="228600" progId="Equation.DSMT4">
              <p:embed/>
            </p:oleObj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19674" y="5298673"/>
            <a:ext cx="8686800" cy="57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Followed by morphological opening and the removal of small regions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222"/>
            <a:ext cx="8229600" cy="1074656"/>
          </a:xfrm>
        </p:spPr>
        <p:txBody>
          <a:bodyPr/>
          <a:lstStyle/>
          <a:p>
            <a:r>
              <a:rPr lang="en-GB" dirty="0" smtClean="0"/>
              <a:t>Mixture Models</a:t>
            </a:r>
            <a:br>
              <a:rPr lang="en-GB" dirty="0" smtClean="0"/>
            </a:br>
            <a:r>
              <a:rPr lang="en-GB" sz="3600" dirty="0" smtClean="0"/>
              <a:t>(Background and Foreground)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7FFA91-44F2-4E47-8331-645CF2AF0BDE}" type="slidenum">
              <a:rPr lang="en-GB" smtClean="0"/>
              <a:pPr>
                <a:defRPr/>
              </a:pPr>
              <a:t>56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5523372"/>
            <a:ext cx="8374566" cy="1535338"/>
          </a:xfrm>
        </p:spPr>
        <p:txBody>
          <a:bodyPr/>
          <a:lstStyle/>
          <a:p>
            <a:r>
              <a:rPr lang="en-US" sz="2800" dirty="0" smtClean="0"/>
              <a:t>Background image is updated from both the background and the foreground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Normally only update from the background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08924858"/>
              </p:ext>
            </p:extLst>
          </p:nvPr>
        </p:nvGraphicFramePr>
        <p:xfrm>
          <a:off x="825195" y="1229165"/>
          <a:ext cx="7181124" cy="4462686"/>
        </p:xfrm>
        <a:graphic>
          <a:graphicData uri="http://schemas.openxmlformats.org/presentationml/2006/ole">
            <p:oleObj spid="_x0000_s248844" name="Equation" r:id="rId3" imgW="4698720" imgH="292068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44685" y="1605776"/>
            <a:ext cx="2787801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Update model of image background &amp; foreground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538222" y="2326877"/>
            <a:ext cx="1405053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Update threshold if pixel is in background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animBg="1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8182"/>
          </a:xfrm>
        </p:spPr>
        <p:txBody>
          <a:bodyPr/>
          <a:lstStyle/>
          <a:p>
            <a:r>
              <a:rPr lang="en-GB" dirty="0" smtClean="0"/>
              <a:t>Gaussian Mixture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371" y="1120708"/>
            <a:ext cx="7750097" cy="4755994"/>
          </a:xfrm>
        </p:spPr>
        <p:txBody>
          <a:bodyPr/>
          <a:lstStyle/>
          <a:p>
            <a:r>
              <a:rPr lang="en-US" dirty="0" smtClean="0"/>
              <a:t>Scalar grey-level or vector </a:t>
            </a:r>
            <a:r>
              <a:rPr lang="en-US" dirty="0" err="1" smtClean="0"/>
              <a:t>colour</a:t>
            </a:r>
            <a:r>
              <a:rPr lang="en-US" dirty="0" smtClean="0"/>
              <a:t> pixels</a:t>
            </a:r>
          </a:p>
          <a:p>
            <a:r>
              <a:rPr lang="en-US" dirty="0" smtClean="0"/>
              <a:t>A single univariate distribution cannot characterize an image with: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Noise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None uniform illumination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Complex scene content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Variation in light illumination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This scheme allows for multiple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7FFA91-44F2-4E47-8331-645CF2AF0BDE}" type="slidenum">
              <a:rPr lang="en-GB" smtClean="0"/>
              <a:pPr>
                <a:defRPr/>
              </a:pPr>
              <a:t>57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107" y="230033"/>
            <a:ext cx="8229600" cy="1143000"/>
          </a:xfr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9567" y="457212"/>
            <a:ext cx="8229600" cy="624469"/>
          </a:xfrm>
        </p:spPr>
        <p:txBody>
          <a:bodyPr/>
          <a:lstStyle/>
          <a:p>
            <a:pPr marL="742950" lvl="2" indent="-342900">
              <a:buSzTx/>
              <a:buBlip>
                <a:blip r:embed="rId3"/>
              </a:buBlip>
            </a:pPr>
            <a:r>
              <a:rPr lang="en-US" dirty="0" smtClean="0"/>
              <a:t>Probability of a pixel value observations is: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7FFA91-44F2-4E47-8331-645CF2AF0BDE}" type="slidenum">
              <a:rPr lang="en-GB" smtClean="0"/>
              <a:pPr>
                <a:defRPr/>
              </a:pPr>
              <a:t>58</a:t>
            </a:fld>
            <a:endParaRPr lang="en-GB" dirty="0"/>
          </a:p>
        </p:txBody>
      </p:sp>
      <p:graphicFrame>
        <p:nvGraphicFramePr>
          <p:cNvPr id="310274" name="Object 2"/>
          <p:cNvGraphicFramePr>
            <a:graphicFrameLocks noChangeAspect="1"/>
          </p:cNvGraphicFramePr>
          <p:nvPr/>
        </p:nvGraphicFramePr>
        <p:xfrm>
          <a:off x="590695" y="1016732"/>
          <a:ext cx="8407400" cy="5367337"/>
        </p:xfrm>
        <a:graphic>
          <a:graphicData uri="http://schemas.openxmlformats.org/presentationml/2006/ole">
            <p:oleObj spid="_x0000_s310282" name="Equation" r:id="rId4" imgW="4140200" imgH="2641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8883"/>
            <a:ext cx="8229600" cy="1219624"/>
          </a:xfrm>
        </p:spPr>
        <p:txBody>
          <a:bodyPr/>
          <a:lstStyle/>
          <a:p>
            <a:r>
              <a:rPr lang="en-GB" dirty="0" smtClean="0"/>
              <a:t>Outline Description of Algorithm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26" y="1538868"/>
            <a:ext cx="8675649" cy="4928839"/>
          </a:xfrm>
        </p:spPr>
        <p:txBody>
          <a:bodyPr/>
          <a:lstStyle/>
          <a:p>
            <a:r>
              <a:rPr lang="en-GB" dirty="0" smtClean="0"/>
              <a:t>Initialise the K Gaussian Distributions with</a:t>
            </a:r>
          </a:p>
          <a:p>
            <a:pPr lvl="1"/>
            <a:r>
              <a:rPr lang="en-GB" dirty="0" smtClean="0"/>
              <a:t>Mean, high variance, low prior weight</a:t>
            </a:r>
          </a:p>
          <a:p>
            <a:pPr lvl="1"/>
            <a:r>
              <a:rPr lang="en-GB" dirty="0" smtClean="0"/>
              <a:t>Check a new pixel against each Gaussian mean and find the closest match (variance normalized)</a:t>
            </a:r>
          </a:p>
          <a:p>
            <a:pPr lvl="2"/>
            <a:r>
              <a:rPr lang="en-GB" dirty="0" smtClean="0"/>
              <a:t>If no match update the lowest probability distribution making the mean the current pixel value  and setting a high variance and low prior weight (re-initialize)</a:t>
            </a:r>
          </a:p>
          <a:p>
            <a:pPr lvl="1"/>
            <a:r>
              <a:rPr lang="en-GB" dirty="0" smtClean="0"/>
              <a:t>To match a new value must be within 2.5 standard deviations of the mean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7FFA91-44F2-4E47-8331-645CF2AF0BDE}" type="slidenum">
              <a:rPr lang="en-GB" smtClean="0"/>
              <a:pPr>
                <a:defRPr/>
              </a:pPr>
              <a:t>59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Detection of Hands and Lips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69795"/>
            <a:ext cx="8474927" cy="5519855"/>
          </a:xfrm>
        </p:spPr>
        <p:txBody>
          <a:bodyPr lIns="36000" tIns="36000" rIns="36000" bIns="36000"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Colour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Problematic for hands when the scene is “busy”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Infra-red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Can be complications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Background subtraction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Problematic for hands when the scene is “busy”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Corner detection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More complex than segmentation and still prone to errors with a “busy” background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Hidden Markov Models (HMM)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Used to combine evidence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DBBFD0-AE5B-4840-A361-1D7DB9A9FB95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02" y="3027578"/>
            <a:ext cx="8430318" cy="1901265"/>
          </a:xfrm>
        </p:spPr>
        <p:txBody>
          <a:bodyPr/>
          <a:lstStyle/>
          <a:p>
            <a:r>
              <a:rPr lang="en-GB" dirty="0" smtClean="0"/>
              <a:t>Detection of Foreground / Background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Compute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GB" dirty="0" smtClean="0"/>
              <a:t>/</a:t>
            </a:r>
            <a:r>
              <a:rPr lang="en-GB" dirty="0" smtClean="0">
                <a:latin typeface="Symbol" pitchFamily="18" charset="2"/>
              </a:rPr>
              <a:t>s</a:t>
            </a:r>
            <a:r>
              <a:rPr lang="en-GB" dirty="0" smtClean="0">
                <a:cs typeface="Arial" pitchFamily="34" charset="0"/>
              </a:rPr>
              <a:t> for each distribution</a:t>
            </a:r>
          </a:p>
          <a:p>
            <a:pPr lvl="1">
              <a:spcBef>
                <a:spcPts val="0"/>
              </a:spcBef>
            </a:pPr>
            <a:r>
              <a:rPr lang="en-GB" dirty="0" smtClean="0">
                <a:cs typeface="Arial" pitchFamily="34" charset="0"/>
              </a:rPr>
              <a:t>Sort by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GB" dirty="0" smtClean="0"/>
              <a:t>/</a:t>
            </a:r>
            <a:r>
              <a:rPr lang="en-GB" dirty="0" smtClean="0">
                <a:latin typeface="Symbol" pitchFamily="18" charset="2"/>
              </a:rPr>
              <a:t>s</a:t>
            </a:r>
            <a:r>
              <a:rPr lang="en-GB" dirty="0" smtClean="0">
                <a:cs typeface="Arial" pitchFamily="34" charset="0"/>
              </a:rPr>
              <a:t> </a:t>
            </a:r>
          </a:p>
          <a:p>
            <a:pPr lvl="1">
              <a:spcBef>
                <a:spcPts val="0"/>
              </a:spcBef>
            </a:pPr>
            <a:r>
              <a:rPr lang="en-GB" dirty="0" smtClean="0">
                <a:cs typeface="Arial" pitchFamily="34" charset="0"/>
              </a:rPr>
              <a:t>Select as Background:</a:t>
            </a:r>
            <a:endParaRPr lang="en-GB" dirty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7FFA91-44F2-4E47-8331-645CF2AF0BDE}" type="slidenum">
              <a:rPr lang="en-GB" smtClean="0"/>
              <a:pPr>
                <a:defRPr/>
              </a:pPr>
              <a:t>60</a:t>
            </a:fld>
            <a:endParaRPr lang="en-GB" dirty="0"/>
          </a:p>
        </p:txBody>
      </p:sp>
      <p:graphicFrame>
        <p:nvGraphicFramePr>
          <p:cNvPr id="312322" name="Content Placeholder 4"/>
          <p:cNvGraphicFramePr>
            <a:graphicFrameLocks noChangeAspect="1"/>
          </p:cNvGraphicFramePr>
          <p:nvPr/>
        </p:nvGraphicFramePr>
        <p:xfrm>
          <a:off x="1658938" y="1025650"/>
          <a:ext cx="5408612" cy="2019300"/>
        </p:xfrm>
        <a:graphic>
          <a:graphicData uri="http://schemas.openxmlformats.org/presentationml/2006/ole">
            <p:oleObj spid="_x0000_s312338" name="Equation" r:id="rId3" imgW="2311400" imgH="8636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183851" y="4855041"/>
          <a:ext cx="6854825" cy="1792288"/>
        </p:xfrm>
        <a:graphic>
          <a:graphicData uri="http://schemas.openxmlformats.org/presentationml/2006/ole">
            <p:oleObj spid="_x0000_s312339" name="Equation" r:id="rId4" imgW="3251200" imgH="850900" progId="Equation.3">
              <p:embed/>
            </p:oleObj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31188" y="178420"/>
            <a:ext cx="8430318" cy="9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Tx/>
              <a:buBlip>
                <a:blip r:embed="rId5"/>
              </a:buBlip>
              <a:tabLst/>
              <a:defRPr/>
            </a:pPr>
            <a:r>
              <a:rPr lang="en-GB" sz="2800" dirty="0" smtClean="0">
                <a:latin typeface="Arial" pitchFamily="34" charset="0"/>
              </a:rPr>
              <a:t>Update weights, means and standard deviations using: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Edge enhancement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M.Sc. Multimodal Interaction</a:t>
            </a:r>
          </a:p>
          <a:p>
            <a:r>
              <a:rPr lang="en-GB" dirty="0" err="1"/>
              <a:t>M.Eng</a:t>
            </a:r>
            <a:r>
              <a:rPr lang="en-GB" dirty="0"/>
              <a:t>. EE4H: Speech and </a:t>
            </a:r>
            <a:r>
              <a:rPr lang="en-GB" dirty="0" smtClean="0"/>
              <a:t>Vision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FFA91-44F2-4E47-8331-645CF2AF0BDE}" type="slidenum">
              <a:rPr lang="en-GB" smtClean="0"/>
              <a:pPr>
                <a:defRPr/>
              </a:pPr>
              <a:t>61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78477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8512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Edge Enhancement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338138" y="1111250"/>
            <a:ext cx="6062662" cy="2644775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GB" dirty="0" smtClean="0">
                <a:latin typeface="Arial" charset="0"/>
              </a:rPr>
              <a:t>Edges are important features for the interpretation of images</a:t>
            </a:r>
          </a:p>
          <a:p>
            <a:pPr lvl="1"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Consider the cartoonists sketch</a:t>
            </a:r>
          </a:p>
          <a:p>
            <a:pPr lvl="1"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The problem is to identify the important edges</a:t>
            </a: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F5ECC8-F775-440A-93C7-732347AD4798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n-GB" dirty="0">
              <a:latin typeface="Arial" charset="0"/>
            </a:endParaRPr>
          </a:p>
        </p:txBody>
      </p:sp>
      <p:pic>
        <p:nvPicPr>
          <p:cNvPr id="72709" name="Picture 6" descr="bridge edg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4750" y="3781425"/>
            <a:ext cx="2395538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7" descr="bridge edges.t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21088" y="3776663"/>
            <a:ext cx="2392362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1" name="Picture 8" descr="blobs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1260475"/>
            <a:ext cx="24384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2" name="Picture 9" descr="blob edges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92863" y="3716338"/>
            <a:ext cx="24384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bldLvl="2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6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Overview of Edge Enhancement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913" y="914400"/>
            <a:ext cx="8564562" cy="59436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Many methods of edge enhancement are based on filters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Linear, law of superposition applies:</a:t>
            </a:r>
            <a:br>
              <a:rPr lang="en-GB" dirty="0" smtClean="0"/>
            </a:b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F(I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+I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) = F(I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) + F(I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Neighbourhood operators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Convolution operators that take a region of an image, commonly 3x3 or 5x5 and combine the values with weights to produce a single output value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Can be decomposed into a pair of 3x1 (5x1) and 1x3 (1x5) operators for faster computation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Common examples are:</a:t>
            </a:r>
            <a:br>
              <a:rPr lang="en-GB" dirty="0" smtClean="0"/>
            </a:br>
            <a:r>
              <a:rPr lang="en-GB" dirty="0" smtClean="0"/>
              <a:t>Roberts, Prewitt, </a:t>
            </a:r>
            <a:r>
              <a:rPr lang="en-GB" dirty="0" err="1" smtClean="0"/>
              <a:t>Sobel</a:t>
            </a:r>
            <a:r>
              <a:rPr lang="en-GB" dirty="0" smtClean="0"/>
              <a:t>, Kirsch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Non-linear, law of superposition does not apply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Common examples are:</a:t>
            </a:r>
            <a:br>
              <a:rPr lang="en-GB" dirty="0" smtClean="0"/>
            </a:br>
            <a:r>
              <a:rPr lang="en-GB" dirty="0" smtClean="0"/>
              <a:t>Min-max, Fourier Transform, Difference of Gaussian,</a:t>
            </a:r>
            <a:br>
              <a:rPr lang="en-GB" dirty="0" smtClean="0"/>
            </a:br>
            <a:r>
              <a:rPr lang="en-GB" dirty="0" smtClean="0"/>
              <a:t>Wavelet transforms, SPHIT, Canny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6570663" y="6269038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B9FE59-D57F-4C2B-9F6B-40BA8B038A6A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GB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</a:rPr>
              <a:t>Linear Edge Enhancement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6029"/>
            <a:ext cx="8229600" cy="2320925"/>
          </a:xfrm>
        </p:spPr>
        <p:txBody>
          <a:bodyPr rtlCol="0">
            <a:normAutofit fontScale="92500"/>
          </a:bodyPr>
          <a:lstStyle/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First derivative has a peak where the gradient is steepest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Second derivative has a zero crossing where the gradient is steepest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This can be located more readily and precisely</a:t>
            </a:r>
            <a:endParaRPr lang="en-GB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F5CB79-A729-4995-A9B7-96D894EF212E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GB">
              <a:latin typeface="Arial" charset="0"/>
            </a:endParaRPr>
          </a:p>
        </p:txBody>
      </p:sp>
      <p:grpSp>
        <p:nvGrpSpPr>
          <p:cNvPr id="74757" name="Group 11"/>
          <p:cNvGrpSpPr>
            <a:grpSpLocks/>
          </p:cNvGrpSpPr>
          <p:nvPr/>
        </p:nvGrpSpPr>
        <p:grpSpPr bwMode="auto">
          <a:xfrm>
            <a:off x="2889250" y="3629804"/>
            <a:ext cx="3257550" cy="2743200"/>
            <a:chOff x="2888634" y="3476768"/>
            <a:chExt cx="3257550" cy="2743200"/>
          </a:xfrm>
        </p:grpSpPr>
        <p:graphicFrame>
          <p:nvGraphicFramePr>
            <p:cNvPr id="8" name="Chart 7"/>
            <p:cNvGraphicFramePr/>
            <p:nvPr/>
          </p:nvGraphicFramePr>
          <p:xfrm>
            <a:off x="2888634" y="3476768"/>
            <a:ext cx="325755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4759" name="TextBox 8"/>
            <p:cNvSpPr txBox="1">
              <a:spLocks noChangeArrowheads="1"/>
            </p:cNvSpPr>
            <p:nvPr/>
          </p:nvSpPr>
          <p:spPr bwMode="auto">
            <a:xfrm>
              <a:off x="4380931" y="3675185"/>
              <a:ext cx="64144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i="1">
                  <a:latin typeface="Times New Roman" pitchFamily="18" charset="0"/>
                  <a:cs typeface="Times New Roman" pitchFamily="18" charset="0"/>
                </a:rPr>
                <a:t>f(x)</a:t>
              </a:r>
            </a:p>
          </p:txBody>
        </p:sp>
        <p:sp>
          <p:nvSpPr>
            <p:cNvPr id="74760" name="TextBox 9"/>
            <p:cNvSpPr txBox="1">
              <a:spLocks noChangeArrowheads="1"/>
            </p:cNvSpPr>
            <p:nvPr/>
          </p:nvSpPr>
          <p:spPr bwMode="auto">
            <a:xfrm>
              <a:off x="4492387" y="4794475"/>
              <a:ext cx="8438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i="1">
                  <a:latin typeface="Times New Roman" pitchFamily="18" charset="0"/>
                  <a:cs typeface="Times New Roman" pitchFamily="18" charset="0"/>
                </a:rPr>
                <a:t>f’(x)</a:t>
              </a:r>
            </a:p>
          </p:txBody>
        </p:sp>
        <p:sp>
          <p:nvSpPr>
            <p:cNvPr id="74761" name="TextBox 10"/>
            <p:cNvSpPr txBox="1">
              <a:spLocks noChangeArrowheads="1"/>
            </p:cNvSpPr>
            <p:nvPr/>
          </p:nvSpPr>
          <p:spPr bwMode="auto">
            <a:xfrm>
              <a:off x="3320959" y="5151592"/>
              <a:ext cx="80066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i="1">
                  <a:latin typeface="Times New Roman" pitchFamily="18" charset="0"/>
                  <a:cs typeface="Times New Roman" pitchFamily="18" charset="0"/>
                </a:rPr>
                <a:t>f’’(x)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5825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Linear, Convolution Operators</a:t>
            </a:r>
          </a:p>
        </p:txBody>
      </p:sp>
      <p:sp>
        <p:nvSpPr>
          <p:cNvPr id="17413" name="Content Placeholder 2"/>
          <p:cNvSpPr>
            <a:spLocks noGrp="1"/>
          </p:cNvSpPr>
          <p:nvPr>
            <p:ph idx="1"/>
          </p:nvPr>
        </p:nvSpPr>
        <p:spPr>
          <a:xfrm>
            <a:off x="176213" y="966788"/>
            <a:ext cx="5380037" cy="2392362"/>
          </a:xfrm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Roberts (first derivative)</a:t>
            </a:r>
          </a:p>
          <a:p>
            <a:pPr lvl="1">
              <a:spcBef>
                <a:spcPct val="0"/>
              </a:spcBef>
              <a:buFontTx/>
              <a:buBlip>
                <a:blip r:embed="rId4"/>
              </a:buBlip>
            </a:pPr>
            <a:r>
              <a:rPr lang="en-GB" dirty="0" smtClean="0">
                <a:latin typeface="Arial" charset="0"/>
              </a:rPr>
              <a:t>2x2 operator</a:t>
            </a:r>
          </a:p>
          <a:p>
            <a:pPr lvl="1">
              <a:spcBef>
                <a:spcPct val="0"/>
              </a:spcBef>
              <a:buFontTx/>
              <a:buBlip>
                <a:blip r:embed="rId4"/>
              </a:buBlip>
            </a:pPr>
            <a:r>
              <a:rPr lang="en-GB" dirty="0" smtClean="0">
                <a:latin typeface="Arial" charset="0"/>
              </a:rPr>
              <a:t>Introduces a displacement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in the resulting image</a:t>
            </a:r>
          </a:p>
          <a:p>
            <a:pPr lvl="1">
              <a:spcBef>
                <a:spcPct val="0"/>
              </a:spcBef>
              <a:buFontTx/>
              <a:buBlip>
                <a:blip r:embed="rId4"/>
              </a:buBlip>
            </a:pPr>
            <a:r>
              <a:rPr lang="en-GB" dirty="0" smtClean="0">
                <a:latin typeface="Arial" charset="0"/>
              </a:rPr>
              <a:t>Little spatial smoothing</a:t>
            </a:r>
          </a:p>
        </p:txBody>
      </p:sp>
      <p:sp>
        <p:nvSpPr>
          <p:cNvPr id="1741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2B9608-2D03-4643-912F-E66E864B9F10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GB">
              <a:latin typeface="Arial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183313" y="1766888"/>
          <a:ext cx="937846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923"/>
                <a:gridCol w="4689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7515225" y="1760538"/>
          <a:ext cx="937846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923"/>
                <a:gridCol w="4689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941388" y="3160713"/>
          <a:ext cx="4275137" cy="641350"/>
        </p:xfrm>
        <a:graphic>
          <a:graphicData uri="http://schemas.openxmlformats.org/presentationml/2006/ole">
            <p:oleObj spid="_x0000_s17426" name="Equation" r:id="rId5" imgW="1727200" imgH="279400" progId="Equation.3">
              <p:embed/>
            </p:oleObj>
          </a:graphicData>
        </a:graphic>
      </p:graphicFrame>
      <p:sp>
        <p:nvSpPr>
          <p:cNvPr id="17437" name="TextBox 14"/>
          <p:cNvSpPr txBox="1">
            <a:spLocks noChangeArrowheads="1"/>
          </p:cNvSpPr>
          <p:nvPr/>
        </p:nvSpPr>
        <p:spPr bwMode="auto">
          <a:xfrm>
            <a:off x="6453188" y="1284288"/>
            <a:ext cx="5461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24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438" name="TextBox 15"/>
          <p:cNvSpPr txBox="1">
            <a:spLocks noChangeArrowheads="1"/>
          </p:cNvSpPr>
          <p:nvPr/>
        </p:nvSpPr>
        <p:spPr bwMode="auto">
          <a:xfrm>
            <a:off x="7766050" y="1295400"/>
            <a:ext cx="546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24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aphicFrame>
        <p:nvGraphicFramePr>
          <p:cNvPr id="17411" name="Object 5"/>
          <p:cNvGraphicFramePr>
            <a:graphicFrameLocks noChangeAspect="1"/>
          </p:cNvGraphicFramePr>
          <p:nvPr/>
        </p:nvGraphicFramePr>
        <p:xfrm>
          <a:off x="941388" y="5753100"/>
          <a:ext cx="4179887" cy="990600"/>
        </p:xfrm>
        <a:graphic>
          <a:graphicData uri="http://schemas.openxmlformats.org/presentationml/2006/ole">
            <p:oleObj spid="_x0000_s17427" name="Equation" r:id="rId6" imgW="1688367" imgH="431613" progId="Equation.3">
              <p:embed/>
            </p:oleObj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816725" y="5427663"/>
          <a:ext cx="1271958" cy="1188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3986"/>
                <a:gridCol w="423986"/>
                <a:gridCol w="423986"/>
              </a:tblGrid>
              <a:tr h="347785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785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612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6823075" y="4148138"/>
          <a:ext cx="1266036" cy="12335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012"/>
                <a:gridCol w="422012"/>
                <a:gridCol w="422012"/>
              </a:tblGrid>
              <a:tr h="402913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913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703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5538788" y="5434013"/>
          <a:ext cx="1230930" cy="1188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310"/>
                <a:gridCol w="410310"/>
                <a:gridCol w="410310"/>
              </a:tblGrid>
              <a:tr h="359831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831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17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5538788" y="4167188"/>
          <a:ext cx="1230924" cy="12173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308"/>
                <a:gridCol w="410308"/>
                <a:gridCol w="410308"/>
              </a:tblGrid>
              <a:tr h="405777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77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77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" name="Content Placeholder 2"/>
          <p:cNvSpPr txBox="1">
            <a:spLocks/>
          </p:cNvSpPr>
          <p:nvPr/>
        </p:nvSpPr>
        <p:spPr>
          <a:xfrm>
            <a:off x="169863" y="3740150"/>
            <a:ext cx="5381625" cy="22558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7"/>
              </a:buBlip>
              <a:defRPr/>
            </a:pPr>
            <a:r>
              <a:rPr lang="en-GB" sz="3200" dirty="0">
                <a:latin typeface="Arial" pitchFamily="34" charset="0"/>
              </a:rPr>
              <a:t>Prewitt</a:t>
            </a:r>
            <a:r>
              <a:rPr lang="en-GB" sz="3200" dirty="0">
                <a:latin typeface="+mn-lt"/>
              </a:rPr>
              <a:t> (first derivative)</a:t>
            </a:r>
            <a:endParaRPr lang="en-GB" sz="3200" dirty="0">
              <a:latin typeface="Arial" pitchFamily="34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SzPct val="80000"/>
              <a:buFontTx/>
              <a:buBlip>
                <a:blip r:embed="rId8"/>
              </a:buBlip>
              <a:defRPr/>
            </a:pPr>
            <a:r>
              <a:rPr lang="en-GB" sz="2800" dirty="0">
                <a:latin typeface="Arial" pitchFamily="34" charset="0"/>
              </a:rPr>
              <a:t>3 x 3 operator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SzPct val="80000"/>
              <a:buFontTx/>
              <a:buBlip>
                <a:blip r:embed="rId8"/>
              </a:buBlip>
              <a:defRPr/>
            </a:pPr>
            <a:r>
              <a:rPr lang="en-GB" sz="2800" dirty="0">
                <a:latin typeface="Arial" pitchFamily="34" charset="0"/>
              </a:rPr>
              <a:t>Magnitude and orientation of the maximum response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SzPct val="80000"/>
              <a:buFontTx/>
              <a:buBlip>
                <a:blip r:embed="rId8"/>
              </a:buBlip>
              <a:defRPr/>
            </a:pPr>
            <a:r>
              <a:rPr lang="en-GB" sz="2800" dirty="0">
                <a:latin typeface="Arial" pitchFamily="34" charset="0"/>
              </a:rPr>
              <a:t>Strictly 8 orientations</a:t>
            </a:r>
          </a:p>
        </p:txBody>
      </p:sp>
      <p:sp>
        <p:nvSpPr>
          <p:cNvPr id="17512" name="TextBox 28"/>
          <p:cNvSpPr txBox="1">
            <a:spLocks noChangeArrowheads="1"/>
          </p:cNvSpPr>
          <p:nvPr/>
        </p:nvSpPr>
        <p:spPr bwMode="auto">
          <a:xfrm>
            <a:off x="5972175" y="3722688"/>
            <a:ext cx="1905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dirty="0">
                <a:latin typeface="Calibri" pitchFamily="34" charset="0"/>
              </a:rPr>
              <a:t>, 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 dirty="0">
                <a:latin typeface="Calibri" pitchFamily="34" charset="0"/>
              </a:rPr>
              <a:t>,</a:t>
            </a:r>
            <a:r>
              <a:rPr lang="en-GB" sz="24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2400" dirty="0">
                <a:latin typeface="Calibri" pitchFamily="34" charset="0"/>
              </a:rPr>
              <a:t>,</a:t>
            </a:r>
            <a:r>
              <a:rPr lang="en-GB" sz="24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 baseline="-25000" dirty="0">
                <a:latin typeface="Calibri" pitchFamily="34" charset="0"/>
              </a:rPr>
              <a:t>4</a:t>
            </a:r>
            <a:endParaRPr lang="en-GB" sz="2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uild="p" bldLvl="2"/>
      <p:bldP spid="17437" grpId="0"/>
      <p:bldP spid="17438" grpId="0"/>
      <p:bldP spid="28" grpId="0" build="p" bldLvl="2"/>
      <p:bldP spid="1751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 </a:t>
            </a:r>
          </a:p>
        </p:txBody>
      </p:sp>
      <p:sp>
        <p:nvSpPr>
          <p:cNvPr id="18437" name="Content Placeholder 2"/>
          <p:cNvSpPr>
            <a:spLocks noGrp="1"/>
          </p:cNvSpPr>
          <p:nvPr>
            <p:ph idx="1"/>
          </p:nvPr>
        </p:nvSpPr>
        <p:spPr>
          <a:xfrm>
            <a:off x="141288" y="387350"/>
            <a:ext cx="6540500" cy="3760904"/>
          </a:xfrm>
        </p:spPr>
        <p:txBody>
          <a:bodyPr/>
          <a:lstStyle/>
          <a:p>
            <a:pPr>
              <a:spcBef>
                <a:spcPct val="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Robinson and Kirsch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 (first derivative)</a:t>
            </a:r>
          </a:p>
          <a:p>
            <a:pPr lvl="1">
              <a:spcBef>
                <a:spcPct val="0"/>
              </a:spcBef>
              <a:buFontTx/>
              <a:buBlip>
                <a:blip r:embed="rId4"/>
              </a:buBlip>
            </a:pPr>
            <a:r>
              <a:rPr lang="en-GB" dirty="0" smtClean="0">
                <a:latin typeface="Arial" charset="0"/>
              </a:rPr>
              <a:t>As Roberts but different weights</a:t>
            </a:r>
          </a:p>
          <a:p>
            <a:pPr>
              <a:spcBef>
                <a:spcPct val="0"/>
              </a:spcBef>
              <a:buFontTx/>
              <a:buBlip>
                <a:blip r:embed="rId3"/>
              </a:buBlip>
            </a:pPr>
            <a:r>
              <a:rPr lang="en-GB" dirty="0" err="1" smtClean="0">
                <a:latin typeface="Arial" charset="0"/>
              </a:rPr>
              <a:t>Sobell</a:t>
            </a:r>
            <a:endParaRPr lang="en-GB" dirty="0" smtClean="0">
              <a:latin typeface="Arial" charset="0"/>
            </a:endParaRPr>
          </a:p>
          <a:p>
            <a:pPr lvl="1">
              <a:spcBef>
                <a:spcPct val="0"/>
              </a:spcBef>
              <a:buFontTx/>
              <a:buBlip>
                <a:blip r:embed="rId4"/>
              </a:buBlip>
            </a:pPr>
            <a:r>
              <a:rPr lang="en-GB" dirty="0" smtClean="0">
                <a:latin typeface="Arial" charset="0"/>
              </a:rPr>
              <a:t>Combine the result of two 3x3 operators</a:t>
            </a:r>
          </a:p>
          <a:p>
            <a:pPr lvl="1">
              <a:spcBef>
                <a:spcPct val="0"/>
              </a:spcBef>
              <a:buFontTx/>
              <a:buBlip>
                <a:blip r:embed="rId4"/>
              </a:buBlip>
            </a:pPr>
            <a:r>
              <a:rPr lang="en-GB" dirty="0" smtClean="0">
                <a:latin typeface="Arial" charset="0"/>
              </a:rPr>
              <a:t>No displacement of resulting image</a:t>
            </a:r>
          </a:p>
          <a:p>
            <a:pPr lvl="1">
              <a:spcBef>
                <a:spcPct val="0"/>
              </a:spcBef>
              <a:buFontTx/>
              <a:buBlip>
                <a:blip r:embed="rId4"/>
              </a:buBlip>
            </a:pPr>
            <a:r>
              <a:rPr lang="en-GB" dirty="0" smtClean="0">
                <a:latin typeface="Arial" charset="0"/>
              </a:rPr>
              <a:t>Introduce smoothing</a:t>
            </a:r>
          </a:p>
          <a:p>
            <a:pPr lvl="1">
              <a:spcBef>
                <a:spcPct val="0"/>
              </a:spcBef>
              <a:buFontTx/>
              <a:buBlip>
                <a:blip r:embed="rId4"/>
              </a:buBlip>
            </a:pPr>
            <a:endParaRPr lang="en-GB" dirty="0" smtClean="0">
              <a:latin typeface="Arial" charset="0"/>
            </a:endParaRPr>
          </a:p>
        </p:txBody>
      </p:sp>
      <p:sp>
        <p:nvSpPr>
          <p:cNvPr id="1843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41D92D-17E6-4657-831A-9BC9F51B7FBC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n-GB">
              <a:latin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6350" y="4848225"/>
          <a:ext cx="1271958" cy="1188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3986"/>
                <a:gridCol w="423986"/>
                <a:gridCol w="423986"/>
              </a:tblGrid>
              <a:tr h="347785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-5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-5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785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-5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612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31113" y="3598863"/>
          <a:ext cx="1266051" cy="12009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017"/>
                <a:gridCol w="422017"/>
                <a:gridCol w="422017"/>
              </a:tblGrid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-5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507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-5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-5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348413" y="4852988"/>
          <a:ext cx="1230930" cy="1188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310"/>
                <a:gridCol w="410310"/>
                <a:gridCol w="410310"/>
              </a:tblGrid>
              <a:tr h="359831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-5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831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-5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17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-5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348413" y="3587750"/>
          <a:ext cx="1230924" cy="12173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308"/>
                <a:gridCol w="410308"/>
                <a:gridCol w="410308"/>
              </a:tblGrid>
              <a:tr h="405777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77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77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-5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-5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-5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511" name="TextBox 8"/>
          <p:cNvSpPr txBox="1">
            <a:spLocks noChangeArrowheads="1"/>
          </p:cNvSpPr>
          <p:nvPr/>
        </p:nvSpPr>
        <p:spPr bwMode="auto">
          <a:xfrm>
            <a:off x="6753225" y="3141663"/>
            <a:ext cx="1898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GB" sz="24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dirty="0">
                <a:latin typeface="Calibri" pitchFamily="34" charset="0"/>
              </a:rPr>
              <a:t>, 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GB" sz="24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 dirty="0">
                <a:latin typeface="Calibri" pitchFamily="34" charset="0"/>
              </a:rPr>
              <a:t>, 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GB" sz="2400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2400" dirty="0">
                <a:latin typeface="Calibri" pitchFamily="34" charset="0"/>
              </a:rPr>
              <a:t>,</a:t>
            </a:r>
            <a:r>
              <a:rPr lang="en-GB" sz="24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GB" sz="2400" baseline="-25000" dirty="0">
                <a:latin typeface="Calibri" pitchFamily="34" charset="0"/>
              </a:rPr>
              <a:t>4</a:t>
            </a:r>
            <a:endParaRPr lang="en-GB" sz="2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608888" y="1957388"/>
          <a:ext cx="1271958" cy="1188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3986"/>
                <a:gridCol w="423986"/>
                <a:gridCol w="423986"/>
              </a:tblGrid>
              <a:tr h="347785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785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612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613650" y="677863"/>
          <a:ext cx="1266036" cy="12335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012"/>
                <a:gridCol w="422012"/>
                <a:gridCol w="422012"/>
              </a:tblGrid>
              <a:tr h="402913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913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-2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703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330950" y="1963738"/>
          <a:ext cx="1230930" cy="1188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310"/>
                <a:gridCol w="410310"/>
                <a:gridCol w="410310"/>
              </a:tblGrid>
              <a:tr h="359831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831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17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330950" y="696913"/>
          <a:ext cx="1230924" cy="12173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308"/>
                <a:gridCol w="410308"/>
                <a:gridCol w="410308"/>
              </a:tblGrid>
              <a:tr h="405777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77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-2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77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584" name="TextBox 14"/>
          <p:cNvSpPr txBox="1">
            <a:spLocks noChangeArrowheads="1"/>
          </p:cNvSpPr>
          <p:nvPr/>
        </p:nvSpPr>
        <p:spPr bwMode="auto">
          <a:xfrm>
            <a:off x="6224588" y="252413"/>
            <a:ext cx="29194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Rob</a:t>
            </a:r>
            <a:r>
              <a:rPr lang="en-GB" sz="24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dirty="0">
                <a:latin typeface="Calibri" pitchFamily="34" charset="0"/>
              </a:rPr>
              <a:t>, 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Rob</a:t>
            </a:r>
            <a:r>
              <a:rPr lang="en-GB" sz="24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 dirty="0">
                <a:latin typeface="Calibri" pitchFamily="34" charset="0"/>
              </a:rPr>
              <a:t>,</a:t>
            </a:r>
            <a:r>
              <a:rPr lang="en-GB" sz="24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Rob</a:t>
            </a:r>
            <a:r>
              <a:rPr lang="en-GB" sz="2400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2400" dirty="0">
                <a:latin typeface="Calibri" pitchFamily="34" charset="0"/>
              </a:rPr>
              <a:t>,</a:t>
            </a:r>
            <a:r>
              <a:rPr lang="en-GB" sz="24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Rob</a:t>
            </a:r>
            <a:r>
              <a:rPr lang="en-GB" sz="2400" baseline="-25000" dirty="0">
                <a:latin typeface="Calibri" pitchFamily="34" charset="0"/>
              </a:rPr>
              <a:t>4</a:t>
            </a:r>
            <a:endParaRPr lang="en-GB" sz="2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434" name="Object 1"/>
          <p:cNvGraphicFramePr>
            <a:graphicFrameLocks noChangeAspect="1"/>
          </p:cNvGraphicFramePr>
          <p:nvPr/>
        </p:nvGraphicFramePr>
        <p:xfrm>
          <a:off x="1601788" y="3997325"/>
          <a:ext cx="4024312" cy="641350"/>
        </p:xfrm>
        <a:graphic>
          <a:graphicData uri="http://schemas.openxmlformats.org/presentationml/2006/ole">
            <p:oleObj spid="_x0000_s18450" name="Equation" r:id="rId5" imgW="1625600" imgH="279400" progId="Equation.3">
              <p:embed/>
            </p:oleObj>
          </a:graphicData>
        </a:graphic>
      </p:graphicFrame>
      <p:graphicFrame>
        <p:nvGraphicFramePr>
          <p:cNvPr id="18435" name="Object 2"/>
          <p:cNvGraphicFramePr>
            <a:graphicFrameLocks noChangeAspect="1"/>
          </p:cNvGraphicFramePr>
          <p:nvPr/>
        </p:nvGraphicFramePr>
        <p:xfrm>
          <a:off x="1563688" y="4897438"/>
          <a:ext cx="3898900" cy="641350"/>
        </p:xfrm>
        <a:graphic>
          <a:graphicData uri="http://schemas.openxmlformats.org/presentationml/2006/ole">
            <p:oleObj spid="_x0000_s18451" name="Equation" r:id="rId6" imgW="1574800" imgH="279400" progId="Equation.3">
              <p:embed/>
            </p:oleObj>
          </a:graphicData>
        </a:graphic>
      </p:graphicFrame>
      <p:sp>
        <p:nvSpPr>
          <p:cNvPr id="18585" name="Content Placeholder 2"/>
          <p:cNvSpPr txBox="1">
            <a:spLocks/>
          </p:cNvSpPr>
          <p:nvPr/>
        </p:nvSpPr>
        <p:spPr bwMode="auto">
          <a:xfrm>
            <a:off x="187325" y="4502150"/>
            <a:ext cx="4911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buSzPct val="80000"/>
              <a:buFontTx/>
              <a:buBlip>
                <a:blip r:embed="rId4"/>
              </a:buBlip>
            </a:pPr>
            <a:r>
              <a:rPr lang="en-GB" sz="2800" dirty="0"/>
              <a:t>Common simplifications: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617663" y="5529263"/>
          <a:ext cx="1371663" cy="1188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21"/>
                <a:gridCol w="457221"/>
                <a:gridCol w="457221"/>
              </a:tblGrid>
              <a:tr h="325638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38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-2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38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3956050" y="5540375"/>
          <a:ext cx="1365672" cy="1188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5224"/>
                <a:gridCol w="455224"/>
                <a:gridCol w="455224"/>
              </a:tblGrid>
              <a:tr h="362761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-2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761"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761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622" name="TextBox 21"/>
          <p:cNvSpPr txBox="1">
            <a:spLocks noChangeArrowheads="1"/>
          </p:cNvSpPr>
          <p:nvPr/>
        </p:nvSpPr>
        <p:spPr bwMode="auto">
          <a:xfrm>
            <a:off x="1055688" y="5856288"/>
            <a:ext cx="596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cs typeface="Arial" charset="0"/>
              </a:rPr>
              <a:t>S</a:t>
            </a:r>
            <a:r>
              <a:rPr lang="en-GB" sz="2400" baseline="-25000" dirty="0">
                <a:cs typeface="Arial" charset="0"/>
              </a:rPr>
              <a:t>1</a:t>
            </a:r>
          </a:p>
        </p:txBody>
      </p:sp>
      <p:sp>
        <p:nvSpPr>
          <p:cNvPr id="18623" name="TextBox 22"/>
          <p:cNvSpPr txBox="1">
            <a:spLocks noChangeArrowheads="1"/>
          </p:cNvSpPr>
          <p:nvPr/>
        </p:nvSpPr>
        <p:spPr bwMode="auto">
          <a:xfrm>
            <a:off x="3352800" y="5919788"/>
            <a:ext cx="598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cs typeface="Arial" charset="0"/>
              </a:rPr>
              <a:t>S</a:t>
            </a:r>
            <a:r>
              <a:rPr lang="en-GB" sz="2400" baseline="-25000" dirty="0">
                <a:cs typeface="Arial" charset="0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uild="p" bldLvl="2"/>
      <p:bldP spid="18511" grpId="0"/>
      <p:bldP spid="18584" grpId="0"/>
      <p:bldP spid="18585" grpId="0"/>
      <p:bldP spid="18622" grpId="0"/>
      <p:bldP spid="1862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9223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Second Derivate Edge Enhancement</a:t>
            </a:r>
            <a:endParaRPr lang="en-GB" dirty="0"/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176213" y="914400"/>
            <a:ext cx="8229600" cy="2319454"/>
          </a:xfrm>
        </p:spPr>
        <p:txBody>
          <a:bodyPr/>
          <a:lstStyle/>
          <a:p>
            <a:pPr>
              <a:spcBef>
                <a:spcPts val="1200"/>
              </a:spcBef>
              <a:buFontTx/>
              <a:buBlip>
                <a:blip r:embed="rId2"/>
              </a:buBlip>
            </a:pPr>
            <a:r>
              <a:rPr lang="en-GB" dirty="0" smtClean="0">
                <a:latin typeface="Arial" charset="0"/>
              </a:rPr>
              <a:t>Laplace</a:t>
            </a:r>
          </a:p>
          <a:p>
            <a:pPr lvl="1">
              <a:spcBef>
                <a:spcPct val="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Second derivative</a:t>
            </a:r>
          </a:p>
          <a:p>
            <a:pPr lvl="1">
              <a:spcBef>
                <a:spcPct val="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Impulse response</a:t>
            </a:r>
          </a:p>
          <a:p>
            <a:pPr lvl="1">
              <a:spcBef>
                <a:spcPct val="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4 and 8 connected mask</a:t>
            </a:r>
          </a:p>
          <a:p>
            <a:pPr lvl="1">
              <a:spcBef>
                <a:spcPct val="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As a differencing operator emphasises noise</a:t>
            </a:r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endParaRPr lang="en-GB" dirty="0" smtClean="0">
              <a:latin typeface="Arial" charset="0"/>
            </a:endParaRPr>
          </a:p>
          <a:p>
            <a:pPr lvl="1">
              <a:spcBef>
                <a:spcPct val="0"/>
              </a:spcBef>
              <a:buFontTx/>
              <a:buBlip>
                <a:blip r:embed="rId3"/>
              </a:buBlip>
            </a:pPr>
            <a:endParaRPr lang="en-GB" dirty="0" smtClean="0">
              <a:latin typeface="Arial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757DF4-9DEA-41E4-9337-AC4CF65FDB46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n-GB">
              <a:latin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11913" y="1465263"/>
          <a:ext cx="1430149" cy="12009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3143"/>
                <a:gridCol w="450290"/>
                <a:gridCol w="476716"/>
              </a:tblGrid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-8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507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129213" y="1454150"/>
          <a:ext cx="1230924" cy="12173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308"/>
                <a:gridCol w="410308"/>
                <a:gridCol w="410308"/>
              </a:tblGrid>
              <a:tr h="405777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77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-4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77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5054111" y="3763107"/>
          <a:ext cx="37909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72499" y="3107433"/>
            <a:ext cx="8229600" cy="375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Laplacian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of Gaussian (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LoG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Combines with the smoothing of the Gaussian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Pre-convolve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“Mexican Hat” response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Derivative of the</a:t>
            </a:r>
            <a:b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Gaussian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Pre-convolve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“Mexican Hat” response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bldLvl="2"/>
      <p:bldGraphic spid="8" grpId="0">
        <p:bldAsOne/>
      </p:bldGraphic>
      <p:bldP spid="9" grpId="0" build="p" bldLvl="2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</a:rPr>
              <a:t> </a:t>
            </a:r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>
          <a:xfrm>
            <a:off x="93663" y="279400"/>
            <a:ext cx="7437437" cy="2817813"/>
          </a:xfrm>
        </p:spPr>
        <p:txBody>
          <a:bodyPr/>
          <a:lstStyle/>
          <a:p>
            <a:pPr>
              <a:spcBef>
                <a:spcPts val="120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A Gaussian distribution of coefficients avoids edge effects</a:t>
            </a:r>
          </a:p>
          <a:p>
            <a:pPr lvl="1">
              <a:spcBef>
                <a:spcPct val="0"/>
              </a:spcBef>
              <a:buFontTx/>
              <a:buBlip>
                <a:blip r:embed="rId4"/>
              </a:buBlip>
            </a:pPr>
            <a:r>
              <a:rPr lang="en-GB" dirty="0" smtClean="0">
                <a:latin typeface="Arial" charset="0"/>
              </a:rPr>
              <a:t>A Gaussian filter can be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applied before after, and with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an edge convolution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without alteration to the effect</a:t>
            </a:r>
          </a:p>
        </p:txBody>
      </p:sp>
      <p:sp>
        <p:nvSpPr>
          <p:cNvPr id="1946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F8AA95-8022-4641-960D-DE79A6C8DFE1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en-GB">
              <a:latin typeface="Arial" charset="0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5724525" y="1236306"/>
          <a:ext cx="34194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5417587" y="4114800"/>
          <a:ext cx="33718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464" name="Content Placeholder 2"/>
          <p:cNvSpPr txBox="1">
            <a:spLocks/>
          </p:cNvSpPr>
          <p:nvPr/>
        </p:nvSpPr>
        <p:spPr bwMode="auto">
          <a:xfrm>
            <a:off x="107950" y="3713163"/>
            <a:ext cx="7439025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sz="3200" dirty="0"/>
              <a:t>Difference of Gaussian (</a:t>
            </a:r>
            <a:r>
              <a:rPr lang="en-GB" sz="3200" dirty="0" err="1"/>
              <a:t>DoG</a:t>
            </a:r>
            <a:r>
              <a:rPr lang="en-GB" sz="3200" dirty="0"/>
              <a:t>)</a:t>
            </a:r>
          </a:p>
          <a:p>
            <a:pPr marL="742950" lvl="1" indent="-285750">
              <a:buSzPct val="80000"/>
              <a:buFontTx/>
              <a:buBlip>
                <a:blip r:embed="rId4"/>
              </a:buBlip>
            </a:pPr>
            <a:r>
              <a:rPr lang="en-GB" sz="2800" dirty="0"/>
              <a:t>Approximates the Second</a:t>
            </a:r>
            <a:br>
              <a:rPr lang="en-GB" sz="2800" dirty="0"/>
            </a:br>
            <a:r>
              <a:rPr lang="en-GB" sz="2800" dirty="0"/>
              <a:t>derivative with Gaussian</a:t>
            </a:r>
            <a:br>
              <a:rPr lang="en-GB" sz="2800" dirty="0"/>
            </a:br>
            <a:r>
              <a:rPr lang="en-GB" sz="2800" dirty="0"/>
              <a:t>smoothing</a:t>
            </a:r>
          </a:p>
          <a:p>
            <a:pPr marL="1143000" lvl="2" indent="-228600">
              <a:buSzPct val="80000"/>
              <a:buFontTx/>
              <a:buBlip>
                <a:blip r:embed="rId7"/>
              </a:buBlip>
            </a:pPr>
            <a:r>
              <a:rPr lang="en-GB" sz="2400" dirty="0"/>
              <a:t>It is not the same</a:t>
            </a:r>
          </a:p>
          <a:p>
            <a:pPr marL="742950" lvl="1" indent="-285750">
              <a:buSzPct val="80000"/>
              <a:buFontTx/>
              <a:buBlip>
                <a:blip r:embed="rId4"/>
              </a:buBlip>
            </a:pPr>
            <a:r>
              <a:rPr lang="en-GB" sz="2800" dirty="0"/>
              <a:t>A Gaussian filter is a</a:t>
            </a:r>
            <a:br>
              <a:rPr lang="en-GB" sz="2800" dirty="0"/>
            </a:br>
            <a:r>
              <a:rPr lang="en-GB" sz="2800" dirty="0"/>
              <a:t>smoothing filter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877888" y="3052763"/>
          <a:ext cx="4757737" cy="608012"/>
        </p:xfrm>
        <a:graphic>
          <a:graphicData uri="http://schemas.openxmlformats.org/presentationml/2006/ole">
            <p:oleObj spid="_x0000_s19466" name="Equation" r:id="rId8" imgW="179070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9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9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 bldLvl="2"/>
      <p:bldGraphic spid="6" grpId="0">
        <p:bldAsOne/>
      </p:bldGraphic>
      <p:bldGraphic spid="7" grpId="0">
        <p:bldAsOne/>
      </p:bldGraphic>
      <p:bldP spid="19464" grpId="0" build="p" bldLvl="2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274638"/>
            <a:ext cx="8686800" cy="7889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Canny Edge Detector: Introduction</a:t>
            </a:r>
            <a:endParaRPr lang="en-GB" dirty="0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195263" y="1125537"/>
            <a:ext cx="8658806" cy="4963029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GB" dirty="0" smtClean="0">
                <a:latin typeface="Arial" charset="0"/>
              </a:rPr>
              <a:t>Introduced to characterise Edge Detectors</a:t>
            </a:r>
          </a:p>
          <a:p>
            <a:pPr lvl="1">
              <a:spcBef>
                <a:spcPct val="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Not as the best edge detector</a:t>
            </a:r>
          </a:p>
          <a:p>
            <a:pPr lvl="1">
              <a:spcBef>
                <a:spcPct val="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Not as the standard edge detector</a:t>
            </a:r>
          </a:p>
          <a:p>
            <a:pPr lvl="1">
              <a:spcBef>
                <a:spcPct val="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Introduced criteria for</a:t>
            </a:r>
          </a:p>
          <a:p>
            <a:pPr lvl="2">
              <a:spcBef>
                <a:spcPct val="0"/>
              </a:spcBef>
              <a:buFontTx/>
              <a:buBlip>
                <a:blip r:embed="rId4"/>
              </a:buBlip>
              <a:tabLst>
                <a:tab pos="3044825" algn="l"/>
              </a:tabLst>
            </a:pPr>
            <a:r>
              <a:rPr lang="en-GB" dirty="0" smtClean="0">
                <a:latin typeface="Arial" charset="0"/>
              </a:rPr>
              <a:t>Detection:	Proportion of edges detected.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	Minimise 	No. of edges missed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			No. of spurious responses</a:t>
            </a:r>
          </a:p>
          <a:p>
            <a:pPr lvl="2">
              <a:spcBef>
                <a:spcPct val="0"/>
              </a:spcBef>
              <a:buFontTx/>
              <a:buBlip>
                <a:blip r:embed="rId4"/>
              </a:buBlip>
              <a:tabLst>
                <a:tab pos="3044825" algn="l"/>
              </a:tabLst>
            </a:pPr>
            <a:r>
              <a:rPr lang="en-GB" dirty="0" smtClean="0">
                <a:latin typeface="Arial" charset="0"/>
              </a:rPr>
              <a:t>Localization:	Edge in correct position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	Mean error of edge position</a:t>
            </a:r>
          </a:p>
          <a:p>
            <a:pPr lvl="2">
              <a:spcBef>
                <a:spcPct val="0"/>
              </a:spcBef>
              <a:buFontTx/>
              <a:buBlip>
                <a:blip r:embed="rId4"/>
              </a:buBlip>
              <a:tabLst>
                <a:tab pos="3044825" algn="l"/>
              </a:tabLst>
            </a:pPr>
            <a:r>
              <a:rPr lang="en-GB" dirty="0" smtClean="0">
                <a:latin typeface="Arial" charset="0"/>
              </a:rPr>
              <a:t>Specificity:	Single response at the edge</a:t>
            </a:r>
          </a:p>
          <a:p>
            <a:pPr lvl="2">
              <a:spcBef>
                <a:spcPct val="0"/>
              </a:spcBef>
              <a:buFontTx/>
              <a:buBlip>
                <a:blip r:embed="rId4"/>
              </a:buBlip>
              <a:tabLst>
                <a:tab pos="3044825" algn="l"/>
              </a:tabLst>
            </a:pPr>
            <a:r>
              <a:rPr lang="en-GB" dirty="0" smtClean="0">
                <a:latin typeface="Arial" charset="0"/>
              </a:rPr>
              <a:t>Repeatability:	Variation in position of edge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	SD of error in edge position</a:t>
            </a: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D17A2A-9CFE-4BDB-9743-C69476BA9063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en-GB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PCA - Eigenvector analysis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The model matching aspect of model-based strategies Tracking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Gesture motion is not normally smooth</a:t>
            </a:r>
            <a:br>
              <a:rPr lang="en-GB" dirty="0" smtClean="0"/>
            </a:br>
            <a:r>
              <a:rPr lang="en-GB" dirty="0" smtClean="0"/>
              <a:t>This make sit difficult to track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Lips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Difficult to detect and track in profile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7FFA91-44F2-4E47-8331-645CF2AF0BDE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ct val="0"/>
              </a:spcBef>
              <a:buBlip>
                <a:blip r:embed="rId2"/>
              </a:buBlip>
            </a:pPr>
            <a:r>
              <a:rPr lang="en-GB" dirty="0" smtClean="0">
                <a:latin typeface="Arial" charset="0"/>
              </a:rPr>
              <a:t>Closed form solution for first two criteria</a:t>
            </a:r>
          </a:p>
          <a:p>
            <a:pPr lvl="2">
              <a:spcBef>
                <a:spcPct val="0"/>
              </a:spcBef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Added third criteria</a:t>
            </a:r>
          </a:p>
          <a:p>
            <a:pPr lvl="2">
              <a:spcBef>
                <a:spcPct val="0"/>
              </a:spcBef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First derivative of a Gaussian was within 20% of ideal for a step edge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7FFA91-44F2-4E47-8331-645CF2AF0BDE}" type="slidenum">
              <a:rPr lang="en-GB" smtClean="0"/>
              <a:pPr>
                <a:defRPr/>
              </a:pPr>
              <a:t>70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Canny Edge Detector:</a:t>
            </a:r>
            <a:br>
              <a:rPr lang="en-GB" dirty="0" smtClean="0"/>
            </a:br>
            <a:r>
              <a:rPr lang="en-GB" dirty="0" smtClean="0"/>
              <a:t>Outline of Algorithm</a:t>
            </a:r>
            <a:endParaRPr lang="en-GB" dirty="0"/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214313" y="1600200"/>
            <a:ext cx="8686800" cy="4525963"/>
          </a:xfrm>
        </p:spPr>
        <p:txBody>
          <a:bodyPr/>
          <a:lstStyle/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en-GB" dirty="0" smtClean="0">
                <a:latin typeface="Arial" charset="0"/>
              </a:rPr>
              <a:t>The Canny Edge Detector is frequently described incorrectly</a:t>
            </a:r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en-GB" dirty="0" smtClean="0">
                <a:latin typeface="Arial" charset="0"/>
              </a:rPr>
              <a:t>The chief steps are: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GB" dirty="0" smtClean="0">
                <a:latin typeface="Arial" charset="0"/>
              </a:rPr>
              <a:t>1.	Repeat through a sequence of scales:</a:t>
            </a:r>
          </a:p>
          <a:p>
            <a:pPr marL="1436688" lvl="2" indent="-522288">
              <a:spcBef>
                <a:spcPct val="0"/>
              </a:spcBef>
              <a:buFontTx/>
              <a:buNone/>
            </a:pPr>
            <a:r>
              <a:rPr lang="en-GB" dirty="0" smtClean="0">
                <a:latin typeface="Arial" charset="0"/>
              </a:rPr>
              <a:t>1.1	Gaussian smoothing with a scale of </a:t>
            </a:r>
            <a:r>
              <a:rPr lang="en-GB" dirty="0" smtClean="0">
                <a:latin typeface="Symbol" pitchFamily="18" charset="2"/>
              </a:rPr>
              <a:t>s</a:t>
            </a:r>
          </a:p>
          <a:p>
            <a:pPr marL="1436688" lvl="2" indent="-522288">
              <a:spcBef>
                <a:spcPct val="0"/>
              </a:spcBef>
              <a:buFontTx/>
              <a:buNone/>
            </a:pPr>
            <a:r>
              <a:rPr lang="en-GB" dirty="0" smtClean="0">
                <a:latin typeface="Arial" charset="0"/>
              </a:rPr>
              <a:t>1.2	Compute normal to the edge, </a:t>
            </a:r>
            <a:r>
              <a:rPr lang="en-GB" sz="32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marL="1436688" lvl="2" indent="-522288">
              <a:spcBef>
                <a:spcPct val="0"/>
              </a:spcBef>
              <a:buFontTx/>
              <a:buNone/>
            </a:pPr>
            <a:r>
              <a:rPr lang="en-GB" dirty="0" smtClean="0">
                <a:latin typeface="Arial" charset="0"/>
              </a:rPr>
              <a:t>1.3	Locate the edges as </a:t>
            </a:r>
            <a:r>
              <a:rPr lang="en-GB" dirty="0" err="1" smtClean="0">
                <a:latin typeface="Arial" charset="0"/>
              </a:rPr>
              <a:t>extremum</a:t>
            </a:r>
            <a:r>
              <a:rPr lang="en-GB" dirty="0" smtClean="0">
                <a:latin typeface="Arial" charset="0"/>
              </a:rPr>
              <a:t> along each normal</a:t>
            </a:r>
          </a:p>
          <a:p>
            <a:pPr marL="1436688" lvl="2" indent="-522288">
              <a:spcBef>
                <a:spcPct val="0"/>
              </a:spcBef>
              <a:buFontTx/>
              <a:buNone/>
            </a:pPr>
            <a:r>
              <a:rPr lang="en-GB" dirty="0" smtClean="0">
                <a:latin typeface="Arial" charset="0"/>
              </a:rPr>
              <a:t>	(zero crossing of second derivative)</a:t>
            </a:r>
          </a:p>
          <a:p>
            <a:pPr marL="1436688" lvl="2" indent="-522288">
              <a:spcBef>
                <a:spcPct val="0"/>
              </a:spcBef>
              <a:buFontTx/>
              <a:buNone/>
            </a:pPr>
            <a:r>
              <a:rPr lang="en-GB" dirty="0" smtClean="0">
                <a:latin typeface="Arial" charset="0"/>
              </a:rPr>
              <a:t>1.4	Threshold the edge magnitude response by following paths of the </a:t>
            </a:r>
            <a:r>
              <a:rPr lang="en-GB" dirty="0" err="1" smtClean="0">
                <a:latin typeface="Arial" charset="0"/>
              </a:rPr>
              <a:t>extremum</a:t>
            </a:r>
            <a:r>
              <a:rPr lang="en-GB" dirty="0" smtClean="0">
                <a:latin typeface="Arial" charset="0"/>
              </a:rPr>
              <a:t> and applying a hysteresis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GB" dirty="0" smtClean="0">
                <a:latin typeface="Arial" charset="0"/>
              </a:rPr>
              <a:t>2.	Aggregate the evidence across scale</a:t>
            </a:r>
          </a:p>
          <a:p>
            <a:pPr>
              <a:buFontTx/>
              <a:buNone/>
            </a:pPr>
            <a:endParaRPr lang="en-GB" dirty="0" smtClean="0">
              <a:latin typeface="Arial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805A28-5FC9-4A87-9C1F-F622CD7F6EF4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en-GB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bldLvl="2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075"/>
            <a:ext cx="8229600" cy="7334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Canny Edge Detector: Key Detail</a:t>
            </a:r>
            <a:endParaRPr lang="en-GB" dirty="0"/>
          </a:p>
        </p:txBody>
      </p:sp>
      <p:sp>
        <p:nvSpPr>
          <p:cNvPr id="20485" name="Content Placeholder 2"/>
          <p:cNvSpPr>
            <a:spLocks noGrp="1"/>
          </p:cNvSpPr>
          <p:nvPr>
            <p:ph idx="1"/>
          </p:nvPr>
        </p:nvSpPr>
        <p:spPr>
          <a:xfrm>
            <a:off x="195264" y="815975"/>
            <a:ext cx="6562376" cy="1908175"/>
          </a:xfrm>
        </p:spPr>
        <p:txBody>
          <a:bodyPr/>
          <a:lstStyle/>
          <a:p>
            <a:pPr>
              <a:spcBef>
                <a:spcPct val="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Compute normal to the edge, 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lvl="1">
              <a:spcBef>
                <a:spcPct val="0"/>
              </a:spcBef>
              <a:buFontTx/>
              <a:buBlip>
                <a:blip r:embed="rId4"/>
              </a:buBlip>
            </a:pPr>
            <a:r>
              <a:rPr lang="en-GB" dirty="0" smtClean="0">
                <a:latin typeface="Arial" charset="0"/>
              </a:rPr>
              <a:t>The Gaussian smoothing helps to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compute a stable edge orientation.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Edge normal is given by:</a:t>
            </a:r>
          </a:p>
        </p:txBody>
      </p:sp>
      <p:sp>
        <p:nvSpPr>
          <p:cNvPr id="2048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DFC31B-4563-4918-961A-53840D9ADF9C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en-GB">
              <a:latin typeface="Arial" charset="0"/>
            </a:endParaRP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6727825" y="1900238"/>
          <a:ext cx="2187575" cy="1160462"/>
        </p:xfrm>
        <a:graphic>
          <a:graphicData uri="http://schemas.openxmlformats.org/presentationml/2006/ole">
            <p:oleObj spid="_x0000_s20498" name="Equation" r:id="rId5" imgW="837836" imgH="444307" progId="Equation.3">
              <p:embed/>
            </p:oleObj>
          </a:graphicData>
        </a:graphic>
      </p:graphicFrame>
      <p:graphicFrame>
        <p:nvGraphicFramePr>
          <p:cNvPr id="20483" name="Object 4"/>
          <p:cNvGraphicFramePr>
            <a:graphicFrameLocks noChangeAspect="1"/>
          </p:cNvGraphicFramePr>
          <p:nvPr/>
        </p:nvGraphicFramePr>
        <p:xfrm>
          <a:off x="746125" y="4094163"/>
          <a:ext cx="8118475" cy="2768600"/>
        </p:xfrm>
        <a:graphic>
          <a:graphicData uri="http://schemas.openxmlformats.org/presentationml/2006/ole">
            <p:oleObj spid="_x0000_s20499" name="Equation" r:id="rId6" imgW="3429000" imgH="1168400" progId="Equation.3">
              <p:embed/>
            </p:oleObj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180975" y="2517775"/>
            <a:ext cx="7981718" cy="175577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7"/>
              </a:buBlip>
              <a:defRPr/>
            </a:pPr>
            <a:r>
              <a:rPr lang="en-GB" sz="3200" dirty="0">
                <a:latin typeface="Arial" pitchFamily="34" charset="0"/>
              </a:rPr>
              <a:t>Non maximum suppression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SzPct val="80000"/>
              <a:buFontTx/>
              <a:buBlip>
                <a:blip r:embed="rId8"/>
              </a:buBlip>
              <a:defRPr/>
            </a:pPr>
            <a:r>
              <a:rPr lang="en-GB" sz="2800" dirty="0">
                <a:latin typeface="Arial" pitchFamily="34" charset="0"/>
              </a:rPr>
              <a:t>The second derivative of the Gaussian in</a:t>
            </a:r>
            <a:br>
              <a:rPr lang="en-GB" sz="2800" dirty="0">
                <a:latin typeface="Arial" pitchFamily="34" charset="0"/>
              </a:rPr>
            </a:br>
            <a:r>
              <a:rPr lang="en-GB" sz="2800" dirty="0">
                <a:latin typeface="Arial" pitchFamily="34" charset="0"/>
              </a:rPr>
              <a:t>direction, </a:t>
            </a:r>
            <a:r>
              <a:rPr lang="en-GB" sz="3200" b="1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2800" dirty="0">
                <a:latin typeface="Arial" pitchFamily="34" charset="0"/>
              </a:rPr>
              <a:t>, is used to locate the edge.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SzPct val="80000"/>
              <a:buFontTx/>
              <a:buBlip>
                <a:blip r:embed="rId8"/>
              </a:buBlip>
              <a:defRPr/>
            </a:pPr>
            <a:r>
              <a:rPr lang="en-GB" sz="2800" dirty="0">
                <a:latin typeface="Arial" pitchFamily="34" charset="0"/>
              </a:rPr>
              <a:t>The image gradient gives the edge strength.</a:t>
            </a:r>
            <a:endParaRPr lang="en-GB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 bldLvl="2"/>
      <p:bldP spid="8" grpId="0" build="p" bldLvl="2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91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Canny Edge Detector: Key Detail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1152525"/>
            <a:ext cx="8499475" cy="5556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Threshold edges with hysteresis</a:t>
            </a:r>
          </a:p>
          <a:p>
            <a:pPr marL="1082675" lvl="1" indent="-62547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dirty="0" smtClean="0"/>
              <a:t>1.	Set a lower threshold </a:t>
            </a:r>
            <a:r>
              <a:rPr lang="en-GB" sz="32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3200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GB" dirty="0" smtClean="0"/>
              <a:t> and an upper</a:t>
            </a:r>
            <a:br>
              <a:rPr lang="en-GB" dirty="0" smtClean="0"/>
            </a:br>
            <a:r>
              <a:rPr lang="en-GB" dirty="0" smtClean="0"/>
              <a:t>threshold </a:t>
            </a:r>
            <a:r>
              <a:rPr lang="en-GB" sz="32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32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GB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1082675" lvl="1" indent="-62547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dirty="0" smtClean="0"/>
              <a:t>2.	Repeat</a:t>
            </a:r>
          </a:p>
          <a:p>
            <a:pPr marL="1698625" lvl="1" indent="-625475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dirty="0" smtClean="0"/>
              <a:t>2.1	For each pixel in the image</a:t>
            </a:r>
          </a:p>
          <a:p>
            <a:pPr marL="2593975" lvl="1" indent="-969963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dirty="0" smtClean="0"/>
              <a:t>2.1.1	Mark all edges with a magnitude greater than </a:t>
            </a:r>
            <a:r>
              <a:rPr lang="en-GB" sz="32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32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dirty="0" smtClean="0"/>
              <a:t> </a:t>
            </a:r>
          </a:p>
          <a:p>
            <a:pPr marL="2593975" lvl="1" indent="-969963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dirty="0" smtClean="0"/>
              <a:t>2..1.2	If a 4- or 8-connected neighbour of a marked edge pixel has an edge response in the range </a:t>
            </a:r>
            <a:r>
              <a:rPr lang="en-GB" sz="3200" i="1" dirty="0" smtClean="0">
                <a:latin typeface="Times New Roman" pitchFamily="18" charset="0"/>
                <a:cs typeface="Times New Roman" pitchFamily="18" charset="0"/>
              </a:rPr>
              <a:t>[t</a:t>
            </a:r>
            <a:r>
              <a:rPr lang="en-GB" sz="3200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GB" sz="3200" i="1" dirty="0" smtClean="0">
                <a:latin typeface="Times New Roman" pitchFamily="18" charset="0"/>
                <a:cs typeface="Times New Roman" pitchFamily="18" charset="0"/>
              </a:rPr>
              <a:t>, t</a:t>
            </a:r>
            <a:r>
              <a:rPr lang="en-GB" sz="32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3200" i="1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en-GB" dirty="0" smtClean="0"/>
              <a:t>then mark it as bordering.</a:t>
            </a:r>
          </a:p>
          <a:p>
            <a:pPr marL="2593975" lvl="1" indent="-15113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dirty="0" smtClean="0"/>
              <a:t>Until no change</a:t>
            </a:r>
          </a:p>
          <a:p>
            <a:pPr marL="971550" lvl="1" indent="-514350" fontAlgn="auto">
              <a:spcAft>
                <a:spcPts val="0"/>
              </a:spcAft>
              <a:buFontTx/>
              <a:buAutoNum type="arabicPeriod" startAt="3"/>
              <a:defRPr/>
            </a:pPr>
            <a:endParaRPr lang="en-GB" i="1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2320E0-46E6-4637-97D9-D4F995C847A7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en-GB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45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Canny Edge Detector: Key Detail</a:t>
            </a:r>
            <a:endParaRPr lang="en-GB" dirty="0"/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457200" y="1058863"/>
            <a:ext cx="8229600" cy="3214687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GB" dirty="0" smtClean="0">
                <a:latin typeface="Arial" charset="0"/>
              </a:rPr>
              <a:t>Aggregate edges across scale using feature synthesis</a:t>
            </a:r>
          </a:p>
          <a:p>
            <a:pPr lvl="1">
              <a:spcBef>
                <a:spcPct val="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Mark edges at finest scale</a:t>
            </a:r>
          </a:p>
          <a:p>
            <a:pPr lvl="1">
              <a:spcBef>
                <a:spcPct val="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Synthesise coarser scale edges</a:t>
            </a:r>
          </a:p>
          <a:p>
            <a:pPr lvl="1">
              <a:spcBef>
                <a:spcPct val="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Additional edges at each coarser scale are added, only if their edge response is stronger than that synthesised from the finer scale.</a:t>
            </a: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7D7A69-9393-459D-BFCD-231AC49981C1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74</a:t>
            </a:fld>
            <a:endParaRPr lang="en-GB">
              <a:latin typeface="Arial" charset="0"/>
            </a:endParaRPr>
          </a:p>
        </p:txBody>
      </p:sp>
      <p:pic>
        <p:nvPicPr>
          <p:cNvPr id="7987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160838"/>
            <a:ext cx="2982912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6363" y="4159250"/>
            <a:ext cx="29908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Corner detection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M.Sc. Multimodal Interaction</a:t>
            </a:r>
          </a:p>
          <a:p>
            <a:r>
              <a:rPr lang="en-GB" dirty="0" err="1"/>
              <a:t>M.Eng</a:t>
            </a:r>
            <a:r>
              <a:rPr lang="en-GB" dirty="0"/>
              <a:t>. EE4H: Speech and </a:t>
            </a:r>
            <a:r>
              <a:rPr lang="en-GB" dirty="0" smtClean="0"/>
              <a:t>Vision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FFA91-44F2-4E47-8331-645CF2AF0BDE}" type="slidenum">
              <a:rPr lang="en-GB" smtClean="0"/>
              <a:pPr>
                <a:defRPr/>
              </a:pPr>
              <a:t>75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93961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</a:rPr>
              <a:t>Corner Detection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242888" y="1119188"/>
            <a:ext cx="8621712" cy="5187950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GB" dirty="0" smtClean="0">
                <a:latin typeface="Arial" charset="0"/>
              </a:rPr>
              <a:t>Corners</a:t>
            </a:r>
          </a:p>
          <a:p>
            <a:pPr lvl="1">
              <a:spcBef>
                <a:spcPct val="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V-type, T-type, X-type</a:t>
            </a:r>
          </a:p>
          <a:p>
            <a:pPr lvl="1">
              <a:spcBef>
                <a:spcPct val="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Rounded corners; scale</a:t>
            </a:r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en-GB" dirty="0" smtClean="0">
                <a:latin typeface="Arial" charset="0"/>
              </a:rPr>
              <a:t>Provide a better reference in an image than an edge</a:t>
            </a:r>
          </a:p>
          <a:p>
            <a:pPr lvl="1">
              <a:spcBef>
                <a:spcPct val="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Stereo interpretation</a:t>
            </a:r>
          </a:p>
          <a:p>
            <a:pPr lvl="2">
              <a:spcBef>
                <a:spcPct val="0"/>
              </a:spcBef>
              <a:buFontTx/>
              <a:buBlip>
                <a:blip r:embed="rId4"/>
              </a:buBlip>
            </a:pPr>
            <a:r>
              <a:rPr lang="en-GB" dirty="0" smtClean="0">
                <a:latin typeface="Arial" charset="0"/>
              </a:rPr>
              <a:t>Motion perpendicular to edge only can be detected</a:t>
            </a:r>
          </a:p>
          <a:p>
            <a:pPr lvl="2">
              <a:spcBef>
                <a:spcPct val="0"/>
              </a:spcBef>
              <a:buFontTx/>
              <a:buBlip>
                <a:blip r:embed="rId4"/>
              </a:buBlip>
            </a:pPr>
            <a:r>
              <a:rPr lang="en-GB" dirty="0" smtClean="0">
                <a:latin typeface="Arial" charset="0"/>
              </a:rPr>
              <a:t>Motion in several directions can be detected at a corner</a:t>
            </a:r>
          </a:p>
          <a:p>
            <a:pPr lvl="1">
              <a:spcBef>
                <a:spcPct val="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Locating lips, Locating finger tips</a:t>
            </a:r>
          </a:p>
          <a:p>
            <a:pPr lvl="2">
              <a:spcBef>
                <a:spcPct val="0"/>
              </a:spcBef>
              <a:buFontTx/>
              <a:buBlip>
                <a:blip r:embed="rId4"/>
              </a:buBlip>
            </a:pPr>
            <a:r>
              <a:rPr lang="en-GB" dirty="0" smtClean="0">
                <a:latin typeface="Arial" charset="0"/>
              </a:rPr>
              <a:t>A corner is a unique landmark.</a:t>
            </a:r>
          </a:p>
          <a:p>
            <a:pPr lvl="2">
              <a:spcBef>
                <a:spcPct val="0"/>
              </a:spcBef>
              <a:buFontTx/>
              <a:buBlip>
                <a:blip r:embed="rId4"/>
              </a:buBlip>
            </a:pPr>
            <a:r>
              <a:rPr lang="en-GB" dirty="0" smtClean="0">
                <a:latin typeface="Arial" charset="0"/>
              </a:rPr>
              <a:t>It is homologous – the same from all direction</a:t>
            </a: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3073A9-A716-41B2-AC10-26785B0CB5FF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76</a:t>
            </a:fld>
            <a:endParaRPr lang="en-GB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bldLvl="3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</a:rPr>
              <a:t>Corner Detection strategies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GB" dirty="0" smtClean="0">
                <a:latin typeface="Arial" charset="0"/>
              </a:rPr>
              <a:t>Detection of high curvature regions on a boundary</a:t>
            </a:r>
          </a:p>
          <a:p>
            <a:pPr>
              <a:buFontTx/>
              <a:buBlip>
                <a:blip r:embed="rId2"/>
              </a:buBlip>
            </a:pPr>
            <a:r>
              <a:rPr lang="en-GB" dirty="0" smtClean="0">
                <a:latin typeface="Arial" charset="0"/>
              </a:rPr>
              <a:t>Detection of grey-level or colour “corners”</a:t>
            </a:r>
          </a:p>
          <a:p>
            <a:pPr>
              <a:buFontTx/>
              <a:buBlip>
                <a:blip r:embed="rId2"/>
              </a:buBlip>
            </a:pPr>
            <a:r>
              <a:rPr lang="en-GB" dirty="0" smtClean="0">
                <a:latin typeface="Arial" charset="0"/>
              </a:rPr>
              <a:t>Corner detection is concerned with the detection of a gradient discontinuity</a:t>
            </a:r>
          </a:p>
          <a:p>
            <a:pPr>
              <a:buFontTx/>
              <a:buBlip>
                <a:blip r:embed="rId2"/>
              </a:buBlip>
            </a:pPr>
            <a:r>
              <a:rPr lang="en-GB" dirty="0" smtClean="0">
                <a:latin typeface="Arial" charset="0"/>
              </a:rPr>
              <a:t>Making a corner detector robust is difficult</a:t>
            </a: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7FFAF4-D270-42C3-AD2D-01BDB52C3367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en-GB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</a:rPr>
              <a:t>Moravec Corner Detector</a:t>
            </a:r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03388"/>
          </a:xfrm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Locates points at the centre of a local high variability in grey-level value as the 8-connected neighbours are sampled</a:t>
            </a:r>
          </a:p>
        </p:txBody>
      </p:sp>
      <p:sp>
        <p:nvSpPr>
          <p:cNvPr id="2150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B58120-627F-4847-8DD9-1821DBAFB356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78</a:t>
            </a:fld>
            <a:endParaRPr lang="en-GB">
              <a:latin typeface="Arial" charset="0"/>
            </a:endParaRPr>
          </a:p>
        </p:txBody>
      </p:sp>
      <p:graphicFrame>
        <p:nvGraphicFramePr>
          <p:cNvPr id="21506" name="Content Placeholder 4"/>
          <p:cNvGraphicFramePr>
            <a:graphicFrameLocks noChangeAspect="1"/>
          </p:cNvGraphicFramePr>
          <p:nvPr/>
        </p:nvGraphicFramePr>
        <p:xfrm>
          <a:off x="1268413" y="3081338"/>
          <a:ext cx="6270625" cy="1260475"/>
        </p:xfrm>
        <a:graphic>
          <a:graphicData uri="http://schemas.openxmlformats.org/presentationml/2006/ole">
            <p:oleObj spid="_x0000_s21514" name="Equation" r:id="rId4" imgW="2273300" imgH="457200" progId="Equation.3">
              <p:embed/>
            </p:oleObj>
          </a:graphicData>
        </a:graphic>
      </p:graphicFrame>
      <p:sp>
        <p:nvSpPr>
          <p:cNvPr id="21510" name="Content Placeholder 2"/>
          <p:cNvSpPr txBox="1">
            <a:spLocks/>
          </p:cNvSpPr>
          <p:nvPr/>
        </p:nvSpPr>
        <p:spPr bwMode="auto">
          <a:xfrm>
            <a:off x="441325" y="4365625"/>
            <a:ext cx="8229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 sz="3200" dirty="0"/>
              <a:t>Primarily detects V-type corners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  <p:bldP spid="21510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M.Sc. Multimodal Interaction</a:t>
            </a:r>
          </a:p>
          <a:p>
            <a:r>
              <a:rPr lang="en-GB" dirty="0" err="1"/>
              <a:t>M.Eng</a:t>
            </a:r>
            <a:r>
              <a:rPr lang="en-GB" dirty="0"/>
              <a:t>. EE4H: Speech and </a:t>
            </a:r>
            <a:r>
              <a:rPr lang="en-GB" dirty="0" smtClean="0"/>
              <a:t>Vision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FFA91-44F2-4E47-8331-645CF2AF0BDE}" type="slidenum">
              <a:rPr lang="en-GB" smtClean="0"/>
              <a:pPr>
                <a:defRPr/>
              </a:pPr>
              <a:t>79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22884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9333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6895"/>
            <a:ext cx="8229600" cy="5558874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GB" sz="3600" dirty="0" smtClean="0">
                <a:latin typeface="Arial" charset="0"/>
              </a:rPr>
              <a:t>Academic Papers such as:</a:t>
            </a:r>
          </a:p>
          <a:p>
            <a:pPr lvl="1">
              <a:spcBef>
                <a:spcPts val="0"/>
              </a:spcBef>
              <a:buFontTx/>
              <a:buBlip>
                <a:blip r:embed="rId3"/>
              </a:buBlip>
            </a:pPr>
            <a:r>
              <a:rPr lang="en-GB" dirty="0" err="1" smtClean="0">
                <a:latin typeface="Arial" charset="0"/>
              </a:rPr>
              <a:t>Mitra</a:t>
            </a:r>
            <a:r>
              <a:rPr lang="en-GB" dirty="0" smtClean="0">
                <a:latin typeface="Arial" charset="0"/>
              </a:rPr>
              <a:t> S and </a:t>
            </a:r>
            <a:r>
              <a:rPr lang="en-GB" dirty="0" err="1" smtClean="0">
                <a:latin typeface="Arial" charset="0"/>
              </a:rPr>
              <a:t>Achyra</a:t>
            </a:r>
            <a:r>
              <a:rPr lang="en-GB" dirty="0" smtClean="0">
                <a:latin typeface="Arial" charset="0"/>
              </a:rPr>
              <a:t> T, Gesture Recognition: A Survey, IEEE Trans. SMC, Part C, Vol. 37, No 3 May 2007, pp311-324</a:t>
            </a:r>
          </a:p>
          <a:p>
            <a:pPr>
              <a:buFontTx/>
              <a:buBlip>
                <a:blip r:embed="rId2"/>
              </a:buBlip>
            </a:pPr>
            <a:r>
              <a:rPr lang="en-GB" sz="3600" dirty="0" smtClean="0">
                <a:latin typeface="Arial" charset="0"/>
              </a:rPr>
              <a:t>Text books provide information about techniques:</a:t>
            </a:r>
          </a:p>
          <a:p>
            <a:pPr lvl="1">
              <a:spcBef>
                <a:spcPts val="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Forsyth DA and Ponce J,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Computer Vision: A Modern Approach,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Prentice Hall, ISBN 0131911937</a:t>
            </a:r>
          </a:p>
          <a:p>
            <a:pPr lvl="1">
              <a:spcBef>
                <a:spcPts val="0"/>
              </a:spcBef>
              <a:buFontTx/>
              <a:buBlip>
                <a:blip r:embed="rId3"/>
              </a:buBlip>
            </a:pPr>
            <a:r>
              <a:rPr lang="en-GB" dirty="0" err="1" smtClean="0">
                <a:latin typeface="Arial" charset="0"/>
              </a:rPr>
              <a:t>Sonka</a:t>
            </a:r>
            <a:r>
              <a:rPr lang="en-GB" dirty="0" smtClean="0">
                <a:latin typeface="Arial" charset="0"/>
              </a:rPr>
              <a:t> M, </a:t>
            </a:r>
            <a:r>
              <a:rPr lang="en-GB" dirty="0" err="1" smtClean="0">
                <a:latin typeface="Arial" charset="0"/>
              </a:rPr>
              <a:t>Hlavac</a:t>
            </a:r>
            <a:r>
              <a:rPr lang="en-GB" dirty="0" smtClean="0">
                <a:latin typeface="Arial" charset="0"/>
              </a:rPr>
              <a:t> V and Boyle R,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Image Processing and Machine Vision, 3</a:t>
            </a:r>
            <a:r>
              <a:rPr lang="en-GB" baseline="30000" dirty="0" smtClean="0">
                <a:latin typeface="Arial" charset="0"/>
              </a:rPr>
              <a:t>rd</a:t>
            </a:r>
            <a:r>
              <a:rPr lang="en-GB" dirty="0" smtClean="0">
                <a:latin typeface="Arial" charset="0"/>
              </a:rPr>
              <a:t> Ed. Thomson Eng., ISBN 0495244384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AA14F9-C384-4E14-8587-B9324DDE927B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185"/>
            <a:ext cx="8229600" cy="851635"/>
          </a:xfrm>
        </p:spPr>
        <p:txBody>
          <a:bodyPr/>
          <a:lstStyle/>
          <a:p>
            <a:r>
              <a:rPr lang="en-GB" dirty="0" smtClean="0"/>
              <a:t>Case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9012"/>
            <a:ext cx="8229600" cy="5731720"/>
          </a:xfrm>
        </p:spPr>
        <p:txBody>
          <a:bodyPr/>
          <a:lstStyle/>
          <a:p>
            <a:r>
              <a:rPr lang="en-GB" sz="2800" dirty="0" smtClean="0"/>
              <a:t>Audiovisual </a:t>
            </a:r>
            <a:r>
              <a:rPr lang="en-GB" sz="2800" dirty="0" err="1" smtClean="0"/>
              <a:t>Coanalysis</a:t>
            </a:r>
            <a:endParaRPr lang="en-GB" sz="2800" dirty="0" smtClean="0"/>
          </a:p>
          <a:p>
            <a:pPr lvl="1">
              <a:spcBef>
                <a:spcPts val="0"/>
              </a:spcBef>
            </a:pPr>
            <a:r>
              <a:rPr lang="en-GB" sz="2400" dirty="0" err="1" smtClean="0"/>
              <a:t>Kettebov</a:t>
            </a:r>
            <a:r>
              <a:rPr lang="en-GB" sz="2400" dirty="0" smtClean="0"/>
              <a:t> S, </a:t>
            </a:r>
            <a:r>
              <a:rPr lang="en-GB" sz="2400" dirty="0" err="1" smtClean="0"/>
              <a:t>Yeasin</a:t>
            </a:r>
            <a:r>
              <a:rPr lang="en-GB" sz="2400" dirty="0" smtClean="0"/>
              <a:t> Mohammed Sharma R, Prosody Based Audiovisual </a:t>
            </a:r>
            <a:r>
              <a:rPr lang="en-GB" sz="2400" dirty="0" err="1" smtClean="0"/>
              <a:t>Coanalysis</a:t>
            </a:r>
            <a:r>
              <a:rPr lang="en-GB" sz="2400" dirty="0" smtClean="0"/>
              <a:t> for </a:t>
            </a:r>
            <a:r>
              <a:rPr lang="en-GB" sz="2400" dirty="0" err="1" smtClean="0"/>
              <a:t>Coverbal</a:t>
            </a:r>
            <a:r>
              <a:rPr lang="en-GB" sz="2400" dirty="0" smtClean="0"/>
              <a:t> Gesture Recognition, IEEE Trans. on Multimedia, &amp;, 2, 2005, pp 234-242</a:t>
            </a:r>
          </a:p>
          <a:p>
            <a:r>
              <a:rPr lang="en-GB" sz="2800" dirty="0" smtClean="0"/>
              <a:t>Application domain</a:t>
            </a:r>
          </a:p>
          <a:p>
            <a:pPr lvl="1">
              <a:spcBef>
                <a:spcPts val="0"/>
              </a:spcBef>
            </a:pPr>
            <a:r>
              <a:rPr lang="en-GB" sz="2400" dirty="0" smtClean="0"/>
              <a:t>Weather forecast presentation</a:t>
            </a:r>
          </a:p>
          <a:p>
            <a:r>
              <a:rPr lang="en-GB" sz="2800" dirty="0" smtClean="0"/>
              <a:t>Features</a:t>
            </a:r>
          </a:p>
          <a:p>
            <a:pPr lvl="1">
              <a:spcBef>
                <a:spcPts val="0"/>
              </a:spcBef>
            </a:pPr>
            <a:r>
              <a:rPr lang="en-GB" sz="2400" dirty="0" smtClean="0"/>
              <a:t>Spontaneous narration</a:t>
            </a:r>
          </a:p>
          <a:p>
            <a:pPr lvl="1">
              <a:spcBef>
                <a:spcPts val="0"/>
              </a:spcBef>
            </a:pPr>
            <a:r>
              <a:rPr lang="en-GB" sz="2400" dirty="0" smtClean="0"/>
              <a:t>Natural gestures</a:t>
            </a:r>
          </a:p>
          <a:p>
            <a:pPr lvl="2">
              <a:spcBef>
                <a:spcPts val="0"/>
              </a:spcBef>
            </a:pPr>
            <a:r>
              <a:rPr lang="en-GB" sz="2000" dirty="0" smtClean="0">
                <a:solidFill>
                  <a:srgbClr val="00B050"/>
                </a:solidFill>
              </a:rPr>
              <a:t>Deictic gestures</a:t>
            </a:r>
            <a:r>
              <a:rPr lang="en-GB" sz="2000" dirty="0" smtClean="0"/>
              <a:t>; used to direct the listener’s attention to a physical reference</a:t>
            </a:r>
          </a:p>
          <a:p>
            <a:pPr lvl="2">
              <a:spcBef>
                <a:spcPts val="0"/>
              </a:spcBef>
            </a:pPr>
            <a:r>
              <a:rPr lang="en-GB" sz="2000" dirty="0" smtClean="0"/>
              <a:t>Iconic and metamorphic gestures; associated with abstract ideas</a:t>
            </a:r>
          </a:p>
          <a:p>
            <a:pPr lvl="2">
              <a:spcBef>
                <a:spcPts val="0"/>
              </a:spcBef>
            </a:pPr>
            <a:r>
              <a:rPr lang="en-GB" sz="2000" dirty="0" smtClean="0"/>
              <a:t>Beat gestures; marks of emphasis or pace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7FFA91-44F2-4E47-8331-645CF2AF0BDE}" type="slidenum">
              <a:rPr lang="en-GB" smtClean="0"/>
              <a:pPr>
                <a:defRPr/>
              </a:pPr>
              <a:t>80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7031"/>
            <a:ext cx="8229600" cy="6205641"/>
          </a:xfrm>
        </p:spPr>
        <p:txBody>
          <a:bodyPr/>
          <a:lstStyle/>
          <a:p>
            <a:pPr lvl="1">
              <a:spcBef>
                <a:spcPts val="0"/>
              </a:spcBef>
            </a:pPr>
            <a:r>
              <a:rPr lang="en-GB" dirty="0" smtClean="0"/>
              <a:t>Kinematics of Gestures</a:t>
            </a:r>
          </a:p>
          <a:p>
            <a:pPr lvl="2">
              <a:spcBef>
                <a:spcPts val="0"/>
              </a:spcBef>
            </a:pPr>
            <a:r>
              <a:rPr lang="en-GB" dirty="0" smtClean="0"/>
              <a:t>Preparation-stroke-retraction</a:t>
            </a:r>
          </a:p>
          <a:p>
            <a:pPr lvl="3">
              <a:spcBef>
                <a:spcPts val="0"/>
              </a:spcBef>
            </a:pPr>
            <a:r>
              <a:rPr lang="en-GB" dirty="0" smtClean="0"/>
              <a:t>Stroke has a peaking effort</a:t>
            </a:r>
          </a:p>
          <a:p>
            <a:pPr lvl="3">
              <a:spcBef>
                <a:spcPts val="0"/>
              </a:spcBef>
            </a:pPr>
            <a:r>
              <a:rPr lang="en-GB" dirty="0" smtClean="0"/>
              <a:t>Identified strokes of: contour, point and </a:t>
            </a:r>
            <a:r>
              <a:rPr lang="en-GB" dirty="0" smtClean="0">
                <a:solidFill>
                  <a:srgbClr val="FF0000"/>
                </a:solidFill>
              </a:rPr>
              <a:t>circle</a:t>
            </a:r>
          </a:p>
          <a:p>
            <a:pPr lvl="3">
              <a:spcBef>
                <a:spcPts val="0"/>
              </a:spcBef>
            </a:pPr>
            <a:r>
              <a:rPr lang="en-GB" dirty="0" smtClean="0"/>
              <a:t>Add a hold phase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Data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60 </a:t>
            </a:r>
            <a:r>
              <a:rPr lang="en-GB" dirty="0" err="1" smtClean="0"/>
              <a:t>mins</a:t>
            </a:r>
            <a:r>
              <a:rPr lang="en-GB" dirty="0" smtClean="0"/>
              <a:t> of monologues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Each of monologue lasts 1-2 </a:t>
            </a:r>
            <a:r>
              <a:rPr lang="en-GB" dirty="0" err="1" smtClean="0"/>
              <a:t>mins</a:t>
            </a:r>
            <a:r>
              <a:rPr lang="en-GB" dirty="0" smtClean="0"/>
              <a:t> and is uninterrupted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Taken from 8 people (5 men and 3 women)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Visual Feature Tracking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Motion and skin colour to track position of head and hand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Tracking using </a:t>
            </a:r>
            <a:r>
              <a:rPr lang="en-GB" dirty="0" err="1" smtClean="0"/>
              <a:t>Viterbi</a:t>
            </a:r>
            <a:r>
              <a:rPr lang="en-GB" dirty="0" smtClean="0"/>
              <a:t> algorithm and proximity to location in previous frame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7FFA91-44F2-4E47-8331-645CF2AF0BDE}" type="slidenum">
              <a:rPr lang="en-GB" smtClean="0"/>
              <a:pPr>
                <a:defRPr/>
              </a:pPr>
              <a:t>81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17"/>
            <a:ext cx="8229600" cy="3306337"/>
          </a:xfrm>
        </p:spPr>
        <p:txBody>
          <a:bodyPr/>
          <a:lstStyle/>
          <a:p>
            <a:r>
              <a:rPr lang="en-GB" dirty="0" smtClean="0"/>
              <a:t>Prosodic Speech Features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Pitch change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Duration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Pitch - The fundamental frequency contour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Interpretation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Hidden Markov Model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7FFA91-44F2-4E47-8331-645CF2AF0BDE}" type="slidenum">
              <a:rPr lang="en-GB" smtClean="0"/>
              <a:pPr>
                <a:defRPr/>
              </a:pPr>
              <a:t>82</a:t>
            </a:fld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254202" y="2741381"/>
          <a:ext cx="7095732" cy="715536"/>
        </p:xfrm>
        <a:graphic>
          <a:graphicData uri="http://schemas.openxmlformats.org/presentationml/2006/ole">
            <p:oleObj spid="_x0000_s107530" name="Equation" r:id="rId3" imgW="3022600" imgH="304800" progId="Equation.3">
              <p:embed/>
            </p:oleObj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3486" y="3378852"/>
            <a:ext cx="8690514" cy="330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Where:</a:t>
            </a:r>
          </a:p>
          <a:p>
            <a:pPr marL="2954338" marR="0" lvl="1" indent="-22399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defRPr/>
            </a:pPr>
            <a:r>
              <a:rPr kumimoji="0" lang="en-GB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GB" sz="28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en-GB" sz="2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</a:t>
            </a:r>
            <a:r>
              <a:rPr kumimoji="0" lang="en-GB" sz="28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GB" sz="2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GB" sz="28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GB" sz="28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hd</a:t>
            </a:r>
            <a:r>
              <a:rPr kumimoji="0" lang="en-GB" sz="2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GB" sz="28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GB" sz="28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hd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:	are the velocity and acceleration of the hand and head, respectively</a:t>
            </a:r>
          </a:p>
          <a:p>
            <a:pPr marL="2954338" marR="0" lvl="1" indent="-22399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defRPr/>
            </a:pPr>
            <a:r>
              <a:rPr lang="en-GB" sz="2800" i="1" baseline="0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GB" sz="2800" i="1" baseline="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2800" i="1" baseline="-250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800" i="1" baseline="-25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i="1" baseline="-25000" dirty="0" err="1" smtClean="0">
                <a:latin typeface="Times New Roman" pitchFamily="18" charset="0"/>
                <a:cs typeface="Times New Roman" pitchFamily="18" charset="0"/>
              </a:rPr>
              <a:t>hd</a:t>
            </a:r>
            <a:r>
              <a:rPr lang="en-GB" sz="2800" i="1" baseline="0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GB" sz="2800" dirty="0" smtClean="0"/>
              <a:t>:	Is the absolute distance between the hand and the head</a:t>
            </a:r>
          </a:p>
          <a:p>
            <a:pPr marL="2954338" marR="0" lvl="1" indent="-22399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defRPr/>
            </a:pP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GB" sz="28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cs typeface="Times New Roman" pitchFamily="18" charset="0"/>
              </a:rPr>
              <a:t>d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GB" sz="28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GB" sz="2800" i="1" dirty="0" err="1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en-GB" sz="28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800" dirty="0" smtClean="0"/>
              <a:t>:	Is the fundamental frequency contour and its time derivative</a:t>
            </a:r>
            <a:endParaRPr kumimoji="0" lang="en-GB" sz="2800" b="0" i="1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Detecting </a:t>
            </a:r>
            <a:r>
              <a:rPr lang="en-GB" dirty="0" err="1" smtClean="0"/>
              <a:t>Prosodically</a:t>
            </a:r>
            <a:r>
              <a:rPr lang="en-GB" dirty="0" smtClean="0"/>
              <a:t> Significant Segments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633" y="1388331"/>
            <a:ext cx="8296507" cy="3384395"/>
          </a:xfrm>
        </p:spPr>
        <p:txBody>
          <a:bodyPr/>
          <a:lstStyle/>
          <a:p>
            <a:r>
              <a:rPr lang="en-GB" dirty="0" smtClean="0"/>
              <a:t>Segment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A continuous part of the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GB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GB" dirty="0" smtClean="0"/>
              <a:t> contour corresponding to a voiced interval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Marked by rises or falls in the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GB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GB" dirty="0" smtClean="0"/>
              <a:t> contour and by pauses</a:t>
            </a:r>
          </a:p>
          <a:p>
            <a:pPr lvl="2">
              <a:spcBef>
                <a:spcPts val="0"/>
              </a:spcBef>
            </a:pPr>
            <a:r>
              <a:rPr lang="en-GB" dirty="0" smtClean="0"/>
              <a:t>Used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GB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GB" dirty="0" smtClean="0"/>
              <a:t> amplitude and voiceless intervals to model prosodic discourse</a:t>
            </a:r>
          </a:p>
          <a:p>
            <a:pPr lvl="3">
              <a:spcBef>
                <a:spcPts val="0"/>
              </a:spcBef>
            </a:pPr>
            <a:r>
              <a:rPr lang="en-GB" dirty="0" smtClean="0"/>
              <a:t>Assume a normal distribution of parameters of the form: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7FFA91-44F2-4E47-8331-645CF2AF0BDE}" type="slidenum">
              <a:rPr lang="en-GB" smtClean="0"/>
              <a:pPr>
                <a:defRPr/>
              </a:pPr>
              <a:t>83</a:t>
            </a:fld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882082" y="4672057"/>
          <a:ext cx="2868342" cy="606765"/>
        </p:xfrm>
        <a:graphic>
          <a:graphicData uri="http://schemas.openxmlformats.org/presentationml/2006/ole">
            <p:oleObj spid="_x0000_s112650" name="Equation" r:id="rId3" imgW="1320227" imgH="279279" progId="Equation.3">
              <p:embed/>
            </p:oleObj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63919" y="5319140"/>
            <a:ext cx="8296507" cy="124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00200" lvl="3" indent="-228600">
              <a:spcBef>
                <a:spcPts val="0"/>
              </a:spcBef>
              <a:buSzPct val="80000"/>
              <a:buBlip>
                <a:blip r:embed="rId4"/>
              </a:buBlip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Where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</a:rPr>
              <a:t>x</a:t>
            </a:r>
            <a:r>
              <a:rPr kumimoji="0" lang="en-GB" sz="20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max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</a:rPr>
              <a:t>x</a:t>
            </a:r>
            <a:r>
              <a:rPr kumimoji="0" lang="en-GB" sz="20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min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	are prominence measures min and</a:t>
            </a:r>
            <a:b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			max of the 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GB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contour</a:t>
            </a:r>
            <a:b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	         </a:t>
            </a:r>
            <a:r>
              <a:rPr lang="en-GB" sz="2000" dirty="0" err="1" smtClean="0">
                <a:latin typeface="Symbol" pitchFamily="18" charset="2"/>
              </a:rPr>
              <a:t>dx</a:t>
            </a:r>
            <a:r>
              <a:rPr kumimoji="0" lang="en-GB" sz="20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max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GB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0" lang="en-GB" sz="20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cs typeface="Times New Roman" pitchFamily="18" charset="0"/>
              </a:rPr>
              <a:t>d</a:t>
            </a:r>
            <a:r>
              <a:rPr kumimoji="0" lang="en-GB" sz="20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	is the maximum gradient of a given 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GB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</a:t>
            </a:r>
            <a:br>
              <a:rPr kumimoji="0" lang="en-GB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en-GB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GB" sz="2000" dirty="0" smtClean="0"/>
              <a:t>obtained 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using the Canny operator</a:t>
            </a: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6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0845"/>
          </a:xfr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618" y="1444087"/>
            <a:ext cx="6021658" cy="2023938"/>
          </a:xfrm>
        </p:spPr>
        <p:txBody>
          <a:bodyPr/>
          <a:lstStyle/>
          <a:p>
            <a:pPr lvl="1"/>
            <a:r>
              <a:rPr lang="en-GB" dirty="0" smtClean="0"/>
              <a:t>The prominent segment is required to be distinct using a threshold of 0.7 to 1.1 on the  </a:t>
            </a:r>
            <a:r>
              <a:rPr lang="en-GB" dirty="0" err="1" smtClean="0"/>
              <a:t>Mahalanobis</a:t>
            </a:r>
            <a:r>
              <a:rPr lang="en-GB" dirty="0" smtClean="0"/>
              <a:t> distance measure: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7FFA91-44F2-4E47-8331-645CF2AF0BDE}" type="slidenum">
              <a:rPr lang="en-GB" smtClean="0"/>
              <a:pPr>
                <a:defRPr/>
              </a:pPr>
              <a:t>84</a:t>
            </a:fld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413950" y="4705820"/>
          <a:ext cx="3393564" cy="556322"/>
        </p:xfrm>
        <a:graphic>
          <a:graphicData uri="http://schemas.openxmlformats.org/presentationml/2006/ole">
            <p:oleObj spid="_x0000_s113682" name="Equation" r:id="rId3" imgW="1548728" imgH="253890" progId="Equation.3">
              <p:embed/>
            </p:oleObj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308523" y="1367906"/>
            <a:ext cx="3271018" cy="2183807"/>
            <a:chOff x="4947426" y="3196682"/>
            <a:chExt cx="3803962" cy="2527627"/>
          </a:xfrm>
        </p:grpSpPr>
        <p:cxnSp>
          <p:nvCxnSpPr>
            <p:cNvPr id="7" name="Straight Arrow Connector 6"/>
            <p:cNvCxnSpPr/>
            <p:nvPr/>
          </p:nvCxnSpPr>
          <p:spPr>
            <a:xfrm rot="5400000" flipH="1" flipV="1">
              <a:off x="4204009" y="4572001"/>
              <a:ext cx="1973766" cy="1115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5107259" y="5441795"/>
              <a:ext cx="2810107" cy="2230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5307980" y="3958683"/>
              <a:ext cx="1371600" cy="786341"/>
            </a:xfrm>
            <a:custGeom>
              <a:avLst/>
              <a:gdLst>
                <a:gd name="connsiteX0" fmla="*/ 0 w 2806523"/>
                <a:gd name="connsiteY0" fmla="*/ 0 h 786341"/>
                <a:gd name="connsiteX1" fmla="*/ 78059 w 2806523"/>
                <a:gd name="connsiteY1" fmla="*/ 89210 h 786341"/>
                <a:gd name="connsiteX2" fmla="*/ 156118 w 2806523"/>
                <a:gd name="connsiteY2" fmla="*/ 144966 h 786341"/>
                <a:gd name="connsiteX3" fmla="*/ 178420 w 2806523"/>
                <a:gd name="connsiteY3" fmla="*/ 189571 h 786341"/>
                <a:gd name="connsiteX4" fmla="*/ 211874 w 2806523"/>
                <a:gd name="connsiteY4" fmla="*/ 200722 h 786341"/>
                <a:gd name="connsiteX5" fmla="*/ 345688 w 2806523"/>
                <a:gd name="connsiteY5" fmla="*/ 234176 h 786341"/>
                <a:gd name="connsiteX6" fmla="*/ 401444 w 2806523"/>
                <a:gd name="connsiteY6" fmla="*/ 278780 h 786341"/>
                <a:gd name="connsiteX7" fmla="*/ 535259 w 2806523"/>
                <a:gd name="connsiteY7" fmla="*/ 345688 h 786341"/>
                <a:gd name="connsiteX8" fmla="*/ 568713 w 2806523"/>
                <a:gd name="connsiteY8" fmla="*/ 379141 h 786341"/>
                <a:gd name="connsiteX9" fmla="*/ 646771 w 2806523"/>
                <a:gd name="connsiteY9" fmla="*/ 412595 h 786341"/>
                <a:gd name="connsiteX10" fmla="*/ 680225 w 2806523"/>
                <a:gd name="connsiteY10" fmla="*/ 434897 h 786341"/>
                <a:gd name="connsiteX11" fmla="*/ 858644 w 2806523"/>
                <a:gd name="connsiteY11" fmla="*/ 490654 h 786341"/>
                <a:gd name="connsiteX12" fmla="*/ 892098 w 2806523"/>
                <a:gd name="connsiteY12" fmla="*/ 512956 h 786341"/>
                <a:gd name="connsiteX13" fmla="*/ 1014761 w 2806523"/>
                <a:gd name="connsiteY13" fmla="*/ 546410 h 786341"/>
                <a:gd name="connsiteX14" fmla="*/ 1070518 w 2806523"/>
                <a:gd name="connsiteY14" fmla="*/ 568712 h 786341"/>
                <a:gd name="connsiteX15" fmla="*/ 1126274 w 2806523"/>
                <a:gd name="connsiteY15" fmla="*/ 579863 h 786341"/>
                <a:gd name="connsiteX16" fmla="*/ 1159727 w 2806523"/>
                <a:gd name="connsiteY16" fmla="*/ 591015 h 786341"/>
                <a:gd name="connsiteX17" fmla="*/ 1193181 w 2806523"/>
                <a:gd name="connsiteY17" fmla="*/ 624468 h 786341"/>
                <a:gd name="connsiteX18" fmla="*/ 1271240 w 2806523"/>
                <a:gd name="connsiteY18" fmla="*/ 680224 h 786341"/>
                <a:gd name="connsiteX19" fmla="*/ 1371600 w 2806523"/>
                <a:gd name="connsiteY19" fmla="*/ 780585 h 786341"/>
                <a:gd name="connsiteX20" fmla="*/ 1449659 w 2806523"/>
                <a:gd name="connsiteY20" fmla="*/ 769434 h 786341"/>
                <a:gd name="connsiteX21" fmla="*/ 1516566 w 2806523"/>
                <a:gd name="connsiteY21" fmla="*/ 680224 h 786341"/>
                <a:gd name="connsiteX22" fmla="*/ 1538869 w 2806523"/>
                <a:gd name="connsiteY22" fmla="*/ 657922 h 786341"/>
                <a:gd name="connsiteX23" fmla="*/ 1561171 w 2806523"/>
                <a:gd name="connsiteY23" fmla="*/ 613317 h 786341"/>
                <a:gd name="connsiteX24" fmla="*/ 1594625 w 2806523"/>
                <a:gd name="connsiteY24" fmla="*/ 490654 h 786341"/>
                <a:gd name="connsiteX25" fmla="*/ 1605776 w 2806523"/>
                <a:gd name="connsiteY25" fmla="*/ 401444 h 786341"/>
                <a:gd name="connsiteX26" fmla="*/ 1650381 w 2806523"/>
                <a:gd name="connsiteY26" fmla="*/ 323385 h 786341"/>
                <a:gd name="connsiteX27" fmla="*/ 1694986 w 2806523"/>
                <a:gd name="connsiteY27" fmla="*/ 267629 h 786341"/>
                <a:gd name="connsiteX28" fmla="*/ 1706137 w 2806523"/>
                <a:gd name="connsiteY28" fmla="*/ 223024 h 786341"/>
                <a:gd name="connsiteX29" fmla="*/ 1773044 w 2806523"/>
                <a:gd name="connsiteY29" fmla="*/ 245327 h 786341"/>
                <a:gd name="connsiteX30" fmla="*/ 1817649 w 2806523"/>
                <a:gd name="connsiteY30" fmla="*/ 256478 h 786341"/>
                <a:gd name="connsiteX31" fmla="*/ 1851103 w 2806523"/>
                <a:gd name="connsiteY31" fmla="*/ 289932 h 786341"/>
                <a:gd name="connsiteX32" fmla="*/ 2207942 w 2806523"/>
                <a:gd name="connsiteY32" fmla="*/ 323385 h 786341"/>
                <a:gd name="connsiteX33" fmla="*/ 2453269 w 2806523"/>
                <a:gd name="connsiteY33" fmla="*/ 334537 h 786341"/>
                <a:gd name="connsiteX34" fmla="*/ 2542479 w 2806523"/>
                <a:gd name="connsiteY34" fmla="*/ 345688 h 786341"/>
                <a:gd name="connsiteX35" fmla="*/ 2653991 w 2806523"/>
                <a:gd name="connsiteY35" fmla="*/ 356839 h 786341"/>
                <a:gd name="connsiteX36" fmla="*/ 2732049 w 2806523"/>
                <a:gd name="connsiteY36" fmla="*/ 412595 h 786341"/>
                <a:gd name="connsiteX0" fmla="*/ 0 w 2806523"/>
                <a:gd name="connsiteY0" fmla="*/ 0 h 786341"/>
                <a:gd name="connsiteX1" fmla="*/ 78059 w 2806523"/>
                <a:gd name="connsiteY1" fmla="*/ 89210 h 786341"/>
                <a:gd name="connsiteX2" fmla="*/ 156118 w 2806523"/>
                <a:gd name="connsiteY2" fmla="*/ 144966 h 786341"/>
                <a:gd name="connsiteX3" fmla="*/ 178420 w 2806523"/>
                <a:gd name="connsiteY3" fmla="*/ 189571 h 786341"/>
                <a:gd name="connsiteX4" fmla="*/ 211874 w 2806523"/>
                <a:gd name="connsiteY4" fmla="*/ 200722 h 786341"/>
                <a:gd name="connsiteX5" fmla="*/ 345688 w 2806523"/>
                <a:gd name="connsiteY5" fmla="*/ 234176 h 786341"/>
                <a:gd name="connsiteX6" fmla="*/ 401444 w 2806523"/>
                <a:gd name="connsiteY6" fmla="*/ 278780 h 786341"/>
                <a:gd name="connsiteX7" fmla="*/ 535259 w 2806523"/>
                <a:gd name="connsiteY7" fmla="*/ 345688 h 786341"/>
                <a:gd name="connsiteX8" fmla="*/ 568713 w 2806523"/>
                <a:gd name="connsiteY8" fmla="*/ 379141 h 786341"/>
                <a:gd name="connsiteX9" fmla="*/ 646771 w 2806523"/>
                <a:gd name="connsiteY9" fmla="*/ 412595 h 786341"/>
                <a:gd name="connsiteX10" fmla="*/ 680225 w 2806523"/>
                <a:gd name="connsiteY10" fmla="*/ 434897 h 786341"/>
                <a:gd name="connsiteX11" fmla="*/ 858644 w 2806523"/>
                <a:gd name="connsiteY11" fmla="*/ 490654 h 786341"/>
                <a:gd name="connsiteX12" fmla="*/ 892098 w 2806523"/>
                <a:gd name="connsiteY12" fmla="*/ 512956 h 786341"/>
                <a:gd name="connsiteX13" fmla="*/ 1014761 w 2806523"/>
                <a:gd name="connsiteY13" fmla="*/ 546410 h 786341"/>
                <a:gd name="connsiteX14" fmla="*/ 1070518 w 2806523"/>
                <a:gd name="connsiteY14" fmla="*/ 568712 h 786341"/>
                <a:gd name="connsiteX15" fmla="*/ 1126274 w 2806523"/>
                <a:gd name="connsiteY15" fmla="*/ 579863 h 786341"/>
                <a:gd name="connsiteX16" fmla="*/ 1159727 w 2806523"/>
                <a:gd name="connsiteY16" fmla="*/ 591015 h 786341"/>
                <a:gd name="connsiteX17" fmla="*/ 1193181 w 2806523"/>
                <a:gd name="connsiteY17" fmla="*/ 624468 h 786341"/>
                <a:gd name="connsiteX18" fmla="*/ 1271240 w 2806523"/>
                <a:gd name="connsiteY18" fmla="*/ 680224 h 786341"/>
                <a:gd name="connsiteX19" fmla="*/ 1371600 w 2806523"/>
                <a:gd name="connsiteY19" fmla="*/ 780585 h 786341"/>
                <a:gd name="connsiteX20" fmla="*/ 1449659 w 2806523"/>
                <a:gd name="connsiteY20" fmla="*/ 769434 h 786341"/>
                <a:gd name="connsiteX21" fmla="*/ 1516566 w 2806523"/>
                <a:gd name="connsiteY21" fmla="*/ 680224 h 786341"/>
                <a:gd name="connsiteX22" fmla="*/ 1538869 w 2806523"/>
                <a:gd name="connsiteY22" fmla="*/ 657922 h 786341"/>
                <a:gd name="connsiteX23" fmla="*/ 1561171 w 2806523"/>
                <a:gd name="connsiteY23" fmla="*/ 613317 h 786341"/>
                <a:gd name="connsiteX24" fmla="*/ 1594625 w 2806523"/>
                <a:gd name="connsiteY24" fmla="*/ 490654 h 786341"/>
                <a:gd name="connsiteX25" fmla="*/ 1605776 w 2806523"/>
                <a:gd name="connsiteY25" fmla="*/ 401444 h 786341"/>
                <a:gd name="connsiteX26" fmla="*/ 1650381 w 2806523"/>
                <a:gd name="connsiteY26" fmla="*/ 323385 h 786341"/>
                <a:gd name="connsiteX27" fmla="*/ 1694986 w 2806523"/>
                <a:gd name="connsiteY27" fmla="*/ 267629 h 786341"/>
                <a:gd name="connsiteX28" fmla="*/ 1706137 w 2806523"/>
                <a:gd name="connsiteY28" fmla="*/ 223024 h 786341"/>
                <a:gd name="connsiteX29" fmla="*/ 1773044 w 2806523"/>
                <a:gd name="connsiteY29" fmla="*/ 245327 h 786341"/>
                <a:gd name="connsiteX30" fmla="*/ 1817649 w 2806523"/>
                <a:gd name="connsiteY30" fmla="*/ 256478 h 786341"/>
                <a:gd name="connsiteX31" fmla="*/ 1851103 w 2806523"/>
                <a:gd name="connsiteY31" fmla="*/ 289932 h 786341"/>
                <a:gd name="connsiteX32" fmla="*/ 2207942 w 2806523"/>
                <a:gd name="connsiteY32" fmla="*/ 323385 h 786341"/>
                <a:gd name="connsiteX33" fmla="*/ 2453269 w 2806523"/>
                <a:gd name="connsiteY33" fmla="*/ 334537 h 786341"/>
                <a:gd name="connsiteX34" fmla="*/ 2542479 w 2806523"/>
                <a:gd name="connsiteY34" fmla="*/ 345688 h 786341"/>
                <a:gd name="connsiteX35" fmla="*/ 2653991 w 2806523"/>
                <a:gd name="connsiteY35" fmla="*/ 356839 h 786341"/>
                <a:gd name="connsiteX36" fmla="*/ 2732049 w 2806523"/>
                <a:gd name="connsiteY36" fmla="*/ 412595 h 786341"/>
                <a:gd name="connsiteX0" fmla="*/ 0 w 2806523"/>
                <a:gd name="connsiteY0" fmla="*/ 0 h 786341"/>
                <a:gd name="connsiteX1" fmla="*/ 78059 w 2806523"/>
                <a:gd name="connsiteY1" fmla="*/ 89210 h 786341"/>
                <a:gd name="connsiteX2" fmla="*/ 156118 w 2806523"/>
                <a:gd name="connsiteY2" fmla="*/ 144966 h 786341"/>
                <a:gd name="connsiteX3" fmla="*/ 178420 w 2806523"/>
                <a:gd name="connsiteY3" fmla="*/ 189571 h 786341"/>
                <a:gd name="connsiteX4" fmla="*/ 211874 w 2806523"/>
                <a:gd name="connsiteY4" fmla="*/ 200722 h 786341"/>
                <a:gd name="connsiteX5" fmla="*/ 345688 w 2806523"/>
                <a:gd name="connsiteY5" fmla="*/ 234176 h 786341"/>
                <a:gd name="connsiteX6" fmla="*/ 401444 w 2806523"/>
                <a:gd name="connsiteY6" fmla="*/ 278780 h 786341"/>
                <a:gd name="connsiteX7" fmla="*/ 535259 w 2806523"/>
                <a:gd name="connsiteY7" fmla="*/ 345688 h 786341"/>
                <a:gd name="connsiteX8" fmla="*/ 568713 w 2806523"/>
                <a:gd name="connsiteY8" fmla="*/ 379141 h 786341"/>
                <a:gd name="connsiteX9" fmla="*/ 646771 w 2806523"/>
                <a:gd name="connsiteY9" fmla="*/ 412595 h 786341"/>
                <a:gd name="connsiteX10" fmla="*/ 680225 w 2806523"/>
                <a:gd name="connsiteY10" fmla="*/ 434897 h 786341"/>
                <a:gd name="connsiteX11" fmla="*/ 858644 w 2806523"/>
                <a:gd name="connsiteY11" fmla="*/ 490654 h 786341"/>
                <a:gd name="connsiteX12" fmla="*/ 892098 w 2806523"/>
                <a:gd name="connsiteY12" fmla="*/ 512956 h 786341"/>
                <a:gd name="connsiteX13" fmla="*/ 1014761 w 2806523"/>
                <a:gd name="connsiteY13" fmla="*/ 546410 h 786341"/>
                <a:gd name="connsiteX14" fmla="*/ 1070518 w 2806523"/>
                <a:gd name="connsiteY14" fmla="*/ 568712 h 786341"/>
                <a:gd name="connsiteX15" fmla="*/ 1126274 w 2806523"/>
                <a:gd name="connsiteY15" fmla="*/ 579863 h 786341"/>
                <a:gd name="connsiteX16" fmla="*/ 1159727 w 2806523"/>
                <a:gd name="connsiteY16" fmla="*/ 591015 h 786341"/>
                <a:gd name="connsiteX17" fmla="*/ 1193181 w 2806523"/>
                <a:gd name="connsiteY17" fmla="*/ 624468 h 786341"/>
                <a:gd name="connsiteX18" fmla="*/ 1271240 w 2806523"/>
                <a:gd name="connsiteY18" fmla="*/ 680224 h 786341"/>
                <a:gd name="connsiteX19" fmla="*/ 1371600 w 2806523"/>
                <a:gd name="connsiteY19" fmla="*/ 780585 h 786341"/>
                <a:gd name="connsiteX20" fmla="*/ 1516566 w 2806523"/>
                <a:gd name="connsiteY20" fmla="*/ 680224 h 786341"/>
                <a:gd name="connsiteX21" fmla="*/ 1538869 w 2806523"/>
                <a:gd name="connsiteY21" fmla="*/ 657922 h 786341"/>
                <a:gd name="connsiteX22" fmla="*/ 1561171 w 2806523"/>
                <a:gd name="connsiteY22" fmla="*/ 613317 h 786341"/>
                <a:gd name="connsiteX23" fmla="*/ 1594625 w 2806523"/>
                <a:gd name="connsiteY23" fmla="*/ 490654 h 786341"/>
                <a:gd name="connsiteX24" fmla="*/ 1605776 w 2806523"/>
                <a:gd name="connsiteY24" fmla="*/ 401444 h 786341"/>
                <a:gd name="connsiteX25" fmla="*/ 1650381 w 2806523"/>
                <a:gd name="connsiteY25" fmla="*/ 323385 h 786341"/>
                <a:gd name="connsiteX26" fmla="*/ 1694986 w 2806523"/>
                <a:gd name="connsiteY26" fmla="*/ 267629 h 786341"/>
                <a:gd name="connsiteX27" fmla="*/ 1706137 w 2806523"/>
                <a:gd name="connsiteY27" fmla="*/ 223024 h 786341"/>
                <a:gd name="connsiteX28" fmla="*/ 1773044 w 2806523"/>
                <a:gd name="connsiteY28" fmla="*/ 245327 h 786341"/>
                <a:gd name="connsiteX29" fmla="*/ 1817649 w 2806523"/>
                <a:gd name="connsiteY29" fmla="*/ 256478 h 786341"/>
                <a:gd name="connsiteX30" fmla="*/ 1851103 w 2806523"/>
                <a:gd name="connsiteY30" fmla="*/ 289932 h 786341"/>
                <a:gd name="connsiteX31" fmla="*/ 2207942 w 2806523"/>
                <a:gd name="connsiteY31" fmla="*/ 323385 h 786341"/>
                <a:gd name="connsiteX32" fmla="*/ 2453269 w 2806523"/>
                <a:gd name="connsiteY32" fmla="*/ 334537 h 786341"/>
                <a:gd name="connsiteX33" fmla="*/ 2542479 w 2806523"/>
                <a:gd name="connsiteY33" fmla="*/ 345688 h 786341"/>
                <a:gd name="connsiteX34" fmla="*/ 2653991 w 2806523"/>
                <a:gd name="connsiteY34" fmla="*/ 356839 h 786341"/>
                <a:gd name="connsiteX35" fmla="*/ 2732049 w 2806523"/>
                <a:gd name="connsiteY35" fmla="*/ 412595 h 786341"/>
                <a:gd name="connsiteX0" fmla="*/ 0 w 2806523"/>
                <a:gd name="connsiteY0" fmla="*/ 0 h 786341"/>
                <a:gd name="connsiteX1" fmla="*/ 78059 w 2806523"/>
                <a:gd name="connsiteY1" fmla="*/ 89210 h 786341"/>
                <a:gd name="connsiteX2" fmla="*/ 156118 w 2806523"/>
                <a:gd name="connsiteY2" fmla="*/ 144966 h 786341"/>
                <a:gd name="connsiteX3" fmla="*/ 178420 w 2806523"/>
                <a:gd name="connsiteY3" fmla="*/ 189571 h 786341"/>
                <a:gd name="connsiteX4" fmla="*/ 211874 w 2806523"/>
                <a:gd name="connsiteY4" fmla="*/ 200722 h 786341"/>
                <a:gd name="connsiteX5" fmla="*/ 345688 w 2806523"/>
                <a:gd name="connsiteY5" fmla="*/ 234176 h 786341"/>
                <a:gd name="connsiteX6" fmla="*/ 401444 w 2806523"/>
                <a:gd name="connsiteY6" fmla="*/ 278780 h 786341"/>
                <a:gd name="connsiteX7" fmla="*/ 535259 w 2806523"/>
                <a:gd name="connsiteY7" fmla="*/ 345688 h 786341"/>
                <a:gd name="connsiteX8" fmla="*/ 568713 w 2806523"/>
                <a:gd name="connsiteY8" fmla="*/ 379141 h 786341"/>
                <a:gd name="connsiteX9" fmla="*/ 646771 w 2806523"/>
                <a:gd name="connsiteY9" fmla="*/ 412595 h 786341"/>
                <a:gd name="connsiteX10" fmla="*/ 680225 w 2806523"/>
                <a:gd name="connsiteY10" fmla="*/ 434897 h 786341"/>
                <a:gd name="connsiteX11" fmla="*/ 858644 w 2806523"/>
                <a:gd name="connsiteY11" fmla="*/ 490654 h 786341"/>
                <a:gd name="connsiteX12" fmla="*/ 892098 w 2806523"/>
                <a:gd name="connsiteY12" fmla="*/ 512956 h 786341"/>
                <a:gd name="connsiteX13" fmla="*/ 1014761 w 2806523"/>
                <a:gd name="connsiteY13" fmla="*/ 546410 h 786341"/>
                <a:gd name="connsiteX14" fmla="*/ 1070518 w 2806523"/>
                <a:gd name="connsiteY14" fmla="*/ 568712 h 786341"/>
                <a:gd name="connsiteX15" fmla="*/ 1126274 w 2806523"/>
                <a:gd name="connsiteY15" fmla="*/ 579863 h 786341"/>
                <a:gd name="connsiteX16" fmla="*/ 1159727 w 2806523"/>
                <a:gd name="connsiteY16" fmla="*/ 591015 h 786341"/>
                <a:gd name="connsiteX17" fmla="*/ 1193181 w 2806523"/>
                <a:gd name="connsiteY17" fmla="*/ 624468 h 786341"/>
                <a:gd name="connsiteX18" fmla="*/ 1271240 w 2806523"/>
                <a:gd name="connsiteY18" fmla="*/ 680224 h 786341"/>
                <a:gd name="connsiteX19" fmla="*/ 1371600 w 2806523"/>
                <a:gd name="connsiteY19" fmla="*/ 780585 h 786341"/>
                <a:gd name="connsiteX20" fmla="*/ 1516566 w 2806523"/>
                <a:gd name="connsiteY20" fmla="*/ 680224 h 786341"/>
                <a:gd name="connsiteX21" fmla="*/ 1538869 w 2806523"/>
                <a:gd name="connsiteY21" fmla="*/ 657922 h 786341"/>
                <a:gd name="connsiteX22" fmla="*/ 1594625 w 2806523"/>
                <a:gd name="connsiteY22" fmla="*/ 490654 h 786341"/>
                <a:gd name="connsiteX23" fmla="*/ 1605776 w 2806523"/>
                <a:gd name="connsiteY23" fmla="*/ 401444 h 786341"/>
                <a:gd name="connsiteX24" fmla="*/ 1650381 w 2806523"/>
                <a:gd name="connsiteY24" fmla="*/ 323385 h 786341"/>
                <a:gd name="connsiteX25" fmla="*/ 1694986 w 2806523"/>
                <a:gd name="connsiteY25" fmla="*/ 267629 h 786341"/>
                <a:gd name="connsiteX26" fmla="*/ 1706137 w 2806523"/>
                <a:gd name="connsiteY26" fmla="*/ 223024 h 786341"/>
                <a:gd name="connsiteX27" fmla="*/ 1773044 w 2806523"/>
                <a:gd name="connsiteY27" fmla="*/ 245327 h 786341"/>
                <a:gd name="connsiteX28" fmla="*/ 1817649 w 2806523"/>
                <a:gd name="connsiteY28" fmla="*/ 256478 h 786341"/>
                <a:gd name="connsiteX29" fmla="*/ 1851103 w 2806523"/>
                <a:gd name="connsiteY29" fmla="*/ 289932 h 786341"/>
                <a:gd name="connsiteX30" fmla="*/ 2207942 w 2806523"/>
                <a:gd name="connsiteY30" fmla="*/ 323385 h 786341"/>
                <a:gd name="connsiteX31" fmla="*/ 2453269 w 2806523"/>
                <a:gd name="connsiteY31" fmla="*/ 334537 h 786341"/>
                <a:gd name="connsiteX32" fmla="*/ 2542479 w 2806523"/>
                <a:gd name="connsiteY32" fmla="*/ 345688 h 786341"/>
                <a:gd name="connsiteX33" fmla="*/ 2653991 w 2806523"/>
                <a:gd name="connsiteY33" fmla="*/ 356839 h 786341"/>
                <a:gd name="connsiteX34" fmla="*/ 2732049 w 2806523"/>
                <a:gd name="connsiteY34" fmla="*/ 412595 h 786341"/>
                <a:gd name="connsiteX0" fmla="*/ 0 w 2806523"/>
                <a:gd name="connsiteY0" fmla="*/ 0 h 786341"/>
                <a:gd name="connsiteX1" fmla="*/ 78059 w 2806523"/>
                <a:gd name="connsiteY1" fmla="*/ 89210 h 786341"/>
                <a:gd name="connsiteX2" fmla="*/ 156118 w 2806523"/>
                <a:gd name="connsiteY2" fmla="*/ 144966 h 786341"/>
                <a:gd name="connsiteX3" fmla="*/ 178420 w 2806523"/>
                <a:gd name="connsiteY3" fmla="*/ 189571 h 786341"/>
                <a:gd name="connsiteX4" fmla="*/ 211874 w 2806523"/>
                <a:gd name="connsiteY4" fmla="*/ 200722 h 786341"/>
                <a:gd name="connsiteX5" fmla="*/ 345688 w 2806523"/>
                <a:gd name="connsiteY5" fmla="*/ 234176 h 786341"/>
                <a:gd name="connsiteX6" fmla="*/ 401444 w 2806523"/>
                <a:gd name="connsiteY6" fmla="*/ 278780 h 786341"/>
                <a:gd name="connsiteX7" fmla="*/ 535259 w 2806523"/>
                <a:gd name="connsiteY7" fmla="*/ 345688 h 786341"/>
                <a:gd name="connsiteX8" fmla="*/ 568713 w 2806523"/>
                <a:gd name="connsiteY8" fmla="*/ 379141 h 786341"/>
                <a:gd name="connsiteX9" fmla="*/ 646771 w 2806523"/>
                <a:gd name="connsiteY9" fmla="*/ 412595 h 786341"/>
                <a:gd name="connsiteX10" fmla="*/ 680225 w 2806523"/>
                <a:gd name="connsiteY10" fmla="*/ 434897 h 786341"/>
                <a:gd name="connsiteX11" fmla="*/ 858644 w 2806523"/>
                <a:gd name="connsiteY11" fmla="*/ 490654 h 786341"/>
                <a:gd name="connsiteX12" fmla="*/ 892098 w 2806523"/>
                <a:gd name="connsiteY12" fmla="*/ 512956 h 786341"/>
                <a:gd name="connsiteX13" fmla="*/ 1014761 w 2806523"/>
                <a:gd name="connsiteY13" fmla="*/ 546410 h 786341"/>
                <a:gd name="connsiteX14" fmla="*/ 1070518 w 2806523"/>
                <a:gd name="connsiteY14" fmla="*/ 568712 h 786341"/>
                <a:gd name="connsiteX15" fmla="*/ 1126274 w 2806523"/>
                <a:gd name="connsiteY15" fmla="*/ 579863 h 786341"/>
                <a:gd name="connsiteX16" fmla="*/ 1159727 w 2806523"/>
                <a:gd name="connsiteY16" fmla="*/ 591015 h 786341"/>
                <a:gd name="connsiteX17" fmla="*/ 1193181 w 2806523"/>
                <a:gd name="connsiteY17" fmla="*/ 624468 h 786341"/>
                <a:gd name="connsiteX18" fmla="*/ 1271240 w 2806523"/>
                <a:gd name="connsiteY18" fmla="*/ 680224 h 786341"/>
                <a:gd name="connsiteX19" fmla="*/ 1371600 w 2806523"/>
                <a:gd name="connsiteY19" fmla="*/ 780585 h 786341"/>
                <a:gd name="connsiteX20" fmla="*/ 1516566 w 2806523"/>
                <a:gd name="connsiteY20" fmla="*/ 680224 h 786341"/>
                <a:gd name="connsiteX21" fmla="*/ 1538869 w 2806523"/>
                <a:gd name="connsiteY21" fmla="*/ 657922 h 786341"/>
                <a:gd name="connsiteX22" fmla="*/ 1594625 w 2806523"/>
                <a:gd name="connsiteY22" fmla="*/ 490654 h 786341"/>
                <a:gd name="connsiteX23" fmla="*/ 1605776 w 2806523"/>
                <a:gd name="connsiteY23" fmla="*/ 401444 h 786341"/>
                <a:gd name="connsiteX24" fmla="*/ 1650381 w 2806523"/>
                <a:gd name="connsiteY24" fmla="*/ 323385 h 786341"/>
                <a:gd name="connsiteX25" fmla="*/ 1706137 w 2806523"/>
                <a:gd name="connsiteY25" fmla="*/ 223024 h 786341"/>
                <a:gd name="connsiteX26" fmla="*/ 1773044 w 2806523"/>
                <a:gd name="connsiteY26" fmla="*/ 245327 h 786341"/>
                <a:gd name="connsiteX27" fmla="*/ 1817649 w 2806523"/>
                <a:gd name="connsiteY27" fmla="*/ 256478 h 786341"/>
                <a:gd name="connsiteX28" fmla="*/ 1851103 w 2806523"/>
                <a:gd name="connsiteY28" fmla="*/ 289932 h 786341"/>
                <a:gd name="connsiteX29" fmla="*/ 2207942 w 2806523"/>
                <a:gd name="connsiteY29" fmla="*/ 323385 h 786341"/>
                <a:gd name="connsiteX30" fmla="*/ 2453269 w 2806523"/>
                <a:gd name="connsiteY30" fmla="*/ 334537 h 786341"/>
                <a:gd name="connsiteX31" fmla="*/ 2542479 w 2806523"/>
                <a:gd name="connsiteY31" fmla="*/ 345688 h 786341"/>
                <a:gd name="connsiteX32" fmla="*/ 2653991 w 2806523"/>
                <a:gd name="connsiteY32" fmla="*/ 356839 h 786341"/>
                <a:gd name="connsiteX33" fmla="*/ 2732049 w 2806523"/>
                <a:gd name="connsiteY33" fmla="*/ 412595 h 786341"/>
                <a:gd name="connsiteX0" fmla="*/ 0 w 2806523"/>
                <a:gd name="connsiteY0" fmla="*/ 0 h 786341"/>
                <a:gd name="connsiteX1" fmla="*/ 78059 w 2806523"/>
                <a:gd name="connsiteY1" fmla="*/ 89210 h 786341"/>
                <a:gd name="connsiteX2" fmla="*/ 156118 w 2806523"/>
                <a:gd name="connsiteY2" fmla="*/ 144966 h 786341"/>
                <a:gd name="connsiteX3" fmla="*/ 178420 w 2806523"/>
                <a:gd name="connsiteY3" fmla="*/ 189571 h 786341"/>
                <a:gd name="connsiteX4" fmla="*/ 211874 w 2806523"/>
                <a:gd name="connsiteY4" fmla="*/ 200722 h 786341"/>
                <a:gd name="connsiteX5" fmla="*/ 345688 w 2806523"/>
                <a:gd name="connsiteY5" fmla="*/ 234176 h 786341"/>
                <a:gd name="connsiteX6" fmla="*/ 401444 w 2806523"/>
                <a:gd name="connsiteY6" fmla="*/ 278780 h 786341"/>
                <a:gd name="connsiteX7" fmla="*/ 535259 w 2806523"/>
                <a:gd name="connsiteY7" fmla="*/ 345688 h 786341"/>
                <a:gd name="connsiteX8" fmla="*/ 568713 w 2806523"/>
                <a:gd name="connsiteY8" fmla="*/ 379141 h 786341"/>
                <a:gd name="connsiteX9" fmla="*/ 646771 w 2806523"/>
                <a:gd name="connsiteY9" fmla="*/ 412595 h 786341"/>
                <a:gd name="connsiteX10" fmla="*/ 680225 w 2806523"/>
                <a:gd name="connsiteY10" fmla="*/ 434897 h 786341"/>
                <a:gd name="connsiteX11" fmla="*/ 858644 w 2806523"/>
                <a:gd name="connsiteY11" fmla="*/ 490654 h 786341"/>
                <a:gd name="connsiteX12" fmla="*/ 892098 w 2806523"/>
                <a:gd name="connsiteY12" fmla="*/ 512956 h 786341"/>
                <a:gd name="connsiteX13" fmla="*/ 1014761 w 2806523"/>
                <a:gd name="connsiteY13" fmla="*/ 546410 h 786341"/>
                <a:gd name="connsiteX14" fmla="*/ 1070518 w 2806523"/>
                <a:gd name="connsiteY14" fmla="*/ 568712 h 786341"/>
                <a:gd name="connsiteX15" fmla="*/ 1126274 w 2806523"/>
                <a:gd name="connsiteY15" fmla="*/ 579863 h 786341"/>
                <a:gd name="connsiteX16" fmla="*/ 1159727 w 2806523"/>
                <a:gd name="connsiteY16" fmla="*/ 591015 h 786341"/>
                <a:gd name="connsiteX17" fmla="*/ 1193181 w 2806523"/>
                <a:gd name="connsiteY17" fmla="*/ 624468 h 786341"/>
                <a:gd name="connsiteX18" fmla="*/ 1271240 w 2806523"/>
                <a:gd name="connsiteY18" fmla="*/ 680224 h 786341"/>
                <a:gd name="connsiteX19" fmla="*/ 1371600 w 2806523"/>
                <a:gd name="connsiteY19" fmla="*/ 780585 h 786341"/>
                <a:gd name="connsiteX20" fmla="*/ 1516566 w 2806523"/>
                <a:gd name="connsiteY20" fmla="*/ 680224 h 786341"/>
                <a:gd name="connsiteX21" fmla="*/ 1594625 w 2806523"/>
                <a:gd name="connsiteY21" fmla="*/ 490654 h 786341"/>
                <a:gd name="connsiteX22" fmla="*/ 1605776 w 2806523"/>
                <a:gd name="connsiteY22" fmla="*/ 401444 h 786341"/>
                <a:gd name="connsiteX23" fmla="*/ 1650381 w 2806523"/>
                <a:gd name="connsiteY23" fmla="*/ 323385 h 786341"/>
                <a:gd name="connsiteX24" fmla="*/ 1706137 w 2806523"/>
                <a:gd name="connsiteY24" fmla="*/ 223024 h 786341"/>
                <a:gd name="connsiteX25" fmla="*/ 1773044 w 2806523"/>
                <a:gd name="connsiteY25" fmla="*/ 245327 h 786341"/>
                <a:gd name="connsiteX26" fmla="*/ 1817649 w 2806523"/>
                <a:gd name="connsiteY26" fmla="*/ 256478 h 786341"/>
                <a:gd name="connsiteX27" fmla="*/ 1851103 w 2806523"/>
                <a:gd name="connsiteY27" fmla="*/ 289932 h 786341"/>
                <a:gd name="connsiteX28" fmla="*/ 2207942 w 2806523"/>
                <a:gd name="connsiteY28" fmla="*/ 323385 h 786341"/>
                <a:gd name="connsiteX29" fmla="*/ 2453269 w 2806523"/>
                <a:gd name="connsiteY29" fmla="*/ 334537 h 786341"/>
                <a:gd name="connsiteX30" fmla="*/ 2542479 w 2806523"/>
                <a:gd name="connsiteY30" fmla="*/ 345688 h 786341"/>
                <a:gd name="connsiteX31" fmla="*/ 2653991 w 2806523"/>
                <a:gd name="connsiteY31" fmla="*/ 356839 h 786341"/>
                <a:gd name="connsiteX32" fmla="*/ 2732049 w 2806523"/>
                <a:gd name="connsiteY32" fmla="*/ 412595 h 786341"/>
                <a:gd name="connsiteX0" fmla="*/ 0 w 2806523"/>
                <a:gd name="connsiteY0" fmla="*/ 0 h 786341"/>
                <a:gd name="connsiteX1" fmla="*/ 78059 w 2806523"/>
                <a:gd name="connsiteY1" fmla="*/ 89210 h 786341"/>
                <a:gd name="connsiteX2" fmla="*/ 156118 w 2806523"/>
                <a:gd name="connsiteY2" fmla="*/ 144966 h 786341"/>
                <a:gd name="connsiteX3" fmla="*/ 178420 w 2806523"/>
                <a:gd name="connsiteY3" fmla="*/ 189571 h 786341"/>
                <a:gd name="connsiteX4" fmla="*/ 211874 w 2806523"/>
                <a:gd name="connsiteY4" fmla="*/ 200722 h 786341"/>
                <a:gd name="connsiteX5" fmla="*/ 345688 w 2806523"/>
                <a:gd name="connsiteY5" fmla="*/ 234176 h 786341"/>
                <a:gd name="connsiteX6" fmla="*/ 401444 w 2806523"/>
                <a:gd name="connsiteY6" fmla="*/ 278780 h 786341"/>
                <a:gd name="connsiteX7" fmla="*/ 535259 w 2806523"/>
                <a:gd name="connsiteY7" fmla="*/ 345688 h 786341"/>
                <a:gd name="connsiteX8" fmla="*/ 568713 w 2806523"/>
                <a:gd name="connsiteY8" fmla="*/ 379141 h 786341"/>
                <a:gd name="connsiteX9" fmla="*/ 646771 w 2806523"/>
                <a:gd name="connsiteY9" fmla="*/ 412595 h 786341"/>
                <a:gd name="connsiteX10" fmla="*/ 680225 w 2806523"/>
                <a:gd name="connsiteY10" fmla="*/ 434897 h 786341"/>
                <a:gd name="connsiteX11" fmla="*/ 858644 w 2806523"/>
                <a:gd name="connsiteY11" fmla="*/ 490654 h 786341"/>
                <a:gd name="connsiteX12" fmla="*/ 892098 w 2806523"/>
                <a:gd name="connsiteY12" fmla="*/ 512956 h 786341"/>
                <a:gd name="connsiteX13" fmla="*/ 1014761 w 2806523"/>
                <a:gd name="connsiteY13" fmla="*/ 546410 h 786341"/>
                <a:gd name="connsiteX14" fmla="*/ 1070518 w 2806523"/>
                <a:gd name="connsiteY14" fmla="*/ 568712 h 786341"/>
                <a:gd name="connsiteX15" fmla="*/ 1126274 w 2806523"/>
                <a:gd name="connsiteY15" fmla="*/ 579863 h 786341"/>
                <a:gd name="connsiteX16" fmla="*/ 1159727 w 2806523"/>
                <a:gd name="connsiteY16" fmla="*/ 591015 h 786341"/>
                <a:gd name="connsiteX17" fmla="*/ 1193181 w 2806523"/>
                <a:gd name="connsiteY17" fmla="*/ 624468 h 786341"/>
                <a:gd name="connsiteX18" fmla="*/ 1271240 w 2806523"/>
                <a:gd name="connsiteY18" fmla="*/ 680224 h 786341"/>
                <a:gd name="connsiteX19" fmla="*/ 1371600 w 2806523"/>
                <a:gd name="connsiteY19" fmla="*/ 780585 h 786341"/>
                <a:gd name="connsiteX20" fmla="*/ 1516566 w 2806523"/>
                <a:gd name="connsiteY20" fmla="*/ 680224 h 786341"/>
                <a:gd name="connsiteX21" fmla="*/ 1594625 w 2806523"/>
                <a:gd name="connsiteY21" fmla="*/ 490654 h 786341"/>
                <a:gd name="connsiteX22" fmla="*/ 1605776 w 2806523"/>
                <a:gd name="connsiteY22" fmla="*/ 401444 h 786341"/>
                <a:gd name="connsiteX23" fmla="*/ 1650381 w 2806523"/>
                <a:gd name="connsiteY23" fmla="*/ 323385 h 786341"/>
                <a:gd name="connsiteX24" fmla="*/ 1706137 w 2806523"/>
                <a:gd name="connsiteY24" fmla="*/ 223024 h 786341"/>
                <a:gd name="connsiteX25" fmla="*/ 1773044 w 2806523"/>
                <a:gd name="connsiteY25" fmla="*/ 245327 h 786341"/>
                <a:gd name="connsiteX26" fmla="*/ 1817649 w 2806523"/>
                <a:gd name="connsiteY26" fmla="*/ 256478 h 786341"/>
                <a:gd name="connsiteX27" fmla="*/ 1851103 w 2806523"/>
                <a:gd name="connsiteY27" fmla="*/ 289932 h 786341"/>
                <a:gd name="connsiteX28" fmla="*/ 2207942 w 2806523"/>
                <a:gd name="connsiteY28" fmla="*/ 323385 h 786341"/>
                <a:gd name="connsiteX29" fmla="*/ 2453269 w 2806523"/>
                <a:gd name="connsiteY29" fmla="*/ 334537 h 786341"/>
                <a:gd name="connsiteX30" fmla="*/ 2542479 w 2806523"/>
                <a:gd name="connsiteY30" fmla="*/ 345688 h 786341"/>
                <a:gd name="connsiteX31" fmla="*/ 2653991 w 2806523"/>
                <a:gd name="connsiteY31" fmla="*/ 356839 h 786341"/>
                <a:gd name="connsiteX32" fmla="*/ 2732049 w 2806523"/>
                <a:gd name="connsiteY32" fmla="*/ 412595 h 786341"/>
                <a:gd name="connsiteX0" fmla="*/ 0 w 2806523"/>
                <a:gd name="connsiteY0" fmla="*/ 0 h 786341"/>
                <a:gd name="connsiteX1" fmla="*/ 78059 w 2806523"/>
                <a:gd name="connsiteY1" fmla="*/ 89210 h 786341"/>
                <a:gd name="connsiteX2" fmla="*/ 156118 w 2806523"/>
                <a:gd name="connsiteY2" fmla="*/ 144966 h 786341"/>
                <a:gd name="connsiteX3" fmla="*/ 178420 w 2806523"/>
                <a:gd name="connsiteY3" fmla="*/ 189571 h 786341"/>
                <a:gd name="connsiteX4" fmla="*/ 211874 w 2806523"/>
                <a:gd name="connsiteY4" fmla="*/ 200722 h 786341"/>
                <a:gd name="connsiteX5" fmla="*/ 345688 w 2806523"/>
                <a:gd name="connsiteY5" fmla="*/ 234176 h 786341"/>
                <a:gd name="connsiteX6" fmla="*/ 401444 w 2806523"/>
                <a:gd name="connsiteY6" fmla="*/ 278780 h 786341"/>
                <a:gd name="connsiteX7" fmla="*/ 535259 w 2806523"/>
                <a:gd name="connsiteY7" fmla="*/ 345688 h 786341"/>
                <a:gd name="connsiteX8" fmla="*/ 568713 w 2806523"/>
                <a:gd name="connsiteY8" fmla="*/ 379141 h 786341"/>
                <a:gd name="connsiteX9" fmla="*/ 646771 w 2806523"/>
                <a:gd name="connsiteY9" fmla="*/ 412595 h 786341"/>
                <a:gd name="connsiteX10" fmla="*/ 680225 w 2806523"/>
                <a:gd name="connsiteY10" fmla="*/ 434897 h 786341"/>
                <a:gd name="connsiteX11" fmla="*/ 858644 w 2806523"/>
                <a:gd name="connsiteY11" fmla="*/ 490654 h 786341"/>
                <a:gd name="connsiteX12" fmla="*/ 892098 w 2806523"/>
                <a:gd name="connsiteY12" fmla="*/ 512956 h 786341"/>
                <a:gd name="connsiteX13" fmla="*/ 1014761 w 2806523"/>
                <a:gd name="connsiteY13" fmla="*/ 546410 h 786341"/>
                <a:gd name="connsiteX14" fmla="*/ 1070518 w 2806523"/>
                <a:gd name="connsiteY14" fmla="*/ 568712 h 786341"/>
                <a:gd name="connsiteX15" fmla="*/ 1126274 w 2806523"/>
                <a:gd name="connsiteY15" fmla="*/ 579863 h 786341"/>
                <a:gd name="connsiteX16" fmla="*/ 1159727 w 2806523"/>
                <a:gd name="connsiteY16" fmla="*/ 591015 h 786341"/>
                <a:gd name="connsiteX17" fmla="*/ 1193181 w 2806523"/>
                <a:gd name="connsiteY17" fmla="*/ 624468 h 786341"/>
                <a:gd name="connsiteX18" fmla="*/ 1271240 w 2806523"/>
                <a:gd name="connsiteY18" fmla="*/ 680224 h 786341"/>
                <a:gd name="connsiteX19" fmla="*/ 1371600 w 2806523"/>
                <a:gd name="connsiteY19" fmla="*/ 780585 h 786341"/>
                <a:gd name="connsiteX20" fmla="*/ 1594625 w 2806523"/>
                <a:gd name="connsiteY20" fmla="*/ 490654 h 786341"/>
                <a:gd name="connsiteX21" fmla="*/ 1605776 w 2806523"/>
                <a:gd name="connsiteY21" fmla="*/ 401444 h 786341"/>
                <a:gd name="connsiteX22" fmla="*/ 1650381 w 2806523"/>
                <a:gd name="connsiteY22" fmla="*/ 323385 h 786341"/>
                <a:gd name="connsiteX23" fmla="*/ 1706137 w 2806523"/>
                <a:gd name="connsiteY23" fmla="*/ 223024 h 786341"/>
                <a:gd name="connsiteX24" fmla="*/ 1773044 w 2806523"/>
                <a:gd name="connsiteY24" fmla="*/ 245327 h 786341"/>
                <a:gd name="connsiteX25" fmla="*/ 1817649 w 2806523"/>
                <a:gd name="connsiteY25" fmla="*/ 256478 h 786341"/>
                <a:gd name="connsiteX26" fmla="*/ 1851103 w 2806523"/>
                <a:gd name="connsiteY26" fmla="*/ 289932 h 786341"/>
                <a:gd name="connsiteX27" fmla="*/ 2207942 w 2806523"/>
                <a:gd name="connsiteY27" fmla="*/ 323385 h 786341"/>
                <a:gd name="connsiteX28" fmla="*/ 2453269 w 2806523"/>
                <a:gd name="connsiteY28" fmla="*/ 334537 h 786341"/>
                <a:gd name="connsiteX29" fmla="*/ 2542479 w 2806523"/>
                <a:gd name="connsiteY29" fmla="*/ 345688 h 786341"/>
                <a:gd name="connsiteX30" fmla="*/ 2653991 w 2806523"/>
                <a:gd name="connsiteY30" fmla="*/ 356839 h 786341"/>
                <a:gd name="connsiteX31" fmla="*/ 2732049 w 2806523"/>
                <a:gd name="connsiteY31" fmla="*/ 412595 h 786341"/>
                <a:gd name="connsiteX0" fmla="*/ 0 w 2806523"/>
                <a:gd name="connsiteY0" fmla="*/ 0 h 786341"/>
                <a:gd name="connsiteX1" fmla="*/ 78059 w 2806523"/>
                <a:gd name="connsiteY1" fmla="*/ 89210 h 786341"/>
                <a:gd name="connsiteX2" fmla="*/ 156118 w 2806523"/>
                <a:gd name="connsiteY2" fmla="*/ 144966 h 786341"/>
                <a:gd name="connsiteX3" fmla="*/ 178420 w 2806523"/>
                <a:gd name="connsiteY3" fmla="*/ 189571 h 786341"/>
                <a:gd name="connsiteX4" fmla="*/ 211874 w 2806523"/>
                <a:gd name="connsiteY4" fmla="*/ 200722 h 786341"/>
                <a:gd name="connsiteX5" fmla="*/ 345688 w 2806523"/>
                <a:gd name="connsiteY5" fmla="*/ 234176 h 786341"/>
                <a:gd name="connsiteX6" fmla="*/ 401444 w 2806523"/>
                <a:gd name="connsiteY6" fmla="*/ 278780 h 786341"/>
                <a:gd name="connsiteX7" fmla="*/ 535259 w 2806523"/>
                <a:gd name="connsiteY7" fmla="*/ 345688 h 786341"/>
                <a:gd name="connsiteX8" fmla="*/ 568713 w 2806523"/>
                <a:gd name="connsiteY8" fmla="*/ 379141 h 786341"/>
                <a:gd name="connsiteX9" fmla="*/ 646771 w 2806523"/>
                <a:gd name="connsiteY9" fmla="*/ 412595 h 786341"/>
                <a:gd name="connsiteX10" fmla="*/ 680225 w 2806523"/>
                <a:gd name="connsiteY10" fmla="*/ 434897 h 786341"/>
                <a:gd name="connsiteX11" fmla="*/ 858644 w 2806523"/>
                <a:gd name="connsiteY11" fmla="*/ 490654 h 786341"/>
                <a:gd name="connsiteX12" fmla="*/ 892098 w 2806523"/>
                <a:gd name="connsiteY12" fmla="*/ 512956 h 786341"/>
                <a:gd name="connsiteX13" fmla="*/ 1014761 w 2806523"/>
                <a:gd name="connsiteY13" fmla="*/ 546410 h 786341"/>
                <a:gd name="connsiteX14" fmla="*/ 1070518 w 2806523"/>
                <a:gd name="connsiteY14" fmla="*/ 568712 h 786341"/>
                <a:gd name="connsiteX15" fmla="*/ 1126274 w 2806523"/>
                <a:gd name="connsiteY15" fmla="*/ 579863 h 786341"/>
                <a:gd name="connsiteX16" fmla="*/ 1159727 w 2806523"/>
                <a:gd name="connsiteY16" fmla="*/ 591015 h 786341"/>
                <a:gd name="connsiteX17" fmla="*/ 1193181 w 2806523"/>
                <a:gd name="connsiteY17" fmla="*/ 624468 h 786341"/>
                <a:gd name="connsiteX18" fmla="*/ 1271240 w 2806523"/>
                <a:gd name="connsiteY18" fmla="*/ 680224 h 786341"/>
                <a:gd name="connsiteX19" fmla="*/ 1371600 w 2806523"/>
                <a:gd name="connsiteY19" fmla="*/ 780585 h 786341"/>
                <a:gd name="connsiteX20" fmla="*/ 1494264 w 2806523"/>
                <a:gd name="connsiteY20" fmla="*/ 624468 h 786341"/>
                <a:gd name="connsiteX21" fmla="*/ 1594625 w 2806523"/>
                <a:gd name="connsiteY21" fmla="*/ 490654 h 786341"/>
                <a:gd name="connsiteX22" fmla="*/ 1605776 w 2806523"/>
                <a:gd name="connsiteY22" fmla="*/ 401444 h 786341"/>
                <a:gd name="connsiteX23" fmla="*/ 1650381 w 2806523"/>
                <a:gd name="connsiteY23" fmla="*/ 323385 h 786341"/>
                <a:gd name="connsiteX24" fmla="*/ 1706137 w 2806523"/>
                <a:gd name="connsiteY24" fmla="*/ 223024 h 786341"/>
                <a:gd name="connsiteX25" fmla="*/ 1773044 w 2806523"/>
                <a:gd name="connsiteY25" fmla="*/ 245327 h 786341"/>
                <a:gd name="connsiteX26" fmla="*/ 1817649 w 2806523"/>
                <a:gd name="connsiteY26" fmla="*/ 256478 h 786341"/>
                <a:gd name="connsiteX27" fmla="*/ 1851103 w 2806523"/>
                <a:gd name="connsiteY27" fmla="*/ 289932 h 786341"/>
                <a:gd name="connsiteX28" fmla="*/ 2207942 w 2806523"/>
                <a:gd name="connsiteY28" fmla="*/ 323385 h 786341"/>
                <a:gd name="connsiteX29" fmla="*/ 2453269 w 2806523"/>
                <a:gd name="connsiteY29" fmla="*/ 334537 h 786341"/>
                <a:gd name="connsiteX30" fmla="*/ 2542479 w 2806523"/>
                <a:gd name="connsiteY30" fmla="*/ 345688 h 786341"/>
                <a:gd name="connsiteX31" fmla="*/ 2653991 w 2806523"/>
                <a:gd name="connsiteY31" fmla="*/ 356839 h 786341"/>
                <a:gd name="connsiteX32" fmla="*/ 2732049 w 2806523"/>
                <a:gd name="connsiteY32" fmla="*/ 412595 h 786341"/>
                <a:gd name="connsiteX0" fmla="*/ 0 w 2806523"/>
                <a:gd name="connsiteY0" fmla="*/ 0 h 786341"/>
                <a:gd name="connsiteX1" fmla="*/ 78059 w 2806523"/>
                <a:gd name="connsiteY1" fmla="*/ 89210 h 786341"/>
                <a:gd name="connsiteX2" fmla="*/ 156118 w 2806523"/>
                <a:gd name="connsiteY2" fmla="*/ 144966 h 786341"/>
                <a:gd name="connsiteX3" fmla="*/ 178420 w 2806523"/>
                <a:gd name="connsiteY3" fmla="*/ 189571 h 786341"/>
                <a:gd name="connsiteX4" fmla="*/ 211874 w 2806523"/>
                <a:gd name="connsiteY4" fmla="*/ 200722 h 786341"/>
                <a:gd name="connsiteX5" fmla="*/ 345688 w 2806523"/>
                <a:gd name="connsiteY5" fmla="*/ 234176 h 786341"/>
                <a:gd name="connsiteX6" fmla="*/ 401444 w 2806523"/>
                <a:gd name="connsiteY6" fmla="*/ 278780 h 786341"/>
                <a:gd name="connsiteX7" fmla="*/ 535259 w 2806523"/>
                <a:gd name="connsiteY7" fmla="*/ 345688 h 786341"/>
                <a:gd name="connsiteX8" fmla="*/ 568713 w 2806523"/>
                <a:gd name="connsiteY8" fmla="*/ 379141 h 786341"/>
                <a:gd name="connsiteX9" fmla="*/ 646771 w 2806523"/>
                <a:gd name="connsiteY9" fmla="*/ 412595 h 786341"/>
                <a:gd name="connsiteX10" fmla="*/ 680225 w 2806523"/>
                <a:gd name="connsiteY10" fmla="*/ 434897 h 786341"/>
                <a:gd name="connsiteX11" fmla="*/ 858644 w 2806523"/>
                <a:gd name="connsiteY11" fmla="*/ 490654 h 786341"/>
                <a:gd name="connsiteX12" fmla="*/ 892098 w 2806523"/>
                <a:gd name="connsiteY12" fmla="*/ 512956 h 786341"/>
                <a:gd name="connsiteX13" fmla="*/ 1014761 w 2806523"/>
                <a:gd name="connsiteY13" fmla="*/ 546410 h 786341"/>
                <a:gd name="connsiteX14" fmla="*/ 1070518 w 2806523"/>
                <a:gd name="connsiteY14" fmla="*/ 568712 h 786341"/>
                <a:gd name="connsiteX15" fmla="*/ 1126274 w 2806523"/>
                <a:gd name="connsiteY15" fmla="*/ 579863 h 786341"/>
                <a:gd name="connsiteX16" fmla="*/ 1159727 w 2806523"/>
                <a:gd name="connsiteY16" fmla="*/ 591015 h 786341"/>
                <a:gd name="connsiteX17" fmla="*/ 1193181 w 2806523"/>
                <a:gd name="connsiteY17" fmla="*/ 624468 h 786341"/>
                <a:gd name="connsiteX18" fmla="*/ 1271240 w 2806523"/>
                <a:gd name="connsiteY18" fmla="*/ 680224 h 786341"/>
                <a:gd name="connsiteX19" fmla="*/ 1371600 w 2806523"/>
                <a:gd name="connsiteY19" fmla="*/ 780585 h 786341"/>
                <a:gd name="connsiteX20" fmla="*/ 1494264 w 2806523"/>
                <a:gd name="connsiteY20" fmla="*/ 624468 h 786341"/>
                <a:gd name="connsiteX21" fmla="*/ 1594625 w 2806523"/>
                <a:gd name="connsiteY21" fmla="*/ 490654 h 786341"/>
                <a:gd name="connsiteX22" fmla="*/ 1605776 w 2806523"/>
                <a:gd name="connsiteY22" fmla="*/ 401444 h 786341"/>
                <a:gd name="connsiteX23" fmla="*/ 1650381 w 2806523"/>
                <a:gd name="connsiteY23" fmla="*/ 323385 h 786341"/>
                <a:gd name="connsiteX24" fmla="*/ 1706137 w 2806523"/>
                <a:gd name="connsiteY24" fmla="*/ 223024 h 786341"/>
                <a:gd name="connsiteX25" fmla="*/ 1773044 w 2806523"/>
                <a:gd name="connsiteY25" fmla="*/ 245327 h 786341"/>
                <a:gd name="connsiteX26" fmla="*/ 1817649 w 2806523"/>
                <a:gd name="connsiteY26" fmla="*/ 256478 h 786341"/>
                <a:gd name="connsiteX27" fmla="*/ 1851103 w 2806523"/>
                <a:gd name="connsiteY27" fmla="*/ 289932 h 786341"/>
                <a:gd name="connsiteX28" fmla="*/ 2207942 w 2806523"/>
                <a:gd name="connsiteY28" fmla="*/ 323385 h 786341"/>
                <a:gd name="connsiteX29" fmla="*/ 2453269 w 2806523"/>
                <a:gd name="connsiteY29" fmla="*/ 334537 h 786341"/>
                <a:gd name="connsiteX30" fmla="*/ 2542479 w 2806523"/>
                <a:gd name="connsiteY30" fmla="*/ 345688 h 786341"/>
                <a:gd name="connsiteX31" fmla="*/ 2653991 w 2806523"/>
                <a:gd name="connsiteY31" fmla="*/ 356839 h 786341"/>
                <a:gd name="connsiteX32" fmla="*/ 2732049 w 2806523"/>
                <a:gd name="connsiteY32" fmla="*/ 412595 h 786341"/>
                <a:gd name="connsiteX0" fmla="*/ 0 w 2806523"/>
                <a:gd name="connsiteY0" fmla="*/ 0 h 786341"/>
                <a:gd name="connsiteX1" fmla="*/ 78059 w 2806523"/>
                <a:gd name="connsiteY1" fmla="*/ 89210 h 786341"/>
                <a:gd name="connsiteX2" fmla="*/ 156118 w 2806523"/>
                <a:gd name="connsiteY2" fmla="*/ 144966 h 786341"/>
                <a:gd name="connsiteX3" fmla="*/ 178420 w 2806523"/>
                <a:gd name="connsiteY3" fmla="*/ 189571 h 786341"/>
                <a:gd name="connsiteX4" fmla="*/ 211874 w 2806523"/>
                <a:gd name="connsiteY4" fmla="*/ 200722 h 786341"/>
                <a:gd name="connsiteX5" fmla="*/ 345688 w 2806523"/>
                <a:gd name="connsiteY5" fmla="*/ 234176 h 786341"/>
                <a:gd name="connsiteX6" fmla="*/ 401444 w 2806523"/>
                <a:gd name="connsiteY6" fmla="*/ 278780 h 786341"/>
                <a:gd name="connsiteX7" fmla="*/ 535259 w 2806523"/>
                <a:gd name="connsiteY7" fmla="*/ 345688 h 786341"/>
                <a:gd name="connsiteX8" fmla="*/ 568713 w 2806523"/>
                <a:gd name="connsiteY8" fmla="*/ 379141 h 786341"/>
                <a:gd name="connsiteX9" fmla="*/ 646771 w 2806523"/>
                <a:gd name="connsiteY9" fmla="*/ 412595 h 786341"/>
                <a:gd name="connsiteX10" fmla="*/ 680225 w 2806523"/>
                <a:gd name="connsiteY10" fmla="*/ 434897 h 786341"/>
                <a:gd name="connsiteX11" fmla="*/ 858644 w 2806523"/>
                <a:gd name="connsiteY11" fmla="*/ 490654 h 786341"/>
                <a:gd name="connsiteX12" fmla="*/ 892098 w 2806523"/>
                <a:gd name="connsiteY12" fmla="*/ 512956 h 786341"/>
                <a:gd name="connsiteX13" fmla="*/ 1014761 w 2806523"/>
                <a:gd name="connsiteY13" fmla="*/ 546410 h 786341"/>
                <a:gd name="connsiteX14" fmla="*/ 1070518 w 2806523"/>
                <a:gd name="connsiteY14" fmla="*/ 568712 h 786341"/>
                <a:gd name="connsiteX15" fmla="*/ 1126274 w 2806523"/>
                <a:gd name="connsiteY15" fmla="*/ 579863 h 786341"/>
                <a:gd name="connsiteX16" fmla="*/ 1159727 w 2806523"/>
                <a:gd name="connsiteY16" fmla="*/ 591015 h 786341"/>
                <a:gd name="connsiteX17" fmla="*/ 1193181 w 2806523"/>
                <a:gd name="connsiteY17" fmla="*/ 624468 h 786341"/>
                <a:gd name="connsiteX18" fmla="*/ 1271240 w 2806523"/>
                <a:gd name="connsiteY18" fmla="*/ 680224 h 786341"/>
                <a:gd name="connsiteX19" fmla="*/ 1371600 w 2806523"/>
                <a:gd name="connsiteY19" fmla="*/ 780585 h 786341"/>
                <a:gd name="connsiteX20" fmla="*/ 1594625 w 2806523"/>
                <a:gd name="connsiteY20" fmla="*/ 490654 h 786341"/>
                <a:gd name="connsiteX21" fmla="*/ 1605776 w 2806523"/>
                <a:gd name="connsiteY21" fmla="*/ 401444 h 786341"/>
                <a:gd name="connsiteX22" fmla="*/ 1650381 w 2806523"/>
                <a:gd name="connsiteY22" fmla="*/ 323385 h 786341"/>
                <a:gd name="connsiteX23" fmla="*/ 1706137 w 2806523"/>
                <a:gd name="connsiteY23" fmla="*/ 223024 h 786341"/>
                <a:gd name="connsiteX24" fmla="*/ 1773044 w 2806523"/>
                <a:gd name="connsiteY24" fmla="*/ 245327 h 786341"/>
                <a:gd name="connsiteX25" fmla="*/ 1817649 w 2806523"/>
                <a:gd name="connsiteY25" fmla="*/ 256478 h 786341"/>
                <a:gd name="connsiteX26" fmla="*/ 1851103 w 2806523"/>
                <a:gd name="connsiteY26" fmla="*/ 289932 h 786341"/>
                <a:gd name="connsiteX27" fmla="*/ 2207942 w 2806523"/>
                <a:gd name="connsiteY27" fmla="*/ 323385 h 786341"/>
                <a:gd name="connsiteX28" fmla="*/ 2453269 w 2806523"/>
                <a:gd name="connsiteY28" fmla="*/ 334537 h 786341"/>
                <a:gd name="connsiteX29" fmla="*/ 2542479 w 2806523"/>
                <a:gd name="connsiteY29" fmla="*/ 345688 h 786341"/>
                <a:gd name="connsiteX30" fmla="*/ 2653991 w 2806523"/>
                <a:gd name="connsiteY30" fmla="*/ 356839 h 786341"/>
                <a:gd name="connsiteX31" fmla="*/ 2732049 w 2806523"/>
                <a:gd name="connsiteY31" fmla="*/ 412595 h 786341"/>
                <a:gd name="connsiteX0" fmla="*/ 0 w 2806523"/>
                <a:gd name="connsiteY0" fmla="*/ 0 h 786341"/>
                <a:gd name="connsiteX1" fmla="*/ 78059 w 2806523"/>
                <a:gd name="connsiteY1" fmla="*/ 89210 h 786341"/>
                <a:gd name="connsiteX2" fmla="*/ 156118 w 2806523"/>
                <a:gd name="connsiteY2" fmla="*/ 144966 h 786341"/>
                <a:gd name="connsiteX3" fmla="*/ 178420 w 2806523"/>
                <a:gd name="connsiteY3" fmla="*/ 189571 h 786341"/>
                <a:gd name="connsiteX4" fmla="*/ 211874 w 2806523"/>
                <a:gd name="connsiteY4" fmla="*/ 200722 h 786341"/>
                <a:gd name="connsiteX5" fmla="*/ 345688 w 2806523"/>
                <a:gd name="connsiteY5" fmla="*/ 234176 h 786341"/>
                <a:gd name="connsiteX6" fmla="*/ 401444 w 2806523"/>
                <a:gd name="connsiteY6" fmla="*/ 278780 h 786341"/>
                <a:gd name="connsiteX7" fmla="*/ 535259 w 2806523"/>
                <a:gd name="connsiteY7" fmla="*/ 345688 h 786341"/>
                <a:gd name="connsiteX8" fmla="*/ 568713 w 2806523"/>
                <a:gd name="connsiteY8" fmla="*/ 379141 h 786341"/>
                <a:gd name="connsiteX9" fmla="*/ 646771 w 2806523"/>
                <a:gd name="connsiteY9" fmla="*/ 412595 h 786341"/>
                <a:gd name="connsiteX10" fmla="*/ 680225 w 2806523"/>
                <a:gd name="connsiteY10" fmla="*/ 434897 h 786341"/>
                <a:gd name="connsiteX11" fmla="*/ 858644 w 2806523"/>
                <a:gd name="connsiteY11" fmla="*/ 490654 h 786341"/>
                <a:gd name="connsiteX12" fmla="*/ 892098 w 2806523"/>
                <a:gd name="connsiteY12" fmla="*/ 512956 h 786341"/>
                <a:gd name="connsiteX13" fmla="*/ 1014761 w 2806523"/>
                <a:gd name="connsiteY13" fmla="*/ 546410 h 786341"/>
                <a:gd name="connsiteX14" fmla="*/ 1070518 w 2806523"/>
                <a:gd name="connsiteY14" fmla="*/ 568712 h 786341"/>
                <a:gd name="connsiteX15" fmla="*/ 1126274 w 2806523"/>
                <a:gd name="connsiteY15" fmla="*/ 579863 h 786341"/>
                <a:gd name="connsiteX16" fmla="*/ 1159727 w 2806523"/>
                <a:gd name="connsiteY16" fmla="*/ 591015 h 786341"/>
                <a:gd name="connsiteX17" fmla="*/ 1193181 w 2806523"/>
                <a:gd name="connsiteY17" fmla="*/ 624468 h 786341"/>
                <a:gd name="connsiteX18" fmla="*/ 1271240 w 2806523"/>
                <a:gd name="connsiteY18" fmla="*/ 680224 h 786341"/>
                <a:gd name="connsiteX19" fmla="*/ 1371600 w 2806523"/>
                <a:gd name="connsiteY19" fmla="*/ 780585 h 786341"/>
                <a:gd name="connsiteX20" fmla="*/ 1505415 w 2806523"/>
                <a:gd name="connsiteY20" fmla="*/ 635619 h 786341"/>
                <a:gd name="connsiteX21" fmla="*/ 1594625 w 2806523"/>
                <a:gd name="connsiteY21" fmla="*/ 490654 h 786341"/>
                <a:gd name="connsiteX22" fmla="*/ 1605776 w 2806523"/>
                <a:gd name="connsiteY22" fmla="*/ 401444 h 786341"/>
                <a:gd name="connsiteX23" fmla="*/ 1650381 w 2806523"/>
                <a:gd name="connsiteY23" fmla="*/ 323385 h 786341"/>
                <a:gd name="connsiteX24" fmla="*/ 1706137 w 2806523"/>
                <a:gd name="connsiteY24" fmla="*/ 223024 h 786341"/>
                <a:gd name="connsiteX25" fmla="*/ 1773044 w 2806523"/>
                <a:gd name="connsiteY25" fmla="*/ 245327 h 786341"/>
                <a:gd name="connsiteX26" fmla="*/ 1817649 w 2806523"/>
                <a:gd name="connsiteY26" fmla="*/ 256478 h 786341"/>
                <a:gd name="connsiteX27" fmla="*/ 1851103 w 2806523"/>
                <a:gd name="connsiteY27" fmla="*/ 289932 h 786341"/>
                <a:gd name="connsiteX28" fmla="*/ 2207942 w 2806523"/>
                <a:gd name="connsiteY28" fmla="*/ 323385 h 786341"/>
                <a:gd name="connsiteX29" fmla="*/ 2453269 w 2806523"/>
                <a:gd name="connsiteY29" fmla="*/ 334537 h 786341"/>
                <a:gd name="connsiteX30" fmla="*/ 2542479 w 2806523"/>
                <a:gd name="connsiteY30" fmla="*/ 345688 h 786341"/>
                <a:gd name="connsiteX31" fmla="*/ 2653991 w 2806523"/>
                <a:gd name="connsiteY31" fmla="*/ 356839 h 786341"/>
                <a:gd name="connsiteX32" fmla="*/ 2732049 w 2806523"/>
                <a:gd name="connsiteY32" fmla="*/ 412595 h 786341"/>
                <a:gd name="connsiteX0" fmla="*/ 0 w 2806523"/>
                <a:gd name="connsiteY0" fmla="*/ 0 h 786341"/>
                <a:gd name="connsiteX1" fmla="*/ 78059 w 2806523"/>
                <a:gd name="connsiteY1" fmla="*/ 89210 h 786341"/>
                <a:gd name="connsiteX2" fmla="*/ 156118 w 2806523"/>
                <a:gd name="connsiteY2" fmla="*/ 144966 h 786341"/>
                <a:gd name="connsiteX3" fmla="*/ 178420 w 2806523"/>
                <a:gd name="connsiteY3" fmla="*/ 189571 h 786341"/>
                <a:gd name="connsiteX4" fmla="*/ 211874 w 2806523"/>
                <a:gd name="connsiteY4" fmla="*/ 200722 h 786341"/>
                <a:gd name="connsiteX5" fmla="*/ 345688 w 2806523"/>
                <a:gd name="connsiteY5" fmla="*/ 234176 h 786341"/>
                <a:gd name="connsiteX6" fmla="*/ 401444 w 2806523"/>
                <a:gd name="connsiteY6" fmla="*/ 278780 h 786341"/>
                <a:gd name="connsiteX7" fmla="*/ 535259 w 2806523"/>
                <a:gd name="connsiteY7" fmla="*/ 345688 h 786341"/>
                <a:gd name="connsiteX8" fmla="*/ 568713 w 2806523"/>
                <a:gd name="connsiteY8" fmla="*/ 379141 h 786341"/>
                <a:gd name="connsiteX9" fmla="*/ 646771 w 2806523"/>
                <a:gd name="connsiteY9" fmla="*/ 412595 h 786341"/>
                <a:gd name="connsiteX10" fmla="*/ 680225 w 2806523"/>
                <a:gd name="connsiteY10" fmla="*/ 434897 h 786341"/>
                <a:gd name="connsiteX11" fmla="*/ 858644 w 2806523"/>
                <a:gd name="connsiteY11" fmla="*/ 490654 h 786341"/>
                <a:gd name="connsiteX12" fmla="*/ 892098 w 2806523"/>
                <a:gd name="connsiteY12" fmla="*/ 512956 h 786341"/>
                <a:gd name="connsiteX13" fmla="*/ 1014761 w 2806523"/>
                <a:gd name="connsiteY13" fmla="*/ 546410 h 786341"/>
                <a:gd name="connsiteX14" fmla="*/ 1070518 w 2806523"/>
                <a:gd name="connsiteY14" fmla="*/ 568712 h 786341"/>
                <a:gd name="connsiteX15" fmla="*/ 1126274 w 2806523"/>
                <a:gd name="connsiteY15" fmla="*/ 579863 h 786341"/>
                <a:gd name="connsiteX16" fmla="*/ 1159727 w 2806523"/>
                <a:gd name="connsiteY16" fmla="*/ 591015 h 786341"/>
                <a:gd name="connsiteX17" fmla="*/ 1193181 w 2806523"/>
                <a:gd name="connsiteY17" fmla="*/ 624468 h 786341"/>
                <a:gd name="connsiteX18" fmla="*/ 1271240 w 2806523"/>
                <a:gd name="connsiteY18" fmla="*/ 680224 h 786341"/>
                <a:gd name="connsiteX19" fmla="*/ 1371600 w 2806523"/>
                <a:gd name="connsiteY19" fmla="*/ 780585 h 786341"/>
                <a:gd name="connsiteX20" fmla="*/ 1594625 w 2806523"/>
                <a:gd name="connsiteY20" fmla="*/ 490654 h 786341"/>
                <a:gd name="connsiteX21" fmla="*/ 1605776 w 2806523"/>
                <a:gd name="connsiteY21" fmla="*/ 401444 h 786341"/>
                <a:gd name="connsiteX22" fmla="*/ 1650381 w 2806523"/>
                <a:gd name="connsiteY22" fmla="*/ 323385 h 786341"/>
                <a:gd name="connsiteX23" fmla="*/ 1706137 w 2806523"/>
                <a:gd name="connsiteY23" fmla="*/ 223024 h 786341"/>
                <a:gd name="connsiteX24" fmla="*/ 1773044 w 2806523"/>
                <a:gd name="connsiteY24" fmla="*/ 245327 h 786341"/>
                <a:gd name="connsiteX25" fmla="*/ 1817649 w 2806523"/>
                <a:gd name="connsiteY25" fmla="*/ 256478 h 786341"/>
                <a:gd name="connsiteX26" fmla="*/ 1851103 w 2806523"/>
                <a:gd name="connsiteY26" fmla="*/ 289932 h 786341"/>
                <a:gd name="connsiteX27" fmla="*/ 2207942 w 2806523"/>
                <a:gd name="connsiteY27" fmla="*/ 323385 h 786341"/>
                <a:gd name="connsiteX28" fmla="*/ 2453269 w 2806523"/>
                <a:gd name="connsiteY28" fmla="*/ 334537 h 786341"/>
                <a:gd name="connsiteX29" fmla="*/ 2542479 w 2806523"/>
                <a:gd name="connsiteY29" fmla="*/ 345688 h 786341"/>
                <a:gd name="connsiteX30" fmla="*/ 2653991 w 2806523"/>
                <a:gd name="connsiteY30" fmla="*/ 356839 h 786341"/>
                <a:gd name="connsiteX31" fmla="*/ 2732049 w 2806523"/>
                <a:gd name="connsiteY31" fmla="*/ 412595 h 786341"/>
                <a:gd name="connsiteX0" fmla="*/ 0 w 2806523"/>
                <a:gd name="connsiteY0" fmla="*/ 0 h 786341"/>
                <a:gd name="connsiteX1" fmla="*/ 78059 w 2806523"/>
                <a:gd name="connsiteY1" fmla="*/ 89210 h 786341"/>
                <a:gd name="connsiteX2" fmla="*/ 156118 w 2806523"/>
                <a:gd name="connsiteY2" fmla="*/ 144966 h 786341"/>
                <a:gd name="connsiteX3" fmla="*/ 178420 w 2806523"/>
                <a:gd name="connsiteY3" fmla="*/ 189571 h 786341"/>
                <a:gd name="connsiteX4" fmla="*/ 211874 w 2806523"/>
                <a:gd name="connsiteY4" fmla="*/ 200722 h 786341"/>
                <a:gd name="connsiteX5" fmla="*/ 345688 w 2806523"/>
                <a:gd name="connsiteY5" fmla="*/ 234176 h 786341"/>
                <a:gd name="connsiteX6" fmla="*/ 401444 w 2806523"/>
                <a:gd name="connsiteY6" fmla="*/ 278780 h 786341"/>
                <a:gd name="connsiteX7" fmla="*/ 535259 w 2806523"/>
                <a:gd name="connsiteY7" fmla="*/ 345688 h 786341"/>
                <a:gd name="connsiteX8" fmla="*/ 568713 w 2806523"/>
                <a:gd name="connsiteY8" fmla="*/ 379141 h 786341"/>
                <a:gd name="connsiteX9" fmla="*/ 646771 w 2806523"/>
                <a:gd name="connsiteY9" fmla="*/ 412595 h 786341"/>
                <a:gd name="connsiteX10" fmla="*/ 680225 w 2806523"/>
                <a:gd name="connsiteY10" fmla="*/ 434897 h 786341"/>
                <a:gd name="connsiteX11" fmla="*/ 858644 w 2806523"/>
                <a:gd name="connsiteY11" fmla="*/ 490654 h 786341"/>
                <a:gd name="connsiteX12" fmla="*/ 892098 w 2806523"/>
                <a:gd name="connsiteY12" fmla="*/ 512956 h 786341"/>
                <a:gd name="connsiteX13" fmla="*/ 1014761 w 2806523"/>
                <a:gd name="connsiteY13" fmla="*/ 546410 h 786341"/>
                <a:gd name="connsiteX14" fmla="*/ 1070518 w 2806523"/>
                <a:gd name="connsiteY14" fmla="*/ 568712 h 786341"/>
                <a:gd name="connsiteX15" fmla="*/ 1126274 w 2806523"/>
                <a:gd name="connsiteY15" fmla="*/ 579863 h 786341"/>
                <a:gd name="connsiteX16" fmla="*/ 1159727 w 2806523"/>
                <a:gd name="connsiteY16" fmla="*/ 591015 h 786341"/>
                <a:gd name="connsiteX17" fmla="*/ 1193181 w 2806523"/>
                <a:gd name="connsiteY17" fmla="*/ 624468 h 786341"/>
                <a:gd name="connsiteX18" fmla="*/ 1271240 w 2806523"/>
                <a:gd name="connsiteY18" fmla="*/ 680224 h 786341"/>
                <a:gd name="connsiteX19" fmla="*/ 1371600 w 2806523"/>
                <a:gd name="connsiteY19" fmla="*/ 780585 h 786341"/>
                <a:gd name="connsiteX20" fmla="*/ 1505415 w 2806523"/>
                <a:gd name="connsiteY20" fmla="*/ 613317 h 786341"/>
                <a:gd name="connsiteX21" fmla="*/ 1594625 w 2806523"/>
                <a:gd name="connsiteY21" fmla="*/ 490654 h 786341"/>
                <a:gd name="connsiteX22" fmla="*/ 1605776 w 2806523"/>
                <a:gd name="connsiteY22" fmla="*/ 401444 h 786341"/>
                <a:gd name="connsiteX23" fmla="*/ 1650381 w 2806523"/>
                <a:gd name="connsiteY23" fmla="*/ 323385 h 786341"/>
                <a:gd name="connsiteX24" fmla="*/ 1706137 w 2806523"/>
                <a:gd name="connsiteY24" fmla="*/ 223024 h 786341"/>
                <a:gd name="connsiteX25" fmla="*/ 1773044 w 2806523"/>
                <a:gd name="connsiteY25" fmla="*/ 245327 h 786341"/>
                <a:gd name="connsiteX26" fmla="*/ 1817649 w 2806523"/>
                <a:gd name="connsiteY26" fmla="*/ 256478 h 786341"/>
                <a:gd name="connsiteX27" fmla="*/ 1851103 w 2806523"/>
                <a:gd name="connsiteY27" fmla="*/ 289932 h 786341"/>
                <a:gd name="connsiteX28" fmla="*/ 2207942 w 2806523"/>
                <a:gd name="connsiteY28" fmla="*/ 323385 h 786341"/>
                <a:gd name="connsiteX29" fmla="*/ 2453269 w 2806523"/>
                <a:gd name="connsiteY29" fmla="*/ 334537 h 786341"/>
                <a:gd name="connsiteX30" fmla="*/ 2542479 w 2806523"/>
                <a:gd name="connsiteY30" fmla="*/ 345688 h 786341"/>
                <a:gd name="connsiteX31" fmla="*/ 2653991 w 2806523"/>
                <a:gd name="connsiteY31" fmla="*/ 356839 h 786341"/>
                <a:gd name="connsiteX32" fmla="*/ 2732049 w 2806523"/>
                <a:gd name="connsiteY32" fmla="*/ 412595 h 786341"/>
                <a:gd name="connsiteX0" fmla="*/ 0 w 2806523"/>
                <a:gd name="connsiteY0" fmla="*/ 0 h 786341"/>
                <a:gd name="connsiteX1" fmla="*/ 78059 w 2806523"/>
                <a:gd name="connsiteY1" fmla="*/ 89210 h 786341"/>
                <a:gd name="connsiteX2" fmla="*/ 156118 w 2806523"/>
                <a:gd name="connsiteY2" fmla="*/ 144966 h 786341"/>
                <a:gd name="connsiteX3" fmla="*/ 178420 w 2806523"/>
                <a:gd name="connsiteY3" fmla="*/ 189571 h 786341"/>
                <a:gd name="connsiteX4" fmla="*/ 211874 w 2806523"/>
                <a:gd name="connsiteY4" fmla="*/ 200722 h 786341"/>
                <a:gd name="connsiteX5" fmla="*/ 345688 w 2806523"/>
                <a:gd name="connsiteY5" fmla="*/ 234176 h 786341"/>
                <a:gd name="connsiteX6" fmla="*/ 401444 w 2806523"/>
                <a:gd name="connsiteY6" fmla="*/ 278780 h 786341"/>
                <a:gd name="connsiteX7" fmla="*/ 535259 w 2806523"/>
                <a:gd name="connsiteY7" fmla="*/ 345688 h 786341"/>
                <a:gd name="connsiteX8" fmla="*/ 568713 w 2806523"/>
                <a:gd name="connsiteY8" fmla="*/ 379141 h 786341"/>
                <a:gd name="connsiteX9" fmla="*/ 646771 w 2806523"/>
                <a:gd name="connsiteY9" fmla="*/ 412595 h 786341"/>
                <a:gd name="connsiteX10" fmla="*/ 680225 w 2806523"/>
                <a:gd name="connsiteY10" fmla="*/ 434897 h 786341"/>
                <a:gd name="connsiteX11" fmla="*/ 858644 w 2806523"/>
                <a:gd name="connsiteY11" fmla="*/ 490654 h 786341"/>
                <a:gd name="connsiteX12" fmla="*/ 892098 w 2806523"/>
                <a:gd name="connsiteY12" fmla="*/ 512956 h 786341"/>
                <a:gd name="connsiteX13" fmla="*/ 1014761 w 2806523"/>
                <a:gd name="connsiteY13" fmla="*/ 546410 h 786341"/>
                <a:gd name="connsiteX14" fmla="*/ 1070518 w 2806523"/>
                <a:gd name="connsiteY14" fmla="*/ 568712 h 786341"/>
                <a:gd name="connsiteX15" fmla="*/ 1126274 w 2806523"/>
                <a:gd name="connsiteY15" fmla="*/ 579863 h 786341"/>
                <a:gd name="connsiteX16" fmla="*/ 1159727 w 2806523"/>
                <a:gd name="connsiteY16" fmla="*/ 591015 h 786341"/>
                <a:gd name="connsiteX17" fmla="*/ 1193181 w 2806523"/>
                <a:gd name="connsiteY17" fmla="*/ 624468 h 786341"/>
                <a:gd name="connsiteX18" fmla="*/ 1271240 w 2806523"/>
                <a:gd name="connsiteY18" fmla="*/ 680224 h 786341"/>
                <a:gd name="connsiteX19" fmla="*/ 1371600 w 2806523"/>
                <a:gd name="connsiteY19" fmla="*/ 780585 h 786341"/>
                <a:gd name="connsiteX20" fmla="*/ 1594625 w 2806523"/>
                <a:gd name="connsiteY20" fmla="*/ 490654 h 786341"/>
                <a:gd name="connsiteX21" fmla="*/ 1605776 w 2806523"/>
                <a:gd name="connsiteY21" fmla="*/ 401444 h 786341"/>
                <a:gd name="connsiteX22" fmla="*/ 1650381 w 2806523"/>
                <a:gd name="connsiteY22" fmla="*/ 323385 h 786341"/>
                <a:gd name="connsiteX23" fmla="*/ 1706137 w 2806523"/>
                <a:gd name="connsiteY23" fmla="*/ 223024 h 786341"/>
                <a:gd name="connsiteX24" fmla="*/ 1773044 w 2806523"/>
                <a:gd name="connsiteY24" fmla="*/ 245327 h 786341"/>
                <a:gd name="connsiteX25" fmla="*/ 1817649 w 2806523"/>
                <a:gd name="connsiteY25" fmla="*/ 256478 h 786341"/>
                <a:gd name="connsiteX26" fmla="*/ 1851103 w 2806523"/>
                <a:gd name="connsiteY26" fmla="*/ 289932 h 786341"/>
                <a:gd name="connsiteX27" fmla="*/ 2207942 w 2806523"/>
                <a:gd name="connsiteY27" fmla="*/ 323385 h 786341"/>
                <a:gd name="connsiteX28" fmla="*/ 2453269 w 2806523"/>
                <a:gd name="connsiteY28" fmla="*/ 334537 h 786341"/>
                <a:gd name="connsiteX29" fmla="*/ 2542479 w 2806523"/>
                <a:gd name="connsiteY29" fmla="*/ 345688 h 786341"/>
                <a:gd name="connsiteX30" fmla="*/ 2653991 w 2806523"/>
                <a:gd name="connsiteY30" fmla="*/ 356839 h 786341"/>
                <a:gd name="connsiteX31" fmla="*/ 2732049 w 2806523"/>
                <a:gd name="connsiteY31" fmla="*/ 412595 h 786341"/>
                <a:gd name="connsiteX0" fmla="*/ 0 w 2806523"/>
                <a:gd name="connsiteY0" fmla="*/ 0 h 786341"/>
                <a:gd name="connsiteX1" fmla="*/ 78059 w 2806523"/>
                <a:gd name="connsiteY1" fmla="*/ 89210 h 786341"/>
                <a:gd name="connsiteX2" fmla="*/ 156118 w 2806523"/>
                <a:gd name="connsiteY2" fmla="*/ 144966 h 786341"/>
                <a:gd name="connsiteX3" fmla="*/ 178420 w 2806523"/>
                <a:gd name="connsiteY3" fmla="*/ 189571 h 786341"/>
                <a:gd name="connsiteX4" fmla="*/ 211874 w 2806523"/>
                <a:gd name="connsiteY4" fmla="*/ 200722 h 786341"/>
                <a:gd name="connsiteX5" fmla="*/ 345688 w 2806523"/>
                <a:gd name="connsiteY5" fmla="*/ 234176 h 786341"/>
                <a:gd name="connsiteX6" fmla="*/ 401444 w 2806523"/>
                <a:gd name="connsiteY6" fmla="*/ 278780 h 786341"/>
                <a:gd name="connsiteX7" fmla="*/ 535259 w 2806523"/>
                <a:gd name="connsiteY7" fmla="*/ 345688 h 786341"/>
                <a:gd name="connsiteX8" fmla="*/ 568713 w 2806523"/>
                <a:gd name="connsiteY8" fmla="*/ 379141 h 786341"/>
                <a:gd name="connsiteX9" fmla="*/ 646771 w 2806523"/>
                <a:gd name="connsiteY9" fmla="*/ 412595 h 786341"/>
                <a:gd name="connsiteX10" fmla="*/ 680225 w 2806523"/>
                <a:gd name="connsiteY10" fmla="*/ 434897 h 786341"/>
                <a:gd name="connsiteX11" fmla="*/ 858644 w 2806523"/>
                <a:gd name="connsiteY11" fmla="*/ 490654 h 786341"/>
                <a:gd name="connsiteX12" fmla="*/ 892098 w 2806523"/>
                <a:gd name="connsiteY12" fmla="*/ 512956 h 786341"/>
                <a:gd name="connsiteX13" fmla="*/ 1014761 w 2806523"/>
                <a:gd name="connsiteY13" fmla="*/ 546410 h 786341"/>
                <a:gd name="connsiteX14" fmla="*/ 1070518 w 2806523"/>
                <a:gd name="connsiteY14" fmla="*/ 568712 h 786341"/>
                <a:gd name="connsiteX15" fmla="*/ 1126274 w 2806523"/>
                <a:gd name="connsiteY15" fmla="*/ 579863 h 786341"/>
                <a:gd name="connsiteX16" fmla="*/ 1159727 w 2806523"/>
                <a:gd name="connsiteY16" fmla="*/ 591015 h 786341"/>
                <a:gd name="connsiteX17" fmla="*/ 1193181 w 2806523"/>
                <a:gd name="connsiteY17" fmla="*/ 624468 h 786341"/>
                <a:gd name="connsiteX18" fmla="*/ 1271240 w 2806523"/>
                <a:gd name="connsiteY18" fmla="*/ 680224 h 786341"/>
                <a:gd name="connsiteX19" fmla="*/ 1371600 w 2806523"/>
                <a:gd name="connsiteY19" fmla="*/ 780585 h 786341"/>
                <a:gd name="connsiteX20" fmla="*/ 1594625 w 2806523"/>
                <a:gd name="connsiteY20" fmla="*/ 490654 h 786341"/>
                <a:gd name="connsiteX21" fmla="*/ 1605776 w 2806523"/>
                <a:gd name="connsiteY21" fmla="*/ 401444 h 786341"/>
                <a:gd name="connsiteX22" fmla="*/ 1650381 w 2806523"/>
                <a:gd name="connsiteY22" fmla="*/ 323385 h 786341"/>
                <a:gd name="connsiteX23" fmla="*/ 1706137 w 2806523"/>
                <a:gd name="connsiteY23" fmla="*/ 223024 h 786341"/>
                <a:gd name="connsiteX24" fmla="*/ 1773044 w 2806523"/>
                <a:gd name="connsiteY24" fmla="*/ 245327 h 786341"/>
                <a:gd name="connsiteX25" fmla="*/ 1817649 w 2806523"/>
                <a:gd name="connsiteY25" fmla="*/ 256478 h 786341"/>
                <a:gd name="connsiteX26" fmla="*/ 1851103 w 2806523"/>
                <a:gd name="connsiteY26" fmla="*/ 289932 h 786341"/>
                <a:gd name="connsiteX27" fmla="*/ 2207942 w 2806523"/>
                <a:gd name="connsiteY27" fmla="*/ 323385 h 786341"/>
                <a:gd name="connsiteX28" fmla="*/ 2453269 w 2806523"/>
                <a:gd name="connsiteY28" fmla="*/ 334537 h 786341"/>
                <a:gd name="connsiteX29" fmla="*/ 2653991 w 2806523"/>
                <a:gd name="connsiteY29" fmla="*/ 356839 h 786341"/>
                <a:gd name="connsiteX30" fmla="*/ 2732049 w 2806523"/>
                <a:gd name="connsiteY30" fmla="*/ 412595 h 786341"/>
                <a:gd name="connsiteX0" fmla="*/ 0 w 2732049"/>
                <a:gd name="connsiteY0" fmla="*/ 0 h 786341"/>
                <a:gd name="connsiteX1" fmla="*/ 78059 w 2732049"/>
                <a:gd name="connsiteY1" fmla="*/ 89210 h 786341"/>
                <a:gd name="connsiteX2" fmla="*/ 156118 w 2732049"/>
                <a:gd name="connsiteY2" fmla="*/ 144966 h 786341"/>
                <a:gd name="connsiteX3" fmla="*/ 178420 w 2732049"/>
                <a:gd name="connsiteY3" fmla="*/ 189571 h 786341"/>
                <a:gd name="connsiteX4" fmla="*/ 211874 w 2732049"/>
                <a:gd name="connsiteY4" fmla="*/ 200722 h 786341"/>
                <a:gd name="connsiteX5" fmla="*/ 345688 w 2732049"/>
                <a:gd name="connsiteY5" fmla="*/ 234176 h 786341"/>
                <a:gd name="connsiteX6" fmla="*/ 401444 w 2732049"/>
                <a:gd name="connsiteY6" fmla="*/ 278780 h 786341"/>
                <a:gd name="connsiteX7" fmla="*/ 535259 w 2732049"/>
                <a:gd name="connsiteY7" fmla="*/ 345688 h 786341"/>
                <a:gd name="connsiteX8" fmla="*/ 568713 w 2732049"/>
                <a:gd name="connsiteY8" fmla="*/ 379141 h 786341"/>
                <a:gd name="connsiteX9" fmla="*/ 646771 w 2732049"/>
                <a:gd name="connsiteY9" fmla="*/ 412595 h 786341"/>
                <a:gd name="connsiteX10" fmla="*/ 680225 w 2732049"/>
                <a:gd name="connsiteY10" fmla="*/ 434897 h 786341"/>
                <a:gd name="connsiteX11" fmla="*/ 858644 w 2732049"/>
                <a:gd name="connsiteY11" fmla="*/ 490654 h 786341"/>
                <a:gd name="connsiteX12" fmla="*/ 892098 w 2732049"/>
                <a:gd name="connsiteY12" fmla="*/ 512956 h 786341"/>
                <a:gd name="connsiteX13" fmla="*/ 1014761 w 2732049"/>
                <a:gd name="connsiteY13" fmla="*/ 546410 h 786341"/>
                <a:gd name="connsiteX14" fmla="*/ 1070518 w 2732049"/>
                <a:gd name="connsiteY14" fmla="*/ 568712 h 786341"/>
                <a:gd name="connsiteX15" fmla="*/ 1126274 w 2732049"/>
                <a:gd name="connsiteY15" fmla="*/ 579863 h 786341"/>
                <a:gd name="connsiteX16" fmla="*/ 1159727 w 2732049"/>
                <a:gd name="connsiteY16" fmla="*/ 591015 h 786341"/>
                <a:gd name="connsiteX17" fmla="*/ 1193181 w 2732049"/>
                <a:gd name="connsiteY17" fmla="*/ 624468 h 786341"/>
                <a:gd name="connsiteX18" fmla="*/ 1271240 w 2732049"/>
                <a:gd name="connsiteY18" fmla="*/ 680224 h 786341"/>
                <a:gd name="connsiteX19" fmla="*/ 1371600 w 2732049"/>
                <a:gd name="connsiteY19" fmla="*/ 780585 h 786341"/>
                <a:gd name="connsiteX20" fmla="*/ 1594625 w 2732049"/>
                <a:gd name="connsiteY20" fmla="*/ 490654 h 786341"/>
                <a:gd name="connsiteX21" fmla="*/ 1605776 w 2732049"/>
                <a:gd name="connsiteY21" fmla="*/ 401444 h 786341"/>
                <a:gd name="connsiteX22" fmla="*/ 1650381 w 2732049"/>
                <a:gd name="connsiteY22" fmla="*/ 323385 h 786341"/>
                <a:gd name="connsiteX23" fmla="*/ 1706137 w 2732049"/>
                <a:gd name="connsiteY23" fmla="*/ 223024 h 786341"/>
                <a:gd name="connsiteX24" fmla="*/ 1773044 w 2732049"/>
                <a:gd name="connsiteY24" fmla="*/ 245327 h 786341"/>
                <a:gd name="connsiteX25" fmla="*/ 1817649 w 2732049"/>
                <a:gd name="connsiteY25" fmla="*/ 256478 h 786341"/>
                <a:gd name="connsiteX26" fmla="*/ 1851103 w 2732049"/>
                <a:gd name="connsiteY26" fmla="*/ 289932 h 786341"/>
                <a:gd name="connsiteX27" fmla="*/ 2207942 w 2732049"/>
                <a:gd name="connsiteY27" fmla="*/ 323385 h 786341"/>
                <a:gd name="connsiteX28" fmla="*/ 2453269 w 2732049"/>
                <a:gd name="connsiteY28" fmla="*/ 334537 h 786341"/>
                <a:gd name="connsiteX29" fmla="*/ 2653991 w 2732049"/>
                <a:gd name="connsiteY29" fmla="*/ 356839 h 786341"/>
                <a:gd name="connsiteX30" fmla="*/ 2653991 w 2732049"/>
                <a:gd name="connsiteY30" fmla="*/ 356839 h 786341"/>
                <a:gd name="connsiteX31" fmla="*/ 2732049 w 2732049"/>
                <a:gd name="connsiteY31" fmla="*/ 412595 h 786341"/>
                <a:gd name="connsiteX0" fmla="*/ 0 w 2732049"/>
                <a:gd name="connsiteY0" fmla="*/ 0 h 786341"/>
                <a:gd name="connsiteX1" fmla="*/ 78059 w 2732049"/>
                <a:gd name="connsiteY1" fmla="*/ 89210 h 786341"/>
                <a:gd name="connsiteX2" fmla="*/ 156118 w 2732049"/>
                <a:gd name="connsiteY2" fmla="*/ 144966 h 786341"/>
                <a:gd name="connsiteX3" fmla="*/ 178420 w 2732049"/>
                <a:gd name="connsiteY3" fmla="*/ 189571 h 786341"/>
                <a:gd name="connsiteX4" fmla="*/ 211874 w 2732049"/>
                <a:gd name="connsiteY4" fmla="*/ 200722 h 786341"/>
                <a:gd name="connsiteX5" fmla="*/ 345688 w 2732049"/>
                <a:gd name="connsiteY5" fmla="*/ 234176 h 786341"/>
                <a:gd name="connsiteX6" fmla="*/ 401444 w 2732049"/>
                <a:gd name="connsiteY6" fmla="*/ 278780 h 786341"/>
                <a:gd name="connsiteX7" fmla="*/ 535259 w 2732049"/>
                <a:gd name="connsiteY7" fmla="*/ 345688 h 786341"/>
                <a:gd name="connsiteX8" fmla="*/ 568713 w 2732049"/>
                <a:gd name="connsiteY8" fmla="*/ 379141 h 786341"/>
                <a:gd name="connsiteX9" fmla="*/ 646771 w 2732049"/>
                <a:gd name="connsiteY9" fmla="*/ 412595 h 786341"/>
                <a:gd name="connsiteX10" fmla="*/ 680225 w 2732049"/>
                <a:gd name="connsiteY10" fmla="*/ 434897 h 786341"/>
                <a:gd name="connsiteX11" fmla="*/ 858644 w 2732049"/>
                <a:gd name="connsiteY11" fmla="*/ 490654 h 786341"/>
                <a:gd name="connsiteX12" fmla="*/ 892098 w 2732049"/>
                <a:gd name="connsiteY12" fmla="*/ 512956 h 786341"/>
                <a:gd name="connsiteX13" fmla="*/ 1014761 w 2732049"/>
                <a:gd name="connsiteY13" fmla="*/ 546410 h 786341"/>
                <a:gd name="connsiteX14" fmla="*/ 1070518 w 2732049"/>
                <a:gd name="connsiteY14" fmla="*/ 568712 h 786341"/>
                <a:gd name="connsiteX15" fmla="*/ 1126274 w 2732049"/>
                <a:gd name="connsiteY15" fmla="*/ 579863 h 786341"/>
                <a:gd name="connsiteX16" fmla="*/ 1159727 w 2732049"/>
                <a:gd name="connsiteY16" fmla="*/ 591015 h 786341"/>
                <a:gd name="connsiteX17" fmla="*/ 1193181 w 2732049"/>
                <a:gd name="connsiteY17" fmla="*/ 624468 h 786341"/>
                <a:gd name="connsiteX18" fmla="*/ 1271240 w 2732049"/>
                <a:gd name="connsiteY18" fmla="*/ 680224 h 786341"/>
                <a:gd name="connsiteX19" fmla="*/ 1371600 w 2732049"/>
                <a:gd name="connsiteY19" fmla="*/ 780585 h 786341"/>
                <a:gd name="connsiteX20" fmla="*/ 1594625 w 2732049"/>
                <a:gd name="connsiteY20" fmla="*/ 490654 h 786341"/>
                <a:gd name="connsiteX21" fmla="*/ 1605776 w 2732049"/>
                <a:gd name="connsiteY21" fmla="*/ 401444 h 786341"/>
                <a:gd name="connsiteX22" fmla="*/ 1650381 w 2732049"/>
                <a:gd name="connsiteY22" fmla="*/ 323385 h 786341"/>
                <a:gd name="connsiteX23" fmla="*/ 1706137 w 2732049"/>
                <a:gd name="connsiteY23" fmla="*/ 223024 h 786341"/>
                <a:gd name="connsiteX24" fmla="*/ 1773044 w 2732049"/>
                <a:gd name="connsiteY24" fmla="*/ 245327 h 786341"/>
                <a:gd name="connsiteX25" fmla="*/ 1817649 w 2732049"/>
                <a:gd name="connsiteY25" fmla="*/ 256478 h 786341"/>
                <a:gd name="connsiteX26" fmla="*/ 1851103 w 2732049"/>
                <a:gd name="connsiteY26" fmla="*/ 289932 h 786341"/>
                <a:gd name="connsiteX27" fmla="*/ 2207942 w 2732049"/>
                <a:gd name="connsiteY27" fmla="*/ 323385 h 786341"/>
                <a:gd name="connsiteX28" fmla="*/ 2453269 w 2732049"/>
                <a:gd name="connsiteY28" fmla="*/ 334537 h 786341"/>
                <a:gd name="connsiteX29" fmla="*/ 2653991 w 2732049"/>
                <a:gd name="connsiteY29" fmla="*/ 356839 h 786341"/>
                <a:gd name="connsiteX30" fmla="*/ 2732049 w 2732049"/>
                <a:gd name="connsiteY30" fmla="*/ 412595 h 786341"/>
                <a:gd name="connsiteX0" fmla="*/ 0 w 2732049"/>
                <a:gd name="connsiteY0" fmla="*/ 0 h 786341"/>
                <a:gd name="connsiteX1" fmla="*/ 78059 w 2732049"/>
                <a:gd name="connsiteY1" fmla="*/ 89210 h 786341"/>
                <a:gd name="connsiteX2" fmla="*/ 156118 w 2732049"/>
                <a:gd name="connsiteY2" fmla="*/ 144966 h 786341"/>
                <a:gd name="connsiteX3" fmla="*/ 178420 w 2732049"/>
                <a:gd name="connsiteY3" fmla="*/ 189571 h 786341"/>
                <a:gd name="connsiteX4" fmla="*/ 211874 w 2732049"/>
                <a:gd name="connsiteY4" fmla="*/ 200722 h 786341"/>
                <a:gd name="connsiteX5" fmla="*/ 345688 w 2732049"/>
                <a:gd name="connsiteY5" fmla="*/ 234176 h 786341"/>
                <a:gd name="connsiteX6" fmla="*/ 401444 w 2732049"/>
                <a:gd name="connsiteY6" fmla="*/ 278780 h 786341"/>
                <a:gd name="connsiteX7" fmla="*/ 535259 w 2732049"/>
                <a:gd name="connsiteY7" fmla="*/ 345688 h 786341"/>
                <a:gd name="connsiteX8" fmla="*/ 568713 w 2732049"/>
                <a:gd name="connsiteY8" fmla="*/ 379141 h 786341"/>
                <a:gd name="connsiteX9" fmla="*/ 646771 w 2732049"/>
                <a:gd name="connsiteY9" fmla="*/ 412595 h 786341"/>
                <a:gd name="connsiteX10" fmla="*/ 680225 w 2732049"/>
                <a:gd name="connsiteY10" fmla="*/ 434897 h 786341"/>
                <a:gd name="connsiteX11" fmla="*/ 858644 w 2732049"/>
                <a:gd name="connsiteY11" fmla="*/ 490654 h 786341"/>
                <a:gd name="connsiteX12" fmla="*/ 892098 w 2732049"/>
                <a:gd name="connsiteY12" fmla="*/ 512956 h 786341"/>
                <a:gd name="connsiteX13" fmla="*/ 1014761 w 2732049"/>
                <a:gd name="connsiteY13" fmla="*/ 546410 h 786341"/>
                <a:gd name="connsiteX14" fmla="*/ 1070518 w 2732049"/>
                <a:gd name="connsiteY14" fmla="*/ 568712 h 786341"/>
                <a:gd name="connsiteX15" fmla="*/ 1126274 w 2732049"/>
                <a:gd name="connsiteY15" fmla="*/ 579863 h 786341"/>
                <a:gd name="connsiteX16" fmla="*/ 1159727 w 2732049"/>
                <a:gd name="connsiteY16" fmla="*/ 591015 h 786341"/>
                <a:gd name="connsiteX17" fmla="*/ 1193181 w 2732049"/>
                <a:gd name="connsiteY17" fmla="*/ 624468 h 786341"/>
                <a:gd name="connsiteX18" fmla="*/ 1271240 w 2732049"/>
                <a:gd name="connsiteY18" fmla="*/ 680224 h 786341"/>
                <a:gd name="connsiteX19" fmla="*/ 1371600 w 2732049"/>
                <a:gd name="connsiteY19" fmla="*/ 780585 h 786341"/>
                <a:gd name="connsiteX20" fmla="*/ 1594625 w 2732049"/>
                <a:gd name="connsiteY20" fmla="*/ 490654 h 786341"/>
                <a:gd name="connsiteX21" fmla="*/ 1605776 w 2732049"/>
                <a:gd name="connsiteY21" fmla="*/ 401444 h 786341"/>
                <a:gd name="connsiteX22" fmla="*/ 1650381 w 2732049"/>
                <a:gd name="connsiteY22" fmla="*/ 323385 h 786341"/>
                <a:gd name="connsiteX23" fmla="*/ 1706137 w 2732049"/>
                <a:gd name="connsiteY23" fmla="*/ 223024 h 786341"/>
                <a:gd name="connsiteX24" fmla="*/ 1773044 w 2732049"/>
                <a:gd name="connsiteY24" fmla="*/ 245327 h 786341"/>
                <a:gd name="connsiteX25" fmla="*/ 1817649 w 2732049"/>
                <a:gd name="connsiteY25" fmla="*/ 256478 h 786341"/>
                <a:gd name="connsiteX26" fmla="*/ 1851103 w 2732049"/>
                <a:gd name="connsiteY26" fmla="*/ 289932 h 786341"/>
                <a:gd name="connsiteX27" fmla="*/ 2207942 w 2732049"/>
                <a:gd name="connsiteY27" fmla="*/ 323385 h 786341"/>
                <a:gd name="connsiteX28" fmla="*/ 2453269 w 2732049"/>
                <a:gd name="connsiteY28" fmla="*/ 334537 h 786341"/>
                <a:gd name="connsiteX29" fmla="*/ 2653991 w 2732049"/>
                <a:gd name="connsiteY29" fmla="*/ 356839 h 786341"/>
                <a:gd name="connsiteX30" fmla="*/ 2653991 w 2732049"/>
                <a:gd name="connsiteY30" fmla="*/ 367990 h 786341"/>
                <a:gd name="connsiteX31" fmla="*/ 2732049 w 2732049"/>
                <a:gd name="connsiteY31" fmla="*/ 412595 h 786341"/>
                <a:gd name="connsiteX0" fmla="*/ 0 w 2732049"/>
                <a:gd name="connsiteY0" fmla="*/ 0 h 786341"/>
                <a:gd name="connsiteX1" fmla="*/ 78059 w 2732049"/>
                <a:gd name="connsiteY1" fmla="*/ 89210 h 786341"/>
                <a:gd name="connsiteX2" fmla="*/ 156118 w 2732049"/>
                <a:gd name="connsiteY2" fmla="*/ 144966 h 786341"/>
                <a:gd name="connsiteX3" fmla="*/ 178420 w 2732049"/>
                <a:gd name="connsiteY3" fmla="*/ 189571 h 786341"/>
                <a:gd name="connsiteX4" fmla="*/ 211874 w 2732049"/>
                <a:gd name="connsiteY4" fmla="*/ 200722 h 786341"/>
                <a:gd name="connsiteX5" fmla="*/ 345688 w 2732049"/>
                <a:gd name="connsiteY5" fmla="*/ 234176 h 786341"/>
                <a:gd name="connsiteX6" fmla="*/ 401444 w 2732049"/>
                <a:gd name="connsiteY6" fmla="*/ 278780 h 786341"/>
                <a:gd name="connsiteX7" fmla="*/ 535259 w 2732049"/>
                <a:gd name="connsiteY7" fmla="*/ 345688 h 786341"/>
                <a:gd name="connsiteX8" fmla="*/ 568713 w 2732049"/>
                <a:gd name="connsiteY8" fmla="*/ 379141 h 786341"/>
                <a:gd name="connsiteX9" fmla="*/ 646771 w 2732049"/>
                <a:gd name="connsiteY9" fmla="*/ 412595 h 786341"/>
                <a:gd name="connsiteX10" fmla="*/ 680225 w 2732049"/>
                <a:gd name="connsiteY10" fmla="*/ 434897 h 786341"/>
                <a:gd name="connsiteX11" fmla="*/ 858644 w 2732049"/>
                <a:gd name="connsiteY11" fmla="*/ 490654 h 786341"/>
                <a:gd name="connsiteX12" fmla="*/ 892098 w 2732049"/>
                <a:gd name="connsiteY12" fmla="*/ 512956 h 786341"/>
                <a:gd name="connsiteX13" fmla="*/ 1014761 w 2732049"/>
                <a:gd name="connsiteY13" fmla="*/ 546410 h 786341"/>
                <a:gd name="connsiteX14" fmla="*/ 1070518 w 2732049"/>
                <a:gd name="connsiteY14" fmla="*/ 568712 h 786341"/>
                <a:gd name="connsiteX15" fmla="*/ 1126274 w 2732049"/>
                <a:gd name="connsiteY15" fmla="*/ 579863 h 786341"/>
                <a:gd name="connsiteX16" fmla="*/ 1159727 w 2732049"/>
                <a:gd name="connsiteY16" fmla="*/ 591015 h 786341"/>
                <a:gd name="connsiteX17" fmla="*/ 1193181 w 2732049"/>
                <a:gd name="connsiteY17" fmla="*/ 624468 h 786341"/>
                <a:gd name="connsiteX18" fmla="*/ 1271240 w 2732049"/>
                <a:gd name="connsiteY18" fmla="*/ 680224 h 786341"/>
                <a:gd name="connsiteX19" fmla="*/ 1371600 w 2732049"/>
                <a:gd name="connsiteY19" fmla="*/ 780585 h 786341"/>
                <a:gd name="connsiteX20" fmla="*/ 1594625 w 2732049"/>
                <a:gd name="connsiteY20" fmla="*/ 490654 h 786341"/>
                <a:gd name="connsiteX21" fmla="*/ 1605776 w 2732049"/>
                <a:gd name="connsiteY21" fmla="*/ 401444 h 786341"/>
                <a:gd name="connsiteX22" fmla="*/ 1650381 w 2732049"/>
                <a:gd name="connsiteY22" fmla="*/ 323385 h 786341"/>
                <a:gd name="connsiteX23" fmla="*/ 1706137 w 2732049"/>
                <a:gd name="connsiteY23" fmla="*/ 223024 h 786341"/>
                <a:gd name="connsiteX24" fmla="*/ 1773044 w 2732049"/>
                <a:gd name="connsiteY24" fmla="*/ 245327 h 786341"/>
                <a:gd name="connsiteX25" fmla="*/ 1817649 w 2732049"/>
                <a:gd name="connsiteY25" fmla="*/ 256478 h 786341"/>
                <a:gd name="connsiteX26" fmla="*/ 1851103 w 2732049"/>
                <a:gd name="connsiteY26" fmla="*/ 289932 h 786341"/>
                <a:gd name="connsiteX27" fmla="*/ 2207942 w 2732049"/>
                <a:gd name="connsiteY27" fmla="*/ 323385 h 786341"/>
                <a:gd name="connsiteX28" fmla="*/ 2453269 w 2732049"/>
                <a:gd name="connsiteY28" fmla="*/ 334537 h 786341"/>
                <a:gd name="connsiteX29" fmla="*/ 2653991 w 2732049"/>
                <a:gd name="connsiteY29" fmla="*/ 356839 h 786341"/>
                <a:gd name="connsiteX30" fmla="*/ 2732049 w 2732049"/>
                <a:gd name="connsiteY30" fmla="*/ 412595 h 786341"/>
                <a:gd name="connsiteX0" fmla="*/ 0 w 2732049"/>
                <a:gd name="connsiteY0" fmla="*/ 0 h 786341"/>
                <a:gd name="connsiteX1" fmla="*/ 78059 w 2732049"/>
                <a:gd name="connsiteY1" fmla="*/ 89210 h 786341"/>
                <a:gd name="connsiteX2" fmla="*/ 156118 w 2732049"/>
                <a:gd name="connsiteY2" fmla="*/ 144966 h 786341"/>
                <a:gd name="connsiteX3" fmla="*/ 178420 w 2732049"/>
                <a:gd name="connsiteY3" fmla="*/ 189571 h 786341"/>
                <a:gd name="connsiteX4" fmla="*/ 211874 w 2732049"/>
                <a:gd name="connsiteY4" fmla="*/ 200722 h 786341"/>
                <a:gd name="connsiteX5" fmla="*/ 345688 w 2732049"/>
                <a:gd name="connsiteY5" fmla="*/ 234176 h 786341"/>
                <a:gd name="connsiteX6" fmla="*/ 401444 w 2732049"/>
                <a:gd name="connsiteY6" fmla="*/ 278780 h 786341"/>
                <a:gd name="connsiteX7" fmla="*/ 535259 w 2732049"/>
                <a:gd name="connsiteY7" fmla="*/ 345688 h 786341"/>
                <a:gd name="connsiteX8" fmla="*/ 568713 w 2732049"/>
                <a:gd name="connsiteY8" fmla="*/ 379141 h 786341"/>
                <a:gd name="connsiteX9" fmla="*/ 646771 w 2732049"/>
                <a:gd name="connsiteY9" fmla="*/ 412595 h 786341"/>
                <a:gd name="connsiteX10" fmla="*/ 680225 w 2732049"/>
                <a:gd name="connsiteY10" fmla="*/ 434897 h 786341"/>
                <a:gd name="connsiteX11" fmla="*/ 858644 w 2732049"/>
                <a:gd name="connsiteY11" fmla="*/ 490654 h 786341"/>
                <a:gd name="connsiteX12" fmla="*/ 892098 w 2732049"/>
                <a:gd name="connsiteY12" fmla="*/ 512956 h 786341"/>
                <a:gd name="connsiteX13" fmla="*/ 1014761 w 2732049"/>
                <a:gd name="connsiteY13" fmla="*/ 546410 h 786341"/>
                <a:gd name="connsiteX14" fmla="*/ 1070518 w 2732049"/>
                <a:gd name="connsiteY14" fmla="*/ 568712 h 786341"/>
                <a:gd name="connsiteX15" fmla="*/ 1126274 w 2732049"/>
                <a:gd name="connsiteY15" fmla="*/ 579863 h 786341"/>
                <a:gd name="connsiteX16" fmla="*/ 1159727 w 2732049"/>
                <a:gd name="connsiteY16" fmla="*/ 591015 h 786341"/>
                <a:gd name="connsiteX17" fmla="*/ 1193181 w 2732049"/>
                <a:gd name="connsiteY17" fmla="*/ 624468 h 786341"/>
                <a:gd name="connsiteX18" fmla="*/ 1271240 w 2732049"/>
                <a:gd name="connsiteY18" fmla="*/ 680224 h 786341"/>
                <a:gd name="connsiteX19" fmla="*/ 1371600 w 2732049"/>
                <a:gd name="connsiteY19" fmla="*/ 780585 h 786341"/>
                <a:gd name="connsiteX20" fmla="*/ 1594625 w 2732049"/>
                <a:gd name="connsiteY20" fmla="*/ 490654 h 786341"/>
                <a:gd name="connsiteX21" fmla="*/ 1605776 w 2732049"/>
                <a:gd name="connsiteY21" fmla="*/ 401444 h 786341"/>
                <a:gd name="connsiteX22" fmla="*/ 1650381 w 2732049"/>
                <a:gd name="connsiteY22" fmla="*/ 323385 h 786341"/>
                <a:gd name="connsiteX23" fmla="*/ 1706137 w 2732049"/>
                <a:gd name="connsiteY23" fmla="*/ 223024 h 786341"/>
                <a:gd name="connsiteX24" fmla="*/ 1773044 w 2732049"/>
                <a:gd name="connsiteY24" fmla="*/ 245327 h 786341"/>
                <a:gd name="connsiteX25" fmla="*/ 1817649 w 2732049"/>
                <a:gd name="connsiteY25" fmla="*/ 256478 h 786341"/>
                <a:gd name="connsiteX26" fmla="*/ 1851103 w 2732049"/>
                <a:gd name="connsiteY26" fmla="*/ 289932 h 786341"/>
                <a:gd name="connsiteX27" fmla="*/ 2207942 w 2732049"/>
                <a:gd name="connsiteY27" fmla="*/ 323385 h 786341"/>
                <a:gd name="connsiteX28" fmla="*/ 2453269 w 2732049"/>
                <a:gd name="connsiteY28" fmla="*/ 334537 h 786341"/>
                <a:gd name="connsiteX29" fmla="*/ 2732049 w 2732049"/>
                <a:gd name="connsiteY29" fmla="*/ 412595 h 786341"/>
                <a:gd name="connsiteX0" fmla="*/ 0 w 2453269"/>
                <a:gd name="connsiteY0" fmla="*/ 0 h 786341"/>
                <a:gd name="connsiteX1" fmla="*/ 78059 w 2453269"/>
                <a:gd name="connsiteY1" fmla="*/ 89210 h 786341"/>
                <a:gd name="connsiteX2" fmla="*/ 156118 w 2453269"/>
                <a:gd name="connsiteY2" fmla="*/ 144966 h 786341"/>
                <a:gd name="connsiteX3" fmla="*/ 178420 w 2453269"/>
                <a:gd name="connsiteY3" fmla="*/ 189571 h 786341"/>
                <a:gd name="connsiteX4" fmla="*/ 211874 w 2453269"/>
                <a:gd name="connsiteY4" fmla="*/ 200722 h 786341"/>
                <a:gd name="connsiteX5" fmla="*/ 345688 w 2453269"/>
                <a:gd name="connsiteY5" fmla="*/ 234176 h 786341"/>
                <a:gd name="connsiteX6" fmla="*/ 401444 w 2453269"/>
                <a:gd name="connsiteY6" fmla="*/ 278780 h 786341"/>
                <a:gd name="connsiteX7" fmla="*/ 535259 w 2453269"/>
                <a:gd name="connsiteY7" fmla="*/ 345688 h 786341"/>
                <a:gd name="connsiteX8" fmla="*/ 568713 w 2453269"/>
                <a:gd name="connsiteY8" fmla="*/ 379141 h 786341"/>
                <a:gd name="connsiteX9" fmla="*/ 646771 w 2453269"/>
                <a:gd name="connsiteY9" fmla="*/ 412595 h 786341"/>
                <a:gd name="connsiteX10" fmla="*/ 680225 w 2453269"/>
                <a:gd name="connsiteY10" fmla="*/ 434897 h 786341"/>
                <a:gd name="connsiteX11" fmla="*/ 858644 w 2453269"/>
                <a:gd name="connsiteY11" fmla="*/ 490654 h 786341"/>
                <a:gd name="connsiteX12" fmla="*/ 892098 w 2453269"/>
                <a:gd name="connsiteY12" fmla="*/ 512956 h 786341"/>
                <a:gd name="connsiteX13" fmla="*/ 1014761 w 2453269"/>
                <a:gd name="connsiteY13" fmla="*/ 546410 h 786341"/>
                <a:gd name="connsiteX14" fmla="*/ 1070518 w 2453269"/>
                <a:gd name="connsiteY14" fmla="*/ 568712 h 786341"/>
                <a:gd name="connsiteX15" fmla="*/ 1126274 w 2453269"/>
                <a:gd name="connsiteY15" fmla="*/ 579863 h 786341"/>
                <a:gd name="connsiteX16" fmla="*/ 1159727 w 2453269"/>
                <a:gd name="connsiteY16" fmla="*/ 591015 h 786341"/>
                <a:gd name="connsiteX17" fmla="*/ 1193181 w 2453269"/>
                <a:gd name="connsiteY17" fmla="*/ 624468 h 786341"/>
                <a:gd name="connsiteX18" fmla="*/ 1271240 w 2453269"/>
                <a:gd name="connsiteY18" fmla="*/ 680224 h 786341"/>
                <a:gd name="connsiteX19" fmla="*/ 1371600 w 2453269"/>
                <a:gd name="connsiteY19" fmla="*/ 780585 h 786341"/>
                <a:gd name="connsiteX20" fmla="*/ 1594625 w 2453269"/>
                <a:gd name="connsiteY20" fmla="*/ 490654 h 786341"/>
                <a:gd name="connsiteX21" fmla="*/ 1605776 w 2453269"/>
                <a:gd name="connsiteY21" fmla="*/ 401444 h 786341"/>
                <a:gd name="connsiteX22" fmla="*/ 1650381 w 2453269"/>
                <a:gd name="connsiteY22" fmla="*/ 323385 h 786341"/>
                <a:gd name="connsiteX23" fmla="*/ 1706137 w 2453269"/>
                <a:gd name="connsiteY23" fmla="*/ 223024 h 786341"/>
                <a:gd name="connsiteX24" fmla="*/ 1773044 w 2453269"/>
                <a:gd name="connsiteY24" fmla="*/ 245327 h 786341"/>
                <a:gd name="connsiteX25" fmla="*/ 1817649 w 2453269"/>
                <a:gd name="connsiteY25" fmla="*/ 256478 h 786341"/>
                <a:gd name="connsiteX26" fmla="*/ 1851103 w 2453269"/>
                <a:gd name="connsiteY26" fmla="*/ 289932 h 786341"/>
                <a:gd name="connsiteX27" fmla="*/ 2207942 w 2453269"/>
                <a:gd name="connsiteY27" fmla="*/ 323385 h 786341"/>
                <a:gd name="connsiteX28" fmla="*/ 2453269 w 2453269"/>
                <a:gd name="connsiteY28" fmla="*/ 334537 h 786341"/>
                <a:gd name="connsiteX0" fmla="*/ 0 w 2453269"/>
                <a:gd name="connsiteY0" fmla="*/ 0 h 786341"/>
                <a:gd name="connsiteX1" fmla="*/ 78059 w 2453269"/>
                <a:gd name="connsiteY1" fmla="*/ 89210 h 786341"/>
                <a:gd name="connsiteX2" fmla="*/ 156118 w 2453269"/>
                <a:gd name="connsiteY2" fmla="*/ 144966 h 786341"/>
                <a:gd name="connsiteX3" fmla="*/ 178420 w 2453269"/>
                <a:gd name="connsiteY3" fmla="*/ 189571 h 786341"/>
                <a:gd name="connsiteX4" fmla="*/ 211874 w 2453269"/>
                <a:gd name="connsiteY4" fmla="*/ 200722 h 786341"/>
                <a:gd name="connsiteX5" fmla="*/ 345688 w 2453269"/>
                <a:gd name="connsiteY5" fmla="*/ 234176 h 786341"/>
                <a:gd name="connsiteX6" fmla="*/ 401444 w 2453269"/>
                <a:gd name="connsiteY6" fmla="*/ 278780 h 786341"/>
                <a:gd name="connsiteX7" fmla="*/ 535259 w 2453269"/>
                <a:gd name="connsiteY7" fmla="*/ 345688 h 786341"/>
                <a:gd name="connsiteX8" fmla="*/ 568713 w 2453269"/>
                <a:gd name="connsiteY8" fmla="*/ 379141 h 786341"/>
                <a:gd name="connsiteX9" fmla="*/ 646771 w 2453269"/>
                <a:gd name="connsiteY9" fmla="*/ 412595 h 786341"/>
                <a:gd name="connsiteX10" fmla="*/ 680225 w 2453269"/>
                <a:gd name="connsiteY10" fmla="*/ 434897 h 786341"/>
                <a:gd name="connsiteX11" fmla="*/ 858644 w 2453269"/>
                <a:gd name="connsiteY11" fmla="*/ 490654 h 786341"/>
                <a:gd name="connsiteX12" fmla="*/ 892098 w 2453269"/>
                <a:gd name="connsiteY12" fmla="*/ 512956 h 786341"/>
                <a:gd name="connsiteX13" fmla="*/ 1014761 w 2453269"/>
                <a:gd name="connsiteY13" fmla="*/ 546410 h 786341"/>
                <a:gd name="connsiteX14" fmla="*/ 1070518 w 2453269"/>
                <a:gd name="connsiteY14" fmla="*/ 568712 h 786341"/>
                <a:gd name="connsiteX15" fmla="*/ 1126274 w 2453269"/>
                <a:gd name="connsiteY15" fmla="*/ 579863 h 786341"/>
                <a:gd name="connsiteX16" fmla="*/ 1159727 w 2453269"/>
                <a:gd name="connsiteY16" fmla="*/ 591015 h 786341"/>
                <a:gd name="connsiteX17" fmla="*/ 1193181 w 2453269"/>
                <a:gd name="connsiteY17" fmla="*/ 624468 h 786341"/>
                <a:gd name="connsiteX18" fmla="*/ 1271240 w 2453269"/>
                <a:gd name="connsiteY18" fmla="*/ 680224 h 786341"/>
                <a:gd name="connsiteX19" fmla="*/ 1371600 w 2453269"/>
                <a:gd name="connsiteY19" fmla="*/ 780585 h 786341"/>
                <a:gd name="connsiteX20" fmla="*/ 1527718 w 2453269"/>
                <a:gd name="connsiteY20" fmla="*/ 602166 h 786341"/>
                <a:gd name="connsiteX21" fmla="*/ 1594625 w 2453269"/>
                <a:gd name="connsiteY21" fmla="*/ 490654 h 786341"/>
                <a:gd name="connsiteX22" fmla="*/ 1605776 w 2453269"/>
                <a:gd name="connsiteY22" fmla="*/ 401444 h 786341"/>
                <a:gd name="connsiteX23" fmla="*/ 1650381 w 2453269"/>
                <a:gd name="connsiteY23" fmla="*/ 323385 h 786341"/>
                <a:gd name="connsiteX24" fmla="*/ 1706137 w 2453269"/>
                <a:gd name="connsiteY24" fmla="*/ 223024 h 786341"/>
                <a:gd name="connsiteX25" fmla="*/ 1773044 w 2453269"/>
                <a:gd name="connsiteY25" fmla="*/ 245327 h 786341"/>
                <a:gd name="connsiteX26" fmla="*/ 1817649 w 2453269"/>
                <a:gd name="connsiteY26" fmla="*/ 256478 h 786341"/>
                <a:gd name="connsiteX27" fmla="*/ 1851103 w 2453269"/>
                <a:gd name="connsiteY27" fmla="*/ 289932 h 786341"/>
                <a:gd name="connsiteX28" fmla="*/ 2207942 w 2453269"/>
                <a:gd name="connsiteY28" fmla="*/ 323385 h 786341"/>
                <a:gd name="connsiteX29" fmla="*/ 2453269 w 2453269"/>
                <a:gd name="connsiteY29" fmla="*/ 334537 h 786341"/>
                <a:gd name="connsiteX0" fmla="*/ 0 w 2453269"/>
                <a:gd name="connsiteY0" fmla="*/ 0 h 786341"/>
                <a:gd name="connsiteX1" fmla="*/ 78059 w 2453269"/>
                <a:gd name="connsiteY1" fmla="*/ 89210 h 786341"/>
                <a:gd name="connsiteX2" fmla="*/ 156118 w 2453269"/>
                <a:gd name="connsiteY2" fmla="*/ 144966 h 786341"/>
                <a:gd name="connsiteX3" fmla="*/ 178420 w 2453269"/>
                <a:gd name="connsiteY3" fmla="*/ 189571 h 786341"/>
                <a:gd name="connsiteX4" fmla="*/ 211874 w 2453269"/>
                <a:gd name="connsiteY4" fmla="*/ 200722 h 786341"/>
                <a:gd name="connsiteX5" fmla="*/ 345688 w 2453269"/>
                <a:gd name="connsiteY5" fmla="*/ 234176 h 786341"/>
                <a:gd name="connsiteX6" fmla="*/ 401444 w 2453269"/>
                <a:gd name="connsiteY6" fmla="*/ 278780 h 786341"/>
                <a:gd name="connsiteX7" fmla="*/ 535259 w 2453269"/>
                <a:gd name="connsiteY7" fmla="*/ 345688 h 786341"/>
                <a:gd name="connsiteX8" fmla="*/ 568713 w 2453269"/>
                <a:gd name="connsiteY8" fmla="*/ 379141 h 786341"/>
                <a:gd name="connsiteX9" fmla="*/ 646771 w 2453269"/>
                <a:gd name="connsiteY9" fmla="*/ 412595 h 786341"/>
                <a:gd name="connsiteX10" fmla="*/ 680225 w 2453269"/>
                <a:gd name="connsiteY10" fmla="*/ 434897 h 786341"/>
                <a:gd name="connsiteX11" fmla="*/ 858644 w 2453269"/>
                <a:gd name="connsiteY11" fmla="*/ 490654 h 786341"/>
                <a:gd name="connsiteX12" fmla="*/ 892098 w 2453269"/>
                <a:gd name="connsiteY12" fmla="*/ 512956 h 786341"/>
                <a:gd name="connsiteX13" fmla="*/ 1014761 w 2453269"/>
                <a:gd name="connsiteY13" fmla="*/ 546410 h 786341"/>
                <a:gd name="connsiteX14" fmla="*/ 1070518 w 2453269"/>
                <a:gd name="connsiteY14" fmla="*/ 568712 h 786341"/>
                <a:gd name="connsiteX15" fmla="*/ 1126274 w 2453269"/>
                <a:gd name="connsiteY15" fmla="*/ 579863 h 786341"/>
                <a:gd name="connsiteX16" fmla="*/ 1159727 w 2453269"/>
                <a:gd name="connsiteY16" fmla="*/ 591015 h 786341"/>
                <a:gd name="connsiteX17" fmla="*/ 1193181 w 2453269"/>
                <a:gd name="connsiteY17" fmla="*/ 624468 h 786341"/>
                <a:gd name="connsiteX18" fmla="*/ 1271240 w 2453269"/>
                <a:gd name="connsiteY18" fmla="*/ 680224 h 786341"/>
                <a:gd name="connsiteX19" fmla="*/ 1371600 w 2453269"/>
                <a:gd name="connsiteY19" fmla="*/ 780585 h 786341"/>
                <a:gd name="connsiteX20" fmla="*/ 1594625 w 2453269"/>
                <a:gd name="connsiteY20" fmla="*/ 490654 h 786341"/>
                <a:gd name="connsiteX21" fmla="*/ 1605776 w 2453269"/>
                <a:gd name="connsiteY21" fmla="*/ 401444 h 786341"/>
                <a:gd name="connsiteX22" fmla="*/ 1650381 w 2453269"/>
                <a:gd name="connsiteY22" fmla="*/ 323385 h 786341"/>
                <a:gd name="connsiteX23" fmla="*/ 1706137 w 2453269"/>
                <a:gd name="connsiteY23" fmla="*/ 223024 h 786341"/>
                <a:gd name="connsiteX24" fmla="*/ 1773044 w 2453269"/>
                <a:gd name="connsiteY24" fmla="*/ 245327 h 786341"/>
                <a:gd name="connsiteX25" fmla="*/ 1817649 w 2453269"/>
                <a:gd name="connsiteY25" fmla="*/ 256478 h 786341"/>
                <a:gd name="connsiteX26" fmla="*/ 1851103 w 2453269"/>
                <a:gd name="connsiteY26" fmla="*/ 289932 h 786341"/>
                <a:gd name="connsiteX27" fmla="*/ 2207942 w 2453269"/>
                <a:gd name="connsiteY27" fmla="*/ 323385 h 786341"/>
                <a:gd name="connsiteX28" fmla="*/ 2453269 w 2453269"/>
                <a:gd name="connsiteY28" fmla="*/ 334537 h 786341"/>
                <a:gd name="connsiteX0" fmla="*/ 0 w 2453269"/>
                <a:gd name="connsiteY0" fmla="*/ 0 h 786341"/>
                <a:gd name="connsiteX1" fmla="*/ 78059 w 2453269"/>
                <a:gd name="connsiteY1" fmla="*/ 89210 h 786341"/>
                <a:gd name="connsiteX2" fmla="*/ 156118 w 2453269"/>
                <a:gd name="connsiteY2" fmla="*/ 144966 h 786341"/>
                <a:gd name="connsiteX3" fmla="*/ 178420 w 2453269"/>
                <a:gd name="connsiteY3" fmla="*/ 189571 h 786341"/>
                <a:gd name="connsiteX4" fmla="*/ 211874 w 2453269"/>
                <a:gd name="connsiteY4" fmla="*/ 200722 h 786341"/>
                <a:gd name="connsiteX5" fmla="*/ 345688 w 2453269"/>
                <a:gd name="connsiteY5" fmla="*/ 234176 h 786341"/>
                <a:gd name="connsiteX6" fmla="*/ 401444 w 2453269"/>
                <a:gd name="connsiteY6" fmla="*/ 278780 h 786341"/>
                <a:gd name="connsiteX7" fmla="*/ 535259 w 2453269"/>
                <a:gd name="connsiteY7" fmla="*/ 345688 h 786341"/>
                <a:gd name="connsiteX8" fmla="*/ 568713 w 2453269"/>
                <a:gd name="connsiteY8" fmla="*/ 379141 h 786341"/>
                <a:gd name="connsiteX9" fmla="*/ 646771 w 2453269"/>
                <a:gd name="connsiteY9" fmla="*/ 412595 h 786341"/>
                <a:gd name="connsiteX10" fmla="*/ 680225 w 2453269"/>
                <a:gd name="connsiteY10" fmla="*/ 434897 h 786341"/>
                <a:gd name="connsiteX11" fmla="*/ 858644 w 2453269"/>
                <a:gd name="connsiteY11" fmla="*/ 490654 h 786341"/>
                <a:gd name="connsiteX12" fmla="*/ 892098 w 2453269"/>
                <a:gd name="connsiteY12" fmla="*/ 512956 h 786341"/>
                <a:gd name="connsiteX13" fmla="*/ 1014761 w 2453269"/>
                <a:gd name="connsiteY13" fmla="*/ 546410 h 786341"/>
                <a:gd name="connsiteX14" fmla="*/ 1070518 w 2453269"/>
                <a:gd name="connsiteY14" fmla="*/ 568712 h 786341"/>
                <a:gd name="connsiteX15" fmla="*/ 1159727 w 2453269"/>
                <a:gd name="connsiteY15" fmla="*/ 591015 h 786341"/>
                <a:gd name="connsiteX16" fmla="*/ 1193181 w 2453269"/>
                <a:gd name="connsiteY16" fmla="*/ 624468 h 786341"/>
                <a:gd name="connsiteX17" fmla="*/ 1271240 w 2453269"/>
                <a:gd name="connsiteY17" fmla="*/ 680224 h 786341"/>
                <a:gd name="connsiteX18" fmla="*/ 1371600 w 2453269"/>
                <a:gd name="connsiteY18" fmla="*/ 780585 h 786341"/>
                <a:gd name="connsiteX19" fmla="*/ 1594625 w 2453269"/>
                <a:gd name="connsiteY19" fmla="*/ 490654 h 786341"/>
                <a:gd name="connsiteX20" fmla="*/ 1605776 w 2453269"/>
                <a:gd name="connsiteY20" fmla="*/ 401444 h 786341"/>
                <a:gd name="connsiteX21" fmla="*/ 1650381 w 2453269"/>
                <a:gd name="connsiteY21" fmla="*/ 323385 h 786341"/>
                <a:gd name="connsiteX22" fmla="*/ 1706137 w 2453269"/>
                <a:gd name="connsiteY22" fmla="*/ 223024 h 786341"/>
                <a:gd name="connsiteX23" fmla="*/ 1773044 w 2453269"/>
                <a:gd name="connsiteY23" fmla="*/ 245327 h 786341"/>
                <a:gd name="connsiteX24" fmla="*/ 1817649 w 2453269"/>
                <a:gd name="connsiteY24" fmla="*/ 256478 h 786341"/>
                <a:gd name="connsiteX25" fmla="*/ 1851103 w 2453269"/>
                <a:gd name="connsiteY25" fmla="*/ 289932 h 786341"/>
                <a:gd name="connsiteX26" fmla="*/ 2207942 w 2453269"/>
                <a:gd name="connsiteY26" fmla="*/ 323385 h 786341"/>
                <a:gd name="connsiteX27" fmla="*/ 2453269 w 2453269"/>
                <a:gd name="connsiteY27" fmla="*/ 334537 h 786341"/>
                <a:gd name="connsiteX0" fmla="*/ 0 w 2453269"/>
                <a:gd name="connsiteY0" fmla="*/ 0 h 786341"/>
                <a:gd name="connsiteX1" fmla="*/ 78059 w 2453269"/>
                <a:gd name="connsiteY1" fmla="*/ 89210 h 786341"/>
                <a:gd name="connsiteX2" fmla="*/ 156118 w 2453269"/>
                <a:gd name="connsiteY2" fmla="*/ 144966 h 786341"/>
                <a:gd name="connsiteX3" fmla="*/ 178420 w 2453269"/>
                <a:gd name="connsiteY3" fmla="*/ 189571 h 786341"/>
                <a:gd name="connsiteX4" fmla="*/ 211874 w 2453269"/>
                <a:gd name="connsiteY4" fmla="*/ 200722 h 786341"/>
                <a:gd name="connsiteX5" fmla="*/ 345688 w 2453269"/>
                <a:gd name="connsiteY5" fmla="*/ 234176 h 786341"/>
                <a:gd name="connsiteX6" fmla="*/ 401444 w 2453269"/>
                <a:gd name="connsiteY6" fmla="*/ 278780 h 786341"/>
                <a:gd name="connsiteX7" fmla="*/ 535259 w 2453269"/>
                <a:gd name="connsiteY7" fmla="*/ 345688 h 786341"/>
                <a:gd name="connsiteX8" fmla="*/ 568713 w 2453269"/>
                <a:gd name="connsiteY8" fmla="*/ 379141 h 786341"/>
                <a:gd name="connsiteX9" fmla="*/ 646771 w 2453269"/>
                <a:gd name="connsiteY9" fmla="*/ 412595 h 786341"/>
                <a:gd name="connsiteX10" fmla="*/ 858644 w 2453269"/>
                <a:gd name="connsiteY10" fmla="*/ 490654 h 786341"/>
                <a:gd name="connsiteX11" fmla="*/ 892098 w 2453269"/>
                <a:gd name="connsiteY11" fmla="*/ 512956 h 786341"/>
                <a:gd name="connsiteX12" fmla="*/ 1014761 w 2453269"/>
                <a:gd name="connsiteY12" fmla="*/ 546410 h 786341"/>
                <a:gd name="connsiteX13" fmla="*/ 1070518 w 2453269"/>
                <a:gd name="connsiteY13" fmla="*/ 568712 h 786341"/>
                <a:gd name="connsiteX14" fmla="*/ 1159727 w 2453269"/>
                <a:gd name="connsiteY14" fmla="*/ 591015 h 786341"/>
                <a:gd name="connsiteX15" fmla="*/ 1193181 w 2453269"/>
                <a:gd name="connsiteY15" fmla="*/ 624468 h 786341"/>
                <a:gd name="connsiteX16" fmla="*/ 1271240 w 2453269"/>
                <a:gd name="connsiteY16" fmla="*/ 680224 h 786341"/>
                <a:gd name="connsiteX17" fmla="*/ 1371600 w 2453269"/>
                <a:gd name="connsiteY17" fmla="*/ 780585 h 786341"/>
                <a:gd name="connsiteX18" fmla="*/ 1594625 w 2453269"/>
                <a:gd name="connsiteY18" fmla="*/ 490654 h 786341"/>
                <a:gd name="connsiteX19" fmla="*/ 1605776 w 2453269"/>
                <a:gd name="connsiteY19" fmla="*/ 401444 h 786341"/>
                <a:gd name="connsiteX20" fmla="*/ 1650381 w 2453269"/>
                <a:gd name="connsiteY20" fmla="*/ 323385 h 786341"/>
                <a:gd name="connsiteX21" fmla="*/ 1706137 w 2453269"/>
                <a:gd name="connsiteY21" fmla="*/ 223024 h 786341"/>
                <a:gd name="connsiteX22" fmla="*/ 1773044 w 2453269"/>
                <a:gd name="connsiteY22" fmla="*/ 245327 h 786341"/>
                <a:gd name="connsiteX23" fmla="*/ 1817649 w 2453269"/>
                <a:gd name="connsiteY23" fmla="*/ 256478 h 786341"/>
                <a:gd name="connsiteX24" fmla="*/ 1851103 w 2453269"/>
                <a:gd name="connsiteY24" fmla="*/ 289932 h 786341"/>
                <a:gd name="connsiteX25" fmla="*/ 2207942 w 2453269"/>
                <a:gd name="connsiteY25" fmla="*/ 323385 h 786341"/>
                <a:gd name="connsiteX26" fmla="*/ 2453269 w 2453269"/>
                <a:gd name="connsiteY26" fmla="*/ 334537 h 786341"/>
                <a:gd name="connsiteX0" fmla="*/ 0 w 2453269"/>
                <a:gd name="connsiteY0" fmla="*/ 0 h 786341"/>
                <a:gd name="connsiteX1" fmla="*/ 78059 w 2453269"/>
                <a:gd name="connsiteY1" fmla="*/ 89210 h 786341"/>
                <a:gd name="connsiteX2" fmla="*/ 156118 w 2453269"/>
                <a:gd name="connsiteY2" fmla="*/ 144966 h 786341"/>
                <a:gd name="connsiteX3" fmla="*/ 178420 w 2453269"/>
                <a:gd name="connsiteY3" fmla="*/ 189571 h 786341"/>
                <a:gd name="connsiteX4" fmla="*/ 345688 w 2453269"/>
                <a:gd name="connsiteY4" fmla="*/ 234176 h 786341"/>
                <a:gd name="connsiteX5" fmla="*/ 401444 w 2453269"/>
                <a:gd name="connsiteY5" fmla="*/ 278780 h 786341"/>
                <a:gd name="connsiteX6" fmla="*/ 535259 w 2453269"/>
                <a:gd name="connsiteY6" fmla="*/ 345688 h 786341"/>
                <a:gd name="connsiteX7" fmla="*/ 568713 w 2453269"/>
                <a:gd name="connsiteY7" fmla="*/ 379141 h 786341"/>
                <a:gd name="connsiteX8" fmla="*/ 646771 w 2453269"/>
                <a:gd name="connsiteY8" fmla="*/ 412595 h 786341"/>
                <a:gd name="connsiteX9" fmla="*/ 858644 w 2453269"/>
                <a:gd name="connsiteY9" fmla="*/ 490654 h 786341"/>
                <a:gd name="connsiteX10" fmla="*/ 892098 w 2453269"/>
                <a:gd name="connsiteY10" fmla="*/ 512956 h 786341"/>
                <a:gd name="connsiteX11" fmla="*/ 1014761 w 2453269"/>
                <a:gd name="connsiteY11" fmla="*/ 546410 h 786341"/>
                <a:gd name="connsiteX12" fmla="*/ 1070518 w 2453269"/>
                <a:gd name="connsiteY12" fmla="*/ 568712 h 786341"/>
                <a:gd name="connsiteX13" fmla="*/ 1159727 w 2453269"/>
                <a:gd name="connsiteY13" fmla="*/ 591015 h 786341"/>
                <a:gd name="connsiteX14" fmla="*/ 1193181 w 2453269"/>
                <a:gd name="connsiteY14" fmla="*/ 624468 h 786341"/>
                <a:gd name="connsiteX15" fmla="*/ 1271240 w 2453269"/>
                <a:gd name="connsiteY15" fmla="*/ 680224 h 786341"/>
                <a:gd name="connsiteX16" fmla="*/ 1371600 w 2453269"/>
                <a:gd name="connsiteY16" fmla="*/ 780585 h 786341"/>
                <a:gd name="connsiteX17" fmla="*/ 1594625 w 2453269"/>
                <a:gd name="connsiteY17" fmla="*/ 490654 h 786341"/>
                <a:gd name="connsiteX18" fmla="*/ 1605776 w 2453269"/>
                <a:gd name="connsiteY18" fmla="*/ 401444 h 786341"/>
                <a:gd name="connsiteX19" fmla="*/ 1650381 w 2453269"/>
                <a:gd name="connsiteY19" fmla="*/ 323385 h 786341"/>
                <a:gd name="connsiteX20" fmla="*/ 1706137 w 2453269"/>
                <a:gd name="connsiteY20" fmla="*/ 223024 h 786341"/>
                <a:gd name="connsiteX21" fmla="*/ 1773044 w 2453269"/>
                <a:gd name="connsiteY21" fmla="*/ 245327 h 786341"/>
                <a:gd name="connsiteX22" fmla="*/ 1817649 w 2453269"/>
                <a:gd name="connsiteY22" fmla="*/ 256478 h 786341"/>
                <a:gd name="connsiteX23" fmla="*/ 1851103 w 2453269"/>
                <a:gd name="connsiteY23" fmla="*/ 289932 h 786341"/>
                <a:gd name="connsiteX24" fmla="*/ 2207942 w 2453269"/>
                <a:gd name="connsiteY24" fmla="*/ 323385 h 786341"/>
                <a:gd name="connsiteX25" fmla="*/ 2453269 w 2453269"/>
                <a:gd name="connsiteY25" fmla="*/ 334537 h 786341"/>
                <a:gd name="connsiteX0" fmla="*/ 0 w 2453269"/>
                <a:gd name="connsiteY0" fmla="*/ 0 h 786341"/>
                <a:gd name="connsiteX1" fmla="*/ 78059 w 2453269"/>
                <a:gd name="connsiteY1" fmla="*/ 89210 h 786341"/>
                <a:gd name="connsiteX2" fmla="*/ 156118 w 2453269"/>
                <a:gd name="connsiteY2" fmla="*/ 144966 h 786341"/>
                <a:gd name="connsiteX3" fmla="*/ 345688 w 2453269"/>
                <a:gd name="connsiteY3" fmla="*/ 234176 h 786341"/>
                <a:gd name="connsiteX4" fmla="*/ 401444 w 2453269"/>
                <a:gd name="connsiteY4" fmla="*/ 278780 h 786341"/>
                <a:gd name="connsiteX5" fmla="*/ 535259 w 2453269"/>
                <a:gd name="connsiteY5" fmla="*/ 345688 h 786341"/>
                <a:gd name="connsiteX6" fmla="*/ 568713 w 2453269"/>
                <a:gd name="connsiteY6" fmla="*/ 379141 h 786341"/>
                <a:gd name="connsiteX7" fmla="*/ 646771 w 2453269"/>
                <a:gd name="connsiteY7" fmla="*/ 412595 h 786341"/>
                <a:gd name="connsiteX8" fmla="*/ 858644 w 2453269"/>
                <a:gd name="connsiteY8" fmla="*/ 490654 h 786341"/>
                <a:gd name="connsiteX9" fmla="*/ 892098 w 2453269"/>
                <a:gd name="connsiteY9" fmla="*/ 512956 h 786341"/>
                <a:gd name="connsiteX10" fmla="*/ 1014761 w 2453269"/>
                <a:gd name="connsiteY10" fmla="*/ 546410 h 786341"/>
                <a:gd name="connsiteX11" fmla="*/ 1070518 w 2453269"/>
                <a:gd name="connsiteY11" fmla="*/ 568712 h 786341"/>
                <a:gd name="connsiteX12" fmla="*/ 1159727 w 2453269"/>
                <a:gd name="connsiteY12" fmla="*/ 591015 h 786341"/>
                <a:gd name="connsiteX13" fmla="*/ 1193181 w 2453269"/>
                <a:gd name="connsiteY13" fmla="*/ 624468 h 786341"/>
                <a:gd name="connsiteX14" fmla="*/ 1271240 w 2453269"/>
                <a:gd name="connsiteY14" fmla="*/ 680224 h 786341"/>
                <a:gd name="connsiteX15" fmla="*/ 1371600 w 2453269"/>
                <a:gd name="connsiteY15" fmla="*/ 780585 h 786341"/>
                <a:gd name="connsiteX16" fmla="*/ 1594625 w 2453269"/>
                <a:gd name="connsiteY16" fmla="*/ 490654 h 786341"/>
                <a:gd name="connsiteX17" fmla="*/ 1605776 w 2453269"/>
                <a:gd name="connsiteY17" fmla="*/ 401444 h 786341"/>
                <a:gd name="connsiteX18" fmla="*/ 1650381 w 2453269"/>
                <a:gd name="connsiteY18" fmla="*/ 323385 h 786341"/>
                <a:gd name="connsiteX19" fmla="*/ 1706137 w 2453269"/>
                <a:gd name="connsiteY19" fmla="*/ 223024 h 786341"/>
                <a:gd name="connsiteX20" fmla="*/ 1773044 w 2453269"/>
                <a:gd name="connsiteY20" fmla="*/ 245327 h 786341"/>
                <a:gd name="connsiteX21" fmla="*/ 1817649 w 2453269"/>
                <a:gd name="connsiteY21" fmla="*/ 256478 h 786341"/>
                <a:gd name="connsiteX22" fmla="*/ 1851103 w 2453269"/>
                <a:gd name="connsiteY22" fmla="*/ 289932 h 786341"/>
                <a:gd name="connsiteX23" fmla="*/ 2207942 w 2453269"/>
                <a:gd name="connsiteY23" fmla="*/ 323385 h 786341"/>
                <a:gd name="connsiteX24" fmla="*/ 2453269 w 2453269"/>
                <a:gd name="connsiteY24" fmla="*/ 334537 h 786341"/>
                <a:gd name="connsiteX0" fmla="*/ 0 w 2453269"/>
                <a:gd name="connsiteY0" fmla="*/ 0 h 786341"/>
                <a:gd name="connsiteX1" fmla="*/ 78059 w 2453269"/>
                <a:gd name="connsiteY1" fmla="*/ 89210 h 786341"/>
                <a:gd name="connsiteX2" fmla="*/ 156118 w 2453269"/>
                <a:gd name="connsiteY2" fmla="*/ 144966 h 786341"/>
                <a:gd name="connsiteX3" fmla="*/ 345688 w 2453269"/>
                <a:gd name="connsiteY3" fmla="*/ 234176 h 786341"/>
                <a:gd name="connsiteX4" fmla="*/ 401444 w 2453269"/>
                <a:gd name="connsiteY4" fmla="*/ 278780 h 786341"/>
                <a:gd name="connsiteX5" fmla="*/ 535259 w 2453269"/>
                <a:gd name="connsiteY5" fmla="*/ 345688 h 786341"/>
                <a:gd name="connsiteX6" fmla="*/ 568713 w 2453269"/>
                <a:gd name="connsiteY6" fmla="*/ 379141 h 786341"/>
                <a:gd name="connsiteX7" fmla="*/ 646771 w 2453269"/>
                <a:gd name="connsiteY7" fmla="*/ 412595 h 786341"/>
                <a:gd name="connsiteX8" fmla="*/ 858644 w 2453269"/>
                <a:gd name="connsiteY8" fmla="*/ 490654 h 786341"/>
                <a:gd name="connsiteX9" fmla="*/ 892098 w 2453269"/>
                <a:gd name="connsiteY9" fmla="*/ 512956 h 786341"/>
                <a:gd name="connsiteX10" fmla="*/ 1014761 w 2453269"/>
                <a:gd name="connsiteY10" fmla="*/ 546410 h 786341"/>
                <a:gd name="connsiteX11" fmla="*/ 1070518 w 2453269"/>
                <a:gd name="connsiteY11" fmla="*/ 568712 h 786341"/>
                <a:gd name="connsiteX12" fmla="*/ 1159727 w 2453269"/>
                <a:gd name="connsiteY12" fmla="*/ 591015 h 786341"/>
                <a:gd name="connsiteX13" fmla="*/ 1193181 w 2453269"/>
                <a:gd name="connsiteY13" fmla="*/ 624468 h 786341"/>
                <a:gd name="connsiteX14" fmla="*/ 1271240 w 2453269"/>
                <a:gd name="connsiteY14" fmla="*/ 680224 h 786341"/>
                <a:gd name="connsiteX15" fmla="*/ 1371600 w 2453269"/>
                <a:gd name="connsiteY15" fmla="*/ 780585 h 786341"/>
                <a:gd name="connsiteX16" fmla="*/ 1449659 w 2453269"/>
                <a:gd name="connsiteY16" fmla="*/ 691376 h 786341"/>
                <a:gd name="connsiteX17" fmla="*/ 1594625 w 2453269"/>
                <a:gd name="connsiteY17" fmla="*/ 490654 h 786341"/>
                <a:gd name="connsiteX18" fmla="*/ 1605776 w 2453269"/>
                <a:gd name="connsiteY18" fmla="*/ 401444 h 786341"/>
                <a:gd name="connsiteX19" fmla="*/ 1650381 w 2453269"/>
                <a:gd name="connsiteY19" fmla="*/ 323385 h 786341"/>
                <a:gd name="connsiteX20" fmla="*/ 1706137 w 2453269"/>
                <a:gd name="connsiteY20" fmla="*/ 223024 h 786341"/>
                <a:gd name="connsiteX21" fmla="*/ 1773044 w 2453269"/>
                <a:gd name="connsiteY21" fmla="*/ 245327 h 786341"/>
                <a:gd name="connsiteX22" fmla="*/ 1817649 w 2453269"/>
                <a:gd name="connsiteY22" fmla="*/ 256478 h 786341"/>
                <a:gd name="connsiteX23" fmla="*/ 1851103 w 2453269"/>
                <a:gd name="connsiteY23" fmla="*/ 289932 h 786341"/>
                <a:gd name="connsiteX24" fmla="*/ 2207942 w 2453269"/>
                <a:gd name="connsiteY24" fmla="*/ 323385 h 786341"/>
                <a:gd name="connsiteX25" fmla="*/ 2453269 w 2453269"/>
                <a:gd name="connsiteY25" fmla="*/ 334537 h 786341"/>
                <a:gd name="connsiteX0" fmla="*/ 0 w 2453269"/>
                <a:gd name="connsiteY0" fmla="*/ 0 h 786341"/>
                <a:gd name="connsiteX1" fmla="*/ 78059 w 2453269"/>
                <a:gd name="connsiteY1" fmla="*/ 89210 h 786341"/>
                <a:gd name="connsiteX2" fmla="*/ 156118 w 2453269"/>
                <a:gd name="connsiteY2" fmla="*/ 144966 h 786341"/>
                <a:gd name="connsiteX3" fmla="*/ 345688 w 2453269"/>
                <a:gd name="connsiteY3" fmla="*/ 234176 h 786341"/>
                <a:gd name="connsiteX4" fmla="*/ 401444 w 2453269"/>
                <a:gd name="connsiteY4" fmla="*/ 278780 h 786341"/>
                <a:gd name="connsiteX5" fmla="*/ 535259 w 2453269"/>
                <a:gd name="connsiteY5" fmla="*/ 345688 h 786341"/>
                <a:gd name="connsiteX6" fmla="*/ 568713 w 2453269"/>
                <a:gd name="connsiteY6" fmla="*/ 379141 h 786341"/>
                <a:gd name="connsiteX7" fmla="*/ 646771 w 2453269"/>
                <a:gd name="connsiteY7" fmla="*/ 412595 h 786341"/>
                <a:gd name="connsiteX8" fmla="*/ 858644 w 2453269"/>
                <a:gd name="connsiteY8" fmla="*/ 490654 h 786341"/>
                <a:gd name="connsiteX9" fmla="*/ 892098 w 2453269"/>
                <a:gd name="connsiteY9" fmla="*/ 512956 h 786341"/>
                <a:gd name="connsiteX10" fmla="*/ 1014761 w 2453269"/>
                <a:gd name="connsiteY10" fmla="*/ 546410 h 786341"/>
                <a:gd name="connsiteX11" fmla="*/ 1070518 w 2453269"/>
                <a:gd name="connsiteY11" fmla="*/ 568712 h 786341"/>
                <a:gd name="connsiteX12" fmla="*/ 1159727 w 2453269"/>
                <a:gd name="connsiteY12" fmla="*/ 591015 h 786341"/>
                <a:gd name="connsiteX13" fmla="*/ 1193181 w 2453269"/>
                <a:gd name="connsiteY13" fmla="*/ 624468 h 786341"/>
                <a:gd name="connsiteX14" fmla="*/ 1271240 w 2453269"/>
                <a:gd name="connsiteY14" fmla="*/ 680224 h 786341"/>
                <a:gd name="connsiteX15" fmla="*/ 1371600 w 2453269"/>
                <a:gd name="connsiteY15" fmla="*/ 780585 h 786341"/>
                <a:gd name="connsiteX16" fmla="*/ 1449659 w 2453269"/>
                <a:gd name="connsiteY16" fmla="*/ 691376 h 786341"/>
                <a:gd name="connsiteX17" fmla="*/ 1594625 w 2453269"/>
                <a:gd name="connsiteY17" fmla="*/ 490654 h 786341"/>
                <a:gd name="connsiteX18" fmla="*/ 1605776 w 2453269"/>
                <a:gd name="connsiteY18" fmla="*/ 401444 h 786341"/>
                <a:gd name="connsiteX19" fmla="*/ 1650381 w 2453269"/>
                <a:gd name="connsiteY19" fmla="*/ 323385 h 786341"/>
                <a:gd name="connsiteX20" fmla="*/ 1706137 w 2453269"/>
                <a:gd name="connsiteY20" fmla="*/ 223024 h 786341"/>
                <a:gd name="connsiteX21" fmla="*/ 1773044 w 2453269"/>
                <a:gd name="connsiteY21" fmla="*/ 245327 h 786341"/>
                <a:gd name="connsiteX22" fmla="*/ 1817649 w 2453269"/>
                <a:gd name="connsiteY22" fmla="*/ 256478 h 786341"/>
                <a:gd name="connsiteX23" fmla="*/ 1851103 w 2453269"/>
                <a:gd name="connsiteY23" fmla="*/ 289932 h 786341"/>
                <a:gd name="connsiteX24" fmla="*/ 2207942 w 2453269"/>
                <a:gd name="connsiteY24" fmla="*/ 323385 h 786341"/>
                <a:gd name="connsiteX25" fmla="*/ 2453269 w 2453269"/>
                <a:gd name="connsiteY25" fmla="*/ 334537 h 786341"/>
                <a:gd name="connsiteX0" fmla="*/ 0 w 2453269"/>
                <a:gd name="connsiteY0" fmla="*/ 0 h 786341"/>
                <a:gd name="connsiteX1" fmla="*/ 78059 w 2453269"/>
                <a:gd name="connsiteY1" fmla="*/ 89210 h 786341"/>
                <a:gd name="connsiteX2" fmla="*/ 156118 w 2453269"/>
                <a:gd name="connsiteY2" fmla="*/ 144966 h 786341"/>
                <a:gd name="connsiteX3" fmla="*/ 345688 w 2453269"/>
                <a:gd name="connsiteY3" fmla="*/ 234176 h 786341"/>
                <a:gd name="connsiteX4" fmla="*/ 401444 w 2453269"/>
                <a:gd name="connsiteY4" fmla="*/ 278780 h 786341"/>
                <a:gd name="connsiteX5" fmla="*/ 535259 w 2453269"/>
                <a:gd name="connsiteY5" fmla="*/ 345688 h 786341"/>
                <a:gd name="connsiteX6" fmla="*/ 568713 w 2453269"/>
                <a:gd name="connsiteY6" fmla="*/ 379141 h 786341"/>
                <a:gd name="connsiteX7" fmla="*/ 646771 w 2453269"/>
                <a:gd name="connsiteY7" fmla="*/ 412595 h 786341"/>
                <a:gd name="connsiteX8" fmla="*/ 858644 w 2453269"/>
                <a:gd name="connsiteY8" fmla="*/ 490654 h 786341"/>
                <a:gd name="connsiteX9" fmla="*/ 892098 w 2453269"/>
                <a:gd name="connsiteY9" fmla="*/ 512956 h 786341"/>
                <a:gd name="connsiteX10" fmla="*/ 1014761 w 2453269"/>
                <a:gd name="connsiteY10" fmla="*/ 546410 h 786341"/>
                <a:gd name="connsiteX11" fmla="*/ 1070518 w 2453269"/>
                <a:gd name="connsiteY11" fmla="*/ 568712 h 786341"/>
                <a:gd name="connsiteX12" fmla="*/ 1159727 w 2453269"/>
                <a:gd name="connsiteY12" fmla="*/ 591015 h 786341"/>
                <a:gd name="connsiteX13" fmla="*/ 1193181 w 2453269"/>
                <a:gd name="connsiteY13" fmla="*/ 624468 h 786341"/>
                <a:gd name="connsiteX14" fmla="*/ 1271240 w 2453269"/>
                <a:gd name="connsiteY14" fmla="*/ 680224 h 786341"/>
                <a:gd name="connsiteX15" fmla="*/ 1371600 w 2453269"/>
                <a:gd name="connsiteY15" fmla="*/ 780585 h 786341"/>
                <a:gd name="connsiteX16" fmla="*/ 1449659 w 2453269"/>
                <a:gd name="connsiteY16" fmla="*/ 691376 h 786341"/>
                <a:gd name="connsiteX17" fmla="*/ 1594625 w 2453269"/>
                <a:gd name="connsiteY17" fmla="*/ 490654 h 786341"/>
                <a:gd name="connsiteX18" fmla="*/ 1605776 w 2453269"/>
                <a:gd name="connsiteY18" fmla="*/ 401444 h 786341"/>
                <a:gd name="connsiteX19" fmla="*/ 1650381 w 2453269"/>
                <a:gd name="connsiteY19" fmla="*/ 323385 h 786341"/>
                <a:gd name="connsiteX20" fmla="*/ 1706137 w 2453269"/>
                <a:gd name="connsiteY20" fmla="*/ 223024 h 786341"/>
                <a:gd name="connsiteX21" fmla="*/ 1773044 w 2453269"/>
                <a:gd name="connsiteY21" fmla="*/ 245327 h 786341"/>
                <a:gd name="connsiteX22" fmla="*/ 1817649 w 2453269"/>
                <a:gd name="connsiteY22" fmla="*/ 256478 h 786341"/>
                <a:gd name="connsiteX23" fmla="*/ 1851103 w 2453269"/>
                <a:gd name="connsiteY23" fmla="*/ 289932 h 786341"/>
                <a:gd name="connsiteX24" fmla="*/ 2207942 w 2453269"/>
                <a:gd name="connsiteY24" fmla="*/ 323385 h 786341"/>
                <a:gd name="connsiteX25" fmla="*/ 2453269 w 2453269"/>
                <a:gd name="connsiteY25" fmla="*/ 334537 h 786341"/>
                <a:gd name="connsiteX0" fmla="*/ 0 w 2453269"/>
                <a:gd name="connsiteY0" fmla="*/ 0 h 786341"/>
                <a:gd name="connsiteX1" fmla="*/ 78059 w 2453269"/>
                <a:gd name="connsiteY1" fmla="*/ 89210 h 786341"/>
                <a:gd name="connsiteX2" fmla="*/ 156118 w 2453269"/>
                <a:gd name="connsiteY2" fmla="*/ 144966 h 786341"/>
                <a:gd name="connsiteX3" fmla="*/ 345688 w 2453269"/>
                <a:gd name="connsiteY3" fmla="*/ 234176 h 786341"/>
                <a:gd name="connsiteX4" fmla="*/ 401444 w 2453269"/>
                <a:gd name="connsiteY4" fmla="*/ 278780 h 786341"/>
                <a:gd name="connsiteX5" fmla="*/ 535259 w 2453269"/>
                <a:gd name="connsiteY5" fmla="*/ 345688 h 786341"/>
                <a:gd name="connsiteX6" fmla="*/ 568713 w 2453269"/>
                <a:gd name="connsiteY6" fmla="*/ 379141 h 786341"/>
                <a:gd name="connsiteX7" fmla="*/ 646771 w 2453269"/>
                <a:gd name="connsiteY7" fmla="*/ 412595 h 786341"/>
                <a:gd name="connsiteX8" fmla="*/ 858644 w 2453269"/>
                <a:gd name="connsiteY8" fmla="*/ 490654 h 786341"/>
                <a:gd name="connsiteX9" fmla="*/ 892098 w 2453269"/>
                <a:gd name="connsiteY9" fmla="*/ 512956 h 786341"/>
                <a:gd name="connsiteX10" fmla="*/ 1014761 w 2453269"/>
                <a:gd name="connsiteY10" fmla="*/ 546410 h 786341"/>
                <a:gd name="connsiteX11" fmla="*/ 1070518 w 2453269"/>
                <a:gd name="connsiteY11" fmla="*/ 568712 h 786341"/>
                <a:gd name="connsiteX12" fmla="*/ 1159727 w 2453269"/>
                <a:gd name="connsiteY12" fmla="*/ 591015 h 786341"/>
                <a:gd name="connsiteX13" fmla="*/ 1193181 w 2453269"/>
                <a:gd name="connsiteY13" fmla="*/ 624468 h 786341"/>
                <a:gd name="connsiteX14" fmla="*/ 1271240 w 2453269"/>
                <a:gd name="connsiteY14" fmla="*/ 680224 h 786341"/>
                <a:gd name="connsiteX15" fmla="*/ 1371600 w 2453269"/>
                <a:gd name="connsiteY15" fmla="*/ 780585 h 786341"/>
                <a:gd name="connsiteX16" fmla="*/ 1594625 w 2453269"/>
                <a:gd name="connsiteY16" fmla="*/ 490654 h 786341"/>
                <a:gd name="connsiteX17" fmla="*/ 1605776 w 2453269"/>
                <a:gd name="connsiteY17" fmla="*/ 401444 h 786341"/>
                <a:gd name="connsiteX18" fmla="*/ 1650381 w 2453269"/>
                <a:gd name="connsiteY18" fmla="*/ 323385 h 786341"/>
                <a:gd name="connsiteX19" fmla="*/ 1706137 w 2453269"/>
                <a:gd name="connsiteY19" fmla="*/ 223024 h 786341"/>
                <a:gd name="connsiteX20" fmla="*/ 1773044 w 2453269"/>
                <a:gd name="connsiteY20" fmla="*/ 245327 h 786341"/>
                <a:gd name="connsiteX21" fmla="*/ 1817649 w 2453269"/>
                <a:gd name="connsiteY21" fmla="*/ 256478 h 786341"/>
                <a:gd name="connsiteX22" fmla="*/ 1851103 w 2453269"/>
                <a:gd name="connsiteY22" fmla="*/ 289932 h 786341"/>
                <a:gd name="connsiteX23" fmla="*/ 2207942 w 2453269"/>
                <a:gd name="connsiteY23" fmla="*/ 323385 h 786341"/>
                <a:gd name="connsiteX24" fmla="*/ 2453269 w 2453269"/>
                <a:gd name="connsiteY24" fmla="*/ 334537 h 786341"/>
                <a:gd name="connsiteX0" fmla="*/ 0 w 2453269"/>
                <a:gd name="connsiteY0" fmla="*/ 0 h 786341"/>
                <a:gd name="connsiteX1" fmla="*/ 78059 w 2453269"/>
                <a:gd name="connsiteY1" fmla="*/ 89210 h 786341"/>
                <a:gd name="connsiteX2" fmla="*/ 156118 w 2453269"/>
                <a:gd name="connsiteY2" fmla="*/ 144966 h 786341"/>
                <a:gd name="connsiteX3" fmla="*/ 345688 w 2453269"/>
                <a:gd name="connsiteY3" fmla="*/ 234176 h 786341"/>
                <a:gd name="connsiteX4" fmla="*/ 401444 w 2453269"/>
                <a:gd name="connsiteY4" fmla="*/ 278780 h 786341"/>
                <a:gd name="connsiteX5" fmla="*/ 535259 w 2453269"/>
                <a:gd name="connsiteY5" fmla="*/ 345688 h 786341"/>
                <a:gd name="connsiteX6" fmla="*/ 568713 w 2453269"/>
                <a:gd name="connsiteY6" fmla="*/ 379141 h 786341"/>
                <a:gd name="connsiteX7" fmla="*/ 646771 w 2453269"/>
                <a:gd name="connsiteY7" fmla="*/ 412595 h 786341"/>
                <a:gd name="connsiteX8" fmla="*/ 858644 w 2453269"/>
                <a:gd name="connsiteY8" fmla="*/ 490654 h 786341"/>
                <a:gd name="connsiteX9" fmla="*/ 892098 w 2453269"/>
                <a:gd name="connsiteY9" fmla="*/ 512956 h 786341"/>
                <a:gd name="connsiteX10" fmla="*/ 1014761 w 2453269"/>
                <a:gd name="connsiteY10" fmla="*/ 546410 h 786341"/>
                <a:gd name="connsiteX11" fmla="*/ 1070518 w 2453269"/>
                <a:gd name="connsiteY11" fmla="*/ 568712 h 786341"/>
                <a:gd name="connsiteX12" fmla="*/ 1159727 w 2453269"/>
                <a:gd name="connsiteY12" fmla="*/ 591015 h 786341"/>
                <a:gd name="connsiteX13" fmla="*/ 1193181 w 2453269"/>
                <a:gd name="connsiteY13" fmla="*/ 624468 h 786341"/>
                <a:gd name="connsiteX14" fmla="*/ 1271240 w 2453269"/>
                <a:gd name="connsiteY14" fmla="*/ 680224 h 786341"/>
                <a:gd name="connsiteX15" fmla="*/ 1371600 w 2453269"/>
                <a:gd name="connsiteY15" fmla="*/ 780585 h 786341"/>
                <a:gd name="connsiteX16" fmla="*/ 1594625 w 2453269"/>
                <a:gd name="connsiteY16" fmla="*/ 490654 h 786341"/>
                <a:gd name="connsiteX17" fmla="*/ 1605776 w 2453269"/>
                <a:gd name="connsiteY17" fmla="*/ 401444 h 786341"/>
                <a:gd name="connsiteX18" fmla="*/ 1650381 w 2453269"/>
                <a:gd name="connsiteY18" fmla="*/ 323385 h 786341"/>
                <a:gd name="connsiteX19" fmla="*/ 1706137 w 2453269"/>
                <a:gd name="connsiteY19" fmla="*/ 223024 h 786341"/>
                <a:gd name="connsiteX20" fmla="*/ 1773044 w 2453269"/>
                <a:gd name="connsiteY20" fmla="*/ 245327 h 786341"/>
                <a:gd name="connsiteX21" fmla="*/ 1817649 w 2453269"/>
                <a:gd name="connsiteY21" fmla="*/ 256478 h 786341"/>
                <a:gd name="connsiteX22" fmla="*/ 1851103 w 2453269"/>
                <a:gd name="connsiteY22" fmla="*/ 289932 h 786341"/>
                <a:gd name="connsiteX23" fmla="*/ 2007220 w 2453269"/>
                <a:gd name="connsiteY23" fmla="*/ 334537 h 786341"/>
                <a:gd name="connsiteX24" fmla="*/ 2207942 w 2453269"/>
                <a:gd name="connsiteY24" fmla="*/ 323385 h 786341"/>
                <a:gd name="connsiteX25" fmla="*/ 2453269 w 2453269"/>
                <a:gd name="connsiteY25" fmla="*/ 334537 h 786341"/>
                <a:gd name="connsiteX0" fmla="*/ 0 w 2453269"/>
                <a:gd name="connsiteY0" fmla="*/ 0 h 786341"/>
                <a:gd name="connsiteX1" fmla="*/ 78059 w 2453269"/>
                <a:gd name="connsiteY1" fmla="*/ 89210 h 786341"/>
                <a:gd name="connsiteX2" fmla="*/ 156118 w 2453269"/>
                <a:gd name="connsiteY2" fmla="*/ 144966 h 786341"/>
                <a:gd name="connsiteX3" fmla="*/ 345688 w 2453269"/>
                <a:gd name="connsiteY3" fmla="*/ 234176 h 786341"/>
                <a:gd name="connsiteX4" fmla="*/ 401444 w 2453269"/>
                <a:gd name="connsiteY4" fmla="*/ 278780 h 786341"/>
                <a:gd name="connsiteX5" fmla="*/ 535259 w 2453269"/>
                <a:gd name="connsiteY5" fmla="*/ 345688 h 786341"/>
                <a:gd name="connsiteX6" fmla="*/ 568713 w 2453269"/>
                <a:gd name="connsiteY6" fmla="*/ 379141 h 786341"/>
                <a:gd name="connsiteX7" fmla="*/ 646771 w 2453269"/>
                <a:gd name="connsiteY7" fmla="*/ 412595 h 786341"/>
                <a:gd name="connsiteX8" fmla="*/ 858644 w 2453269"/>
                <a:gd name="connsiteY8" fmla="*/ 490654 h 786341"/>
                <a:gd name="connsiteX9" fmla="*/ 892098 w 2453269"/>
                <a:gd name="connsiteY9" fmla="*/ 512956 h 786341"/>
                <a:gd name="connsiteX10" fmla="*/ 1014761 w 2453269"/>
                <a:gd name="connsiteY10" fmla="*/ 546410 h 786341"/>
                <a:gd name="connsiteX11" fmla="*/ 1070518 w 2453269"/>
                <a:gd name="connsiteY11" fmla="*/ 568712 h 786341"/>
                <a:gd name="connsiteX12" fmla="*/ 1159727 w 2453269"/>
                <a:gd name="connsiteY12" fmla="*/ 591015 h 786341"/>
                <a:gd name="connsiteX13" fmla="*/ 1193181 w 2453269"/>
                <a:gd name="connsiteY13" fmla="*/ 624468 h 786341"/>
                <a:gd name="connsiteX14" fmla="*/ 1271240 w 2453269"/>
                <a:gd name="connsiteY14" fmla="*/ 680224 h 786341"/>
                <a:gd name="connsiteX15" fmla="*/ 1371600 w 2453269"/>
                <a:gd name="connsiteY15" fmla="*/ 780585 h 786341"/>
                <a:gd name="connsiteX16" fmla="*/ 1594625 w 2453269"/>
                <a:gd name="connsiteY16" fmla="*/ 490654 h 786341"/>
                <a:gd name="connsiteX17" fmla="*/ 1605776 w 2453269"/>
                <a:gd name="connsiteY17" fmla="*/ 401444 h 786341"/>
                <a:gd name="connsiteX18" fmla="*/ 1650381 w 2453269"/>
                <a:gd name="connsiteY18" fmla="*/ 323385 h 786341"/>
                <a:gd name="connsiteX19" fmla="*/ 1706137 w 2453269"/>
                <a:gd name="connsiteY19" fmla="*/ 223024 h 786341"/>
                <a:gd name="connsiteX20" fmla="*/ 1773044 w 2453269"/>
                <a:gd name="connsiteY20" fmla="*/ 245327 h 786341"/>
                <a:gd name="connsiteX21" fmla="*/ 1817649 w 2453269"/>
                <a:gd name="connsiteY21" fmla="*/ 256478 h 786341"/>
                <a:gd name="connsiteX22" fmla="*/ 1851103 w 2453269"/>
                <a:gd name="connsiteY22" fmla="*/ 289932 h 786341"/>
                <a:gd name="connsiteX23" fmla="*/ 2007220 w 2453269"/>
                <a:gd name="connsiteY23" fmla="*/ 334537 h 786341"/>
                <a:gd name="connsiteX24" fmla="*/ 2207942 w 2453269"/>
                <a:gd name="connsiteY24" fmla="*/ 323385 h 786341"/>
                <a:gd name="connsiteX25" fmla="*/ 2453269 w 2453269"/>
                <a:gd name="connsiteY25" fmla="*/ 334537 h 786341"/>
                <a:gd name="connsiteX0" fmla="*/ 0 w 2453269"/>
                <a:gd name="connsiteY0" fmla="*/ 0 h 786341"/>
                <a:gd name="connsiteX1" fmla="*/ 78059 w 2453269"/>
                <a:gd name="connsiteY1" fmla="*/ 89210 h 786341"/>
                <a:gd name="connsiteX2" fmla="*/ 156118 w 2453269"/>
                <a:gd name="connsiteY2" fmla="*/ 144966 h 786341"/>
                <a:gd name="connsiteX3" fmla="*/ 345688 w 2453269"/>
                <a:gd name="connsiteY3" fmla="*/ 234176 h 786341"/>
                <a:gd name="connsiteX4" fmla="*/ 401444 w 2453269"/>
                <a:gd name="connsiteY4" fmla="*/ 278780 h 786341"/>
                <a:gd name="connsiteX5" fmla="*/ 535259 w 2453269"/>
                <a:gd name="connsiteY5" fmla="*/ 345688 h 786341"/>
                <a:gd name="connsiteX6" fmla="*/ 568713 w 2453269"/>
                <a:gd name="connsiteY6" fmla="*/ 379141 h 786341"/>
                <a:gd name="connsiteX7" fmla="*/ 646771 w 2453269"/>
                <a:gd name="connsiteY7" fmla="*/ 412595 h 786341"/>
                <a:gd name="connsiteX8" fmla="*/ 858644 w 2453269"/>
                <a:gd name="connsiteY8" fmla="*/ 490654 h 786341"/>
                <a:gd name="connsiteX9" fmla="*/ 892098 w 2453269"/>
                <a:gd name="connsiteY9" fmla="*/ 512956 h 786341"/>
                <a:gd name="connsiteX10" fmla="*/ 1014761 w 2453269"/>
                <a:gd name="connsiteY10" fmla="*/ 546410 h 786341"/>
                <a:gd name="connsiteX11" fmla="*/ 1070518 w 2453269"/>
                <a:gd name="connsiteY11" fmla="*/ 568712 h 786341"/>
                <a:gd name="connsiteX12" fmla="*/ 1159727 w 2453269"/>
                <a:gd name="connsiteY12" fmla="*/ 591015 h 786341"/>
                <a:gd name="connsiteX13" fmla="*/ 1193181 w 2453269"/>
                <a:gd name="connsiteY13" fmla="*/ 624468 h 786341"/>
                <a:gd name="connsiteX14" fmla="*/ 1271240 w 2453269"/>
                <a:gd name="connsiteY14" fmla="*/ 680224 h 786341"/>
                <a:gd name="connsiteX15" fmla="*/ 1371600 w 2453269"/>
                <a:gd name="connsiteY15" fmla="*/ 780585 h 786341"/>
                <a:gd name="connsiteX16" fmla="*/ 1605776 w 2453269"/>
                <a:gd name="connsiteY16" fmla="*/ 401444 h 786341"/>
                <a:gd name="connsiteX17" fmla="*/ 1650381 w 2453269"/>
                <a:gd name="connsiteY17" fmla="*/ 323385 h 786341"/>
                <a:gd name="connsiteX18" fmla="*/ 1706137 w 2453269"/>
                <a:gd name="connsiteY18" fmla="*/ 223024 h 786341"/>
                <a:gd name="connsiteX19" fmla="*/ 1773044 w 2453269"/>
                <a:gd name="connsiteY19" fmla="*/ 245327 h 786341"/>
                <a:gd name="connsiteX20" fmla="*/ 1817649 w 2453269"/>
                <a:gd name="connsiteY20" fmla="*/ 256478 h 786341"/>
                <a:gd name="connsiteX21" fmla="*/ 1851103 w 2453269"/>
                <a:gd name="connsiteY21" fmla="*/ 289932 h 786341"/>
                <a:gd name="connsiteX22" fmla="*/ 2007220 w 2453269"/>
                <a:gd name="connsiteY22" fmla="*/ 334537 h 786341"/>
                <a:gd name="connsiteX23" fmla="*/ 2207942 w 2453269"/>
                <a:gd name="connsiteY23" fmla="*/ 323385 h 786341"/>
                <a:gd name="connsiteX24" fmla="*/ 2453269 w 2453269"/>
                <a:gd name="connsiteY24" fmla="*/ 334537 h 786341"/>
                <a:gd name="connsiteX0" fmla="*/ 0 w 2453269"/>
                <a:gd name="connsiteY0" fmla="*/ 0 h 786341"/>
                <a:gd name="connsiteX1" fmla="*/ 78059 w 2453269"/>
                <a:gd name="connsiteY1" fmla="*/ 89210 h 786341"/>
                <a:gd name="connsiteX2" fmla="*/ 156118 w 2453269"/>
                <a:gd name="connsiteY2" fmla="*/ 144966 h 786341"/>
                <a:gd name="connsiteX3" fmla="*/ 345688 w 2453269"/>
                <a:gd name="connsiteY3" fmla="*/ 234176 h 786341"/>
                <a:gd name="connsiteX4" fmla="*/ 401444 w 2453269"/>
                <a:gd name="connsiteY4" fmla="*/ 278780 h 786341"/>
                <a:gd name="connsiteX5" fmla="*/ 535259 w 2453269"/>
                <a:gd name="connsiteY5" fmla="*/ 345688 h 786341"/>
                <a:gd name="connsiteX6" fmla="*/ 568713 w 2453269"/>
                <a:gd name="connsiteY6" fmla="*/ 379141 h 786341"/>
                <a:gd name="connsiteX7" fmla="*/ 646771 w 2453269"/>
                <a:gd name="connsiteY7" fmla="*/ 412595 h 786341"/>
                <a:gd name="connsiteX8" fmla="*/ 858644 w 2453269"/>
                <a:gd name="connsiteY8" fmla="*/ 490654 h 786341"/>
                <a:gd name="connsiteX9" fmla="*/ 892098 w 2453269"/>
                <a:gd name="connsiteY9" fmla="*/ 512956 h 786341"/>
                <a:gd name="connsiteX10" fmla="*/ 1014761 w 2453269"/>
                <a:gd name="connsiteY10" fmla="*/ 546410 h 786341"/>
                <a:gd name="connsiteX11" fmla="*/ 1070518 w 2453269"/>
                <a:gd name="connsiteY11" fmla="*/ 568712 h 786341"/>
                <a:gd name="connsiteX12" fmla="*/ 1159727 w 2453269"/>
                <a:gd name="connsiteY12" fmla="*/ 591015 h 786341"/>
                <a:gd name="connsiteX13" fmla="*/ 1193181 w 2453269"/>
                <a:gd name="connsiteY13" fmla="*/ 624468 h 786341"/>
                <a:gd name="connsiteX14" fmla="*/ 1271240 w 2453269"/>
                <a:gd name="connsiteY14" fmla="*/ 680224 h 786341"/>
                <a:gd name="connsiteX15" fmla="*/ 1371600 w 2453269"/>
                <a:gd name="connsiteY15" fmla="*/ 780585 h 786341"/>
                <a:gd name="connsiteX16" fmla="*/ 1650381 w 2453269"/>
                <a:gd name="connsiteY16" fmla="*/ 323385 h 786341"/>
                <a:gd name="connsiteX17" fmla="*/ 1706137 w 2453269"/>
                <a:gd name="connsiteY17" fmla="*/ 223024 h 786341"/>
                <a:gd name="connsiteX18" fmla="*/ 1773044 w 2453269"/>
                <a:gd name="connsiteY18" fmla="*/ 245327 h 786341"/>
                <a:gd name="connsiteX19" fmla="*/ 1817649 w 2453269"/>
                <a:gd name="connsiteY19" fmla="*/ 256478 h 786341"/>
                <a:gd name="connsiteX20" fmla="*/ 1851103 w 2453269"/>
                <a:gd name="connsiteY20" fmla="*/ 289932 h 786341"/>
                <a:gd name="connsiteX21" fmla="*/ 2007220 w 2453269"/>
                <a:gd name="connsiteY21" fmla="*/ 334537 h 786341"/>
                <a:gd name="connsiteX22" fmla="*/ 2207942 w 2453269"/>
                <a:gd name="connsiteY22" fmla="*/ 323385 h 786341"/>
                <a:gd name="connsiteX23" fmla="*/ 2453269 w 2453269"/>
                <a:gd name="connsiteY23" fmla="*/ 334537 h 786341"/>
                <a:gd name="connsiteX0" fmla="*/ 0 w 2453269"/>
                <a:gd name="connsiteY0" fmla="*/ 0 h 786341"/>
                <a:gd name="connsiteX1" fmla="*/ 78059 w 2453269"/>
                <a:gd name="connsiteY1" fmla="*/ 89210 h 786341"/>
                <a:gd name="connsiteX2" fmla="*/ 156118 w 2453269"/>
                <a:gd name="connsiteY2" fmla="*/ 144966 h 786341"/>
                <a:gd name="connsiteX3" fmla="*/ 345688 w 2453269"/>
                <a:gd name="connsiteY3" fmla="*/ 234176 h 786341"/>
                <a:gd name="connsiteX4" fmla="*/ 401444 w 2453269"/>
                <a:gd name="connsiteY4" fmla="*/ 278780 h 786341"/>
                <a:gd name="connsiteX5" fmla="*/ 535259 w 2453269"/>
                <a:gd name="connsiteY5" fmla="*/ 345688 h 786341"/>
                <a:gd name="connsiteX6" fmla="*/ 568713 w 2453269"/>
                <a:gd name="connsiteY6" fmla="*/ 379141 h 786341"/>
                <a:gd name="connsiteX7" fmla="*/ 646771 w 2453269"/>
                <a:gd name="connsiteY7" fmla="*/ 412595 h 786341"/>
                <a:gd name="connsiteX8" fmla="*/ 858644 w 2453269"/>
                <a:gd name="connsiteY8" fmla="*/ 490654 h 786341"/>
                <a:gd name="connsiteX9" fmla="*/ 892098 w 2453269"/>
                <a:gd name="connsiteY9" fmla="*/ 512956 h 786341"/>
                <a:gd name="connsiteX10" fmla="*/ 1014761 w 2453269"/>
                <a:gd name="connsiteY10" fmla="*/ 546410 h 786341"/>
                <a:gd name="connsiteX11" fmla="*/ 1070518 w 2453269"/>
                <a:gd name="connsiteY11" fmla="*/ 568712 h 786341"/>
                <a:gd name="connsiteX12" fmla="*/ 1159727 w 2453269"/>
                <a:gd name="connsiteY12" fmla="*/ 591015 h 786341"/>
                <a:gd name="connsiteX13" fmla="*/ 1193181 w 2453269"/>
                <a:gd name="connsiteY13" fmla="*/ 624468 h 786341"/>
                <a:gd name="connsiteX14" fmla="*/ 1271240 w 2453269"/>
                <a:gd name="connsiteY14" fmla="*/ 680224 h 786341"/>
                <a:gd name="connsiteX15" fmla="*/ 1371600 w 2453269"/>
                <a:gd name="connsiteY15" fmla="*/ 780585 h 786341"/>
                <a:gd name="connsiteX16" fmla="*/ 1706137 w 2453269"/>
                <a:gd name="connsiteY16" fmla="*/ 223024 h 786341"/>
                <a:gd name="connsiteX17" fmla="*/ 1773044 w 2453269"/>
                <a:gd name="connsiteY17" fmla="*/ 245327 h 786341"/>
                <a:gd name="connsiteX18" fmla="*/ 1817649 w 2453269"/>
                <a:gd name="connsiteY18" fmla="*/ 256478 h 786341"/>
                <a:gd name="connsiteX19" fmla="*/ 1851103 w 2453269"/>
                <a:gd name="connsiteY19" fmla="*/ 289932 h 786341"/>
                <a:gd name="connsiteX20" fmla="*/ 2007220 w 2453269"/>
                <a:gd name="connsiteY20" fmla="*/ 334537 h 786341"/>
                <a:gd name="connsiteX21" fmla="*/ 2207942 w 2453269"/>
                <a:gd name="connsiteY21" fmla="*/ 323385 h 786341"/>
                <a:gd name="connsiteX22" fmla="*/ 2453269 w 2453269"/>
                <a:gd name="connsiteY22" fmla="*/ 334537 h 786341"/>
                <a:gd name="connsiteX0" fmla="*/ 0 w 2453269"/>
                <a:gd name="connsiteY0" fmla="*/ 0 h 786341"/>
                <a:gd name="connsiteX1" fmla="*/ 78059 w 2453269"/>
                <a:gd name="connsiteY1" fmla="*/ 89210 h 786341"/>
                <a:gd name="connsiteX2" fmla="*/ 156118 w 2453269"/>
                <a:gd name="connsiteY2" fmla="*/ 144966 h 786341"/>
                <a:gd name="connsiteX3" fmla="*/ 345688 w 2453269"/>
                <a:gd name="connsiteY3" fmla="*/ 234176 h 786341"/>
                <a:gd name="connsiteX4" fmla="*/ 401444 w 2453269"/>
                <a:gd name="connsiteY4" fmla="*/ 278780 h 786341"/>
                <a:gd name="connsiteX5" fmla="*/ 535259 w 2453269"/>
                <a:gd name="connsiteY5" fmla="*/ 345688 h 786341"/>
                <a:gd name="connsiteX6" fmla="*/ 568713 w 2453269"/>
                <a:gd name="connsiteY6" fmla="*/ 379141 h 786341"/>
                <a:gd name="connsiteX7" fmla="*/ 646771 w 2453269"/>
                <a:gd name="connsiteY7" fmla="*/ 412595 h 786341"/>
                <a:gd name="connsiteX8" fmla="*/ 858644 w 2453269"/>
                <a:gd name="connsiteY8" fmla="*/ 490654 h 786341"/>
                <a:gd name="connsiteX9" fmla="*/ 892098 w 2453269"/>
                <a:gd name="connsiteY9" fmla="*/ 512956 h 786341"/>
                <a:gd name="connsiteX10" fmla="*/ 1014761 w 2453269"/>
                <a:gd name="connsiteY10" fmla="*/ 546410 h 786341"/>
                <a:gd name="connsiteX11" fmla="*/ 1070518 w 2453269"/>
                <a:gd name="connsiteY11" fmla="*/ 568712 h 786341"/>
                <a:gd name="connsiteX12" fmla="*/ 1159727 w 2453269"/>
                <a:gd name="connsiteY12" fmla="*/ 591015 h 786341"/>
                <a:gd name="connsiteX13" fmla="*/ 1193181 w 2453269"/>
                <a:gd name="connsiteY13" fmla="*/ 624468 h 786341"/>
                <a:gd name="connsiteX14" fmla="*/ 1271240 w 2453269"/>
                <a:gd name="connsiteY14" fmla="*/ 680224 h 786341"/>
                <a:gd name="connsiteX15" fmla="*/ 1371600 w 2453269"/>
                <a:gd name="connsiteY15" fmla="*/ 780585 h 786341"/>
                <a:gd name="connsiteX16" fmla="*/ 1773044 w 2453269"/>
                <a:gd name="connsiteY16" fmla="*/ 245327 h 786341"/>
                <a:gd name="connsiteX17" fmla="*/ 1817649 w 2453269"/>
                <a:gd name="connsiteY17" fmla="*/ 256478 h 786341"/>
                <a:gd name="connsiteX18" fmla="*/ 1851103 w 2453269"/>
                <a:gd name="connsiteY18" fmla="*/ 289932 h 786341"/>
                <a:gd name="connsiteX19" fmla="*/ 2007220 w 2453269"/>
                <a:gd name="connsiteY19" fmla="*/ 334537 h 786341"/>
                <a:gd name="connsiteX20" fmla="*/ 2207942 w 2453269"/>
                <a:gd name="connsiteY20" fmla="*/ 323385 h 786341"/>
                <a:gd name="connsiteX21" fmla="*/ 2453269 w 2453269"/>
                <a:gd name="connsiteY21" fmla="*/ 334537 h 786341"/>
                <a:gd name="connsiteX0" fmla="*/ 0 w 2453269"/>
                <a:gd name="connsiteY0" fmla="*/ 0 h 786341"/>
                <a:gd name="connsiteX1" fmla="*/ 78059 w 2453269"/>
                <a:gd name="connsiteY1" fmla="*/ 89210 h 786341"/>
                <a:gd name="connsiteX2" fmla="*/ 156118 w 2453269"/>
                <a:gd name="connsiteY2" fmla="*/ 144966 h 786341"/>
                <a:gd name="connsiteX3" fmla="*/ 345688 w 2453269"/>
                <a:gd name="connsiteY3" fmla="*/ 234176 h 786341"/>
                <a:gd name="connsiteX4" fmla="*/ 401444 w 2453269"/>
                <a:gd name="connsiteY4" fmla="*/ 278780 h 786341"/>
                <a:gd name="connsiteX5" fmla="*/ 535259 w 2453269"/>
                <a:gd name="connsiteY5" fmla="*/ 345688 h 786341"/>
                <a:gd name="connsiteX6" fmla="*/ 568713 w 2453269"/>
                <a:gd name="connsiteY6" fmla="*/ 379141 h 786341"/>
                <a:gd name="connsiteX7" fmla="*/ 646771 w 2453269"/>
                <a:gd name="connsiteY7" fmla="*/ 412595 h 786341"/>
                <a:gd name="connsiteX8" fmla="*/ 858644 w 2453269"/>
                <a:gd name="connsiteY8" fmla="*/ 490654 h 786341"/>
                <a:gd name="connsiteX9" fmla="*/ 892098 w 2453269"/>
                <a:gd name="connsiteY9" fmla="*/ 512956 h 786341"/>
                <a:gd name="connsiteX10" fmla="*/ 1014761 w 2453269"/>
                <a:gd name="connsiteY10" fmla="*/ 546410 h 786341"/>
                <a:gd name="connsiteX11" fmla="*/ 1070518 w 2453269"/>
                <a:gd name="connsiteY11" fmla="*/ 568712 h 786341"/>
                <a:gd name="connsiteX12" fmla="*/ 1159727 w 2453269"/>
                <a:gd name="connsiteY12" fmla="*/ 591015 h 786341"/>
                <a:gd name="connsiteX13" fmla="*/ 1193181 w 2453269"/>
                <a:gd name="connsiteY13" fmla="*/ 624468 h 786341"/>
                <a:gd name="connsiteX14" fmla="*/ 1271240 w 2453269"/>
                <a:gd name="connsiteY14" fmla="*/ 680224 h 786341"/>
                <a:gd name="connsiteX15" fmla="*/ 1371600 w 2453269"/>
                <a:gd name="connsiteY15" fmla="*/ 780585 h 786341"/>
                <a:gd name="connsiteX16" fmla="*/ 1773044 w 2453269"/>
                <a:gd name="connsiteY16" fmla="*/ 245327 h 786341"/>
                <a:gd name="connsiteX17" fmla="*/ 1851103 w 2453269"/>
                <a:gd name="connsiteY17" fmla="*/ 289932 h 786341"/>
                <a:gd name="connsiteX18" fmla="*/ 2007220 w 2453269"/>
                <a:gd name="connsiteY18" fmla="*/ 334537 h 786341"/>
                <a:gd name="connsiteX19" fmla="*/ 2207942 w 2453269"/>
                <a:gd name="connsiteY19" fmla="*/ 323385 h 786341"/>
                <a:gd name="connsiteX20" fmla="*/ 2453269 w 2453269"/>
                <a:gd name="connsiteY20" fmla="*/ 334537 h 786341"/>
                <a:gd name="connsiteX0" fmla="*/ 0 w 2453269"/>
                <a:gd name="connsiteY0" fmla="*/ 0 h 786341"/>
                <a:gd name="connsiteX1" fmla="*/ 78059 w 2453269"/>
                <a:gd name="connsiteY1" fmla="*/ 89210 h 786341"/>
                <a:gd name="connsiteX2" fmla="*/ 156118 w 2453269"/>
                <a:gd name="connsiteY2" fmla="*/ 144966 h 786341"/>
                <a:gd name="connsiteX3" fmla="*/ 345688 w 2453269"/>
                <a:gd name="connsiteY3" fmla="*/ 234176 h 786341"/>
                <a:gd name="connsiteX4" fmla="*/ 401444 w 2453269"/>
                <a:gd name="connsiteY4" fmla="*/ 278780 h 786341"/>
                <a:gd name="connsiteX5" fmla="*/ 535259 w 2453269"/>
                <a:gd name="connsiteY5" fmla="*/ 345688 h 786341"/>
                <a:gd name="connsiteX6" fmla="*/ 568713 w 2453269"/>
                <a:gd name="connsiteY6" fmla="*/ 379141 h 786341"/>
                <a:gd name="connsiteX7" fmla="*/ 646771 w 2453269"/>
                <a:gd name="connsiteY7" fmla="*/ 412595 h 786341"/>
                <a:gd name="connsiteX8" fmla="*/ 858644 w 2453269"/>
                <a:gd name="connsiteY8" fmla="*/ 490654 h 786341"/>
                <a:gd name="connsiteX9" fmla="*/ 892098 w 2453269"/>
                <a:gd name="connsiteY9" fmla="*/ 512956 h 786341"/>
                <a:gd name="connsiteX10" fmla="*/ 1014761 w 2453269"/>
                <a:gd name="connsiteY10" fmla="*/ 546410 h 786341"/>
                <a:gd name="connsiteX11" fmla="*/ 1070518 w 2453269"/>
                <a:gd name="connsiteY11" fmla="*/ 568712 h 786341"/>
                <a:gd name="connsiteX12" fmla="*/ 1159727 w 2453269"/>
                <a:gd name="connsiteY12" fmla="*/ 591015 h 786341"/>
                <a:gd name="connsiteX13" fmla="*/ 1193181 w 2453269"/>
                <a:gd name="connsiteY13" fmla="*/ 624468 h 786341"/>
                <a:gd name="connsiteX14" fmla="*/ 1271240 w 2453269"/>
                <a:gd name="connsiteY14" fmla="*/ 680224 h 786341"/>
                <a:gd name="connsiteX15" fmla="*/ 1371600 w 2453269"/>
                <a:gd name="connsiteY15" fmla="*/ 780585 h 786341"/>
                <a:gd name="connsiteX16" fmla="*/ 1851103 w 2453269"/>
                <a:gd name="connsiteY16" fmla="*/ 289932 h 786341"/>
                <a:gd name="connsiteX17" fmla="*/ 2007220 w 2453269"/>
                <a:gd name="connsiteY17" fmla="*/ 334537 h 786341"/>
                <a:gd name="connsiteX18" fmla="*/ 2207942 w 2453269"/>
                <a:gd name="connsiteY18" fmla="*/ 323385 h 786341"/>
                <a:gd name="connsiteX19" fmla="*/ 2453269 w 2453269"/>
                <a:gd name="connsiteY19" fmla="*/ 334537 h 786341"/>
                <a:gd name="connsiteX0" fmla="*/ 0 w 2453269"/>
                <a:gd name="connsiteY0" fmla="*/ 0 h 786341"/>
                <a:gd name="connsiteX1" fmla="*/ 78059 w 2453269"/>
                <a:gd name="connsiteY1" fmla="*/ 89210 h 786341"/>
                <a:gd name="connsiteX2" fmla="*/ 156118 w 2453269"/>
                <a:gd name="connsiteY2" fmla="*/ 144966 h 786341"/>
                <a:gd name="connsiteX3" fmla="*/ 345688 w 2453269"/>
                <a:gd name="connsiteY3" fmla="*/ 234176 h 786341"/>
                <a:gd name="connsiteX4" fmla="*/ 401444 w 2453269"/>
                <a:gd name="connsiteY4" fmla="*/ 278780 h 786341"/>
                <a:gd name="connsiteX5" fmla="*/ 535259 w 2453269"/>
                <a:gd name="connsiteY5" fmla="*/ 345688 h 786341"/>
                <a:gd name="connsiteX6" fmla="*/ 568713 w 2453269"/>
                <a:gd name="connsiteY6" fmla="*/ 379141 h 786341"/>
                <a:gd name="connsiteX7" fmla="*/ 646771 w 2453269"/>
                <a:gd name="connsiteY7" fmla="*/ 412595 h 786341"/>
                <a:gd name="connsiteX8" fmla="*/ 858644 w 2453269"/>
                <a:gd name="connsiteY8" fmla="*/ 490654 h 786341"/>
                <a:gd name="connsiteX9" fmla="*/ 892098 w 2453269"/>
                <a:gd name="connsiteY9" fmla="*/ 512956 h 786341"/>
                <a:gd name="connsiteX10" fmla="*/ 1014761 w 2453269"/>
                <a:gd name="connsiteY10" fmla="*/ 546410 h 786341"/>
                <a:gd name="connsiteX11" fmla="*/ 1070518 w 2453269"/>
                <a:gd name="connsiteY11" fmla="*/ 568712 h 786341"/>
                <a:gd name="connsiteX12" fmla="*/ 1159727 w 2453269"/>
                <a:gd name="connsiteY12" fmla="*/ 591015 h 786341"/>
                <a:gd name="connsiteX13" fmla="*/ 1193181 w 2453269"/>
                <a:gd name="connsiteY13" fmla="*/ 624468 h 786341"/>
                <a:gd name="connsiteX14" fmla="*/ 1271240 w 2453269"/>
                <a:gd name="connsiteY14" fmla="*/ 680224 h 786341"/>
                <a:gd name="connsiteX15" fmla="*/ 1371600 w 2453269"/>
                <a:gd name="connsiteY15" fmla="*/ 780585 h 786341"/>
                <a:gd name="connsiteX16" fmla="*/ 2007220 w 2453269"/>
                <a:gd name="connsiteY16" fmla="*/ 334537 h 786341"/>
                <a:gd name="connsiteX17" fmla="*/ 2207942 w 2453269"/>
                <a:gd name="connsiteY17" fmla="*/ 323385 h 786341"/>
                <a:gd name="connsiteX18" fmla="*/ 2453269 w 2453269"/>
                <a:gd name="connsiteY18" fmla="*/ 334537 h 786341"/>
                <a:gd name="connsiteX0" fmla="*/ 0 w 2453269"/>
                <a:gd name="connsiteY0" fmla="*/ 0 h 786341"/>
                <a:gd name="connsiteX1" fmla="*/ 78059 w 2453269"/>
                <a:gd name="connsiteY1" fmla="*/ 89210 h 786341"/>
                <a:gd name="connsiteX2" fmla="*/ 156118 w 2453269"/>
                <a:gd name="connsiteY2" fmla="*/ 144966 h 786341"/>
                <a:gd name="connsiteX3" fmla="*/ 345688 w 2453269"/>
                <a:gd name="connsiteY3" fmla="*/ 234176 h 786341"/>
                <a:gd name="connsiteX4" fmla="*/ 401444 w 2453269"/>
                <a:gd name="connsiteY4" fmla="*/ 278780 h 786341"/>
                <a:gd name="connsiteX5" fmla="*/ 535259 w 2453269"/>
                <a:gd name="connsiteY5" fmla="*/ 345688 h 786341"/>
                <a:gd name="connsiteX6" fmla="*/ 568713 w 2453269"/>
                <a:gd name="connsiteY6" fmla="*/ 379141 h 786341"/>
                <a:gd name="connsiteX7" fmla="*/ 646771 w 2453269"/>
                <a:gd name="connsiteY7" fmla="*/ 412595 h 786341"/>
                <a:gd name="connsiteX8" fmla="*/ 858644 w 2453269"/>
                <a:gd name="connsiteY8" fmla="*/ 490654 h 786341"/>
                <a:gd name="connsiteX9" fmla="*/ 892098 w 2453269"/>
                <a:gd name="connsiteY9" fmla="*/ 512956 h 786341"/>
                <a:gd name="connsiteX10" fmla="*/ 1014761 w 2453269"/>
                <a:gd name="connsiteY10" fmla="*/ 546410 h 786341"/>
                <a:gd name="connsiteX11" fmla="*/ 1070518 w 2453269"/>
                <a:gd name="connsiteY11" fmla="*/ 568712 h 786341"/>
                <a:gd name="connsiteX12" fmla="*/ 1159727 w 2453269"/>
                <a:gd name="connsiteY12" fmla="*/ 591015 h 786341"/>
                <a:gd name="connsiteX13" fmla="*/ 1193181 w 2453269"/>
                <a:gd name="connsiteY13" fmla="*/ 624468 h 786341"/>
                <a:gd name="connsiteX14" fmla="*/ 1271240 w 2453269"/>
                <a:gd name="connsiteY14" fmla="*/ 680224 h 786341"/>
                <a:gd name="connsiteX15" fmla="*/ 1371600 w 2453269"/>
                <a:gd name="connsiteY15" fmla="*/ 780585 h 786341"/>
                <a:gd name="connsiteX16" fmla="*/ 2207942 w 2453269"/>
                <a:gd name="connsiteY16" fmla="*/ 323385 h 786341"/>
                <a:gd name="connsiteX17" fmla="*/ 2453269 w 2453269"/>
                <a:gd name="connsiteY17" fmla="*/ 334537 h 786341"/>
                <a:gd name="connsiteX0" fmla="*/ 0 w 2453269"/>
                <a:gd name="connsiteY0" fmla="*/ 0 h 786341"/>
                <a:gd name="connsiteX1" fmla="*/ 78059 w 2453269"/>
                <a:gd name="connsiteY1" fmla="*/ 89210 h 786341"/>
                <a:gd name="connsiteX2" fmla="*/ 156118 w 2453269"/>
                <a:gd name="connsiteY2" fmla="*/ 144966 h 786341"/>
                <a:gd name="connsiteX3" fmla="*/ 345688 w 2453269"/>
                <a:gd name="connsiteY3" fmla="*/ 234176 h 786341"/>
                <a:gd name="connsiteX4" fmla="*/ 401444 w 2453269"/>
                <a:gd name="connsiteY4" fmla="*/ 278780 h 786341"/>
                <a:gd name="connsiteX5" fmla="*/ 535259 w 2453269"/>
                <a:gd name="connsiteY5" fmla="*/ 345688 h 786341"/>
                <a:gd name="connsiteX6" fmla="*/ 568713 w 2453269"/>
                <a:gd name="connsiteY6" fmla="*/ 379141 h 786341"/>
                <a:gd name="connsiteX7" fmla="*/ 646771 w 2453269"/>
                <a:gd name="connsiteY7" fmla="*/ 412595 h 786341"/>
                <a:gd name="connsiteX8" fmla="*/ 858644 w 2453269"/>
                <a:gd name="connsiteY8" fmla="*/ 490654 h 786341"/>
                <a:gd name="connsiteX9" fmla="*/ 892098 w 2453269"/>
                <a:gd name="connsiteY9" fmla="*/ 512956 h 786341"/>
                <a:gd name="connsiteX10" fmla="*/ 1014761 w 2453269"/>
                <a:gd name="connsiteY10" fmla="*/ 546410 h 786341"/>
                <a:gd name="connsiteX11" fmla="*/ 1070518 w 2453269"/>
                <a:gd name="connsiteY11" fmla="*/ 568712 h 786341"/>
                <a:gd name="connsiteX12" fmla="*/ 1159727 w 2453269"/>
                <a:gd name="connsiteY12" fmla="*/ 591015 h 786341"/>
                <a:gd name="connsiteX13" fmla="*/ 1193181 w 2453269"/>
                <a:gd name="connsiteY13" fmla="*/ 624468 h 786341"/>
                <a:gd name="connsiteX14" fmla="*/ 1271240 w 2453269"/>
                <a:gd name="connsiteY14" fmla="*/ 680224 h 786341"/>
                <a:gd name="connsiteX15" fmla="*/ 1371600 w 2453269"/>
                <a:gd name="connsiteY15" fmla="*/ 780585 h 786341"/>
                <a:gd name="connsiteX16" fmla="*/ 2453269 w 2453269"/>
                <a:gd name="connsiteY16" fmla="*/ 334537 h 786341"/>
                <a:gd name="connsiteX0" fmla="*/ 0 w 1371600"/>
                <a:gd name="connsiteY0" fmla="*/ 0 h 786341"/>
                <a:gd name="connsiteX1" fmla="*/ 78059 w 1371600"/>
                <a:gd name="connsiteY1" fmla="*/ 89210 h 786341"/>
                <a:gd name="connsiteX2" fmla="*/ 156118 w 1371600"/>
                <a:gd name="connsiteY2" fmla="*/ 144966 h 786341"/>
                <a:gd name="connsiteX3" fmla="*/ 345688 w 1371600"/>
                <a:gd name="connsiteY3" fmla="*/ 234176 h 786341"/>
                <a:gd name="connsiteX4" fmla="*/ 401444 w 1371600"/>
                <a:gd name="connsiteY4" fmla="*/ 278780 h 786341"/>
                <a:gd name="connsiteX5" fmla="*/ 535259 w 1371600"/>
                <a:gd name="connsiteY5" fmla="*/ 345688 h 786341"/>
                <a:gd name="connsiteX6" fmla="*/ 568713 w 1371600"/>
                <a:gd name="connsiteY6" fmla="*/ 379141 h 786341"/>
                <a:gd name="connsiteX7" fmla="*/ 646771 w 1371600"/>
                <a:gd name="connsiteY7" fmla="*/ 412595 h 786341"/>
                <a:gd name="connsiteX8" fmla="*/ 858644 w 1371600"/>
                <a:gd name="connsiteY8" fmla="*/ 490654 h 786341"/>
                <a:gd name="connsiteX9" fmla="*/ 892098 w 1371600"/>
                <a:gd name="connsiteY9" fmla="*/ 512956 h 786341"/>
                <a:gd name="connsiteX10" fmla="*/ 1014761 w 1371600"/>
                <a:gd name="connsiteY10" fmla="*/ 546410 h 786341"/>
                <a:gd name="connsiteX11" fmla="*/ 1070518 w 1371600"/>
                <a:gd name="connsiteY11" fmla="*/ 568712 h 786341"/>
                <a:gd name="connsiteX12" fmla="*/ 1159727 w 1371600"/>
                <a:gd name="connsiteY12" fmla="*/ 591015 h 786341"/>
                <a:gd name="connsiteX13" fmla="*/ 1193181 w 1371600"/>
                <a:gd name="connsiteY13" fmla="*/ 624468 h 786341"/>
                <a:gd name="connsiteX14" fmla="*/ 1271240 w 1371600"/>
                <a:gd name="connsiteY14" fmla="*/ 680224 h 786341"/>
                <a:gd name="connsiteX15" fmla="*/ 1371600 w 1371600"/>
                <a:gd name="connsiteY15" fmla="*/ 780585 h 786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600" h="786341">
                  <a:moveTo>
                    <a:pt x="0" y="0"/>
                  </a:moveTo>
                  <a:cubicBezTo>
                    <a:pt x="36883" y="55323"/>
                    <a:pt x="12826" y="23977"/>
                    <a:pt x="78059" y="89210"/>
                  </a:cubicBezTo>
                  <a:cubicBezTo>
                    <a:pt x="130976" y="142127"/>
                    <a:pt x="102716" y="127166"/>
                    <a:pt x="156118" y="144966"/>
                  </a:cubicBezTo>
                  <a:cubicBezTo>
                    <a:pt x="200723" y="169127"/>
                    <a:pt x="304800" y="211874"/>
                    <a:pt x="345688" y="234176"/>
                  </a:cubicBezTo>
                  <a:cubicBezTo>
                    <a:pt x="364273" y="249044"/>
                    <a:pt x="381641" y="265578"/>
                    <a:pt x="401444" y="278780"/>
                  </a:cubicBezTo>
                  <a:cubicBezTo>
                    <a:pt x="462797" y="319682"/>
                    <a:pt x="474446" y="321362"/>
                    <a:pt x="535259" y="345688"/>
                  </a:cubicBezTo>
                  <a:cubicBezTo>
                    <a:pt x="546410" y="356839"/>
                    <a:pt x="555880" y="369975"/>
                    <a:pt x="568713" y="379141"/>
                  </a:cubicBezTo>
                  <a:cubicBezTo>
                    <a:pt x="622859" y="417817"/>
                    <a:pt x="598235" y="388327"/>
                    <a:pt x="646771" y="412595"/>
                  </a:cubicBezTo>
                  <a:cubicBezTo>
                    <a:pt x="695093" y="431180"/>
                    <a:pt x="817756" y="473927"/>
                    <a:pt x="858644" y="490654"/>
                  </a:cubicBezTo>
                  <a:cubicBezTo>
                    <a:pt x="869795" y="498088"/>
                    <a:pt x="879654" y="507979"/>
                    <a:pt x="892098" y="512956"/>
                  </a:cubicBezTo>
                  <a:cubicBezTo>
                    <a:pt x="982175" y="548986"/>
                    <a:pt x="945443" y="523304"/>
                    <a:pt x="1014761" y="546410"/>
                  </a:cubicBezTo>
                  <a:cubicBezTo>
                    <a:pt x="1033751" y="552740"/>
                    <a:pt x="1051345" y="562960"/>
                    <a:pt x="1070518" y="568712"/>
                  </a:cubicBezTo>
                  <a:cubicBezTo>
                    <a:pt x="1094679" y="576146"/>
                    <a:pt x="1139283" y="581722"/>
                    <a:pt x="1159727" y="591015"/>
                  </a:cubicBezTo>
                  <a:cubicBezTo>
                    <a:pt x="1170878" y="602166"/>
                    <a:pt x="1181066" y="614372"/>
                    <a:pt x="1193181" y="624468"/>
                  </a:cubicBezTo>
                  <a:cubicBezTo>
                    <a:pt x="1220302" y="647068"/>
                    <a:pt x="1246140" y="652614"/>
                    <a:pt x="1271240" y="680224"/>
                  </a:cubicBezTo>
                  <a:cubicBezTo>
                    <a:pt x="1367710" y="786341"/>
                    <a:pt x="1295765" y="755307"/>
                    <a:pt x="1371600" y="780585"/>
                  </a:cubicBezTo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976952" y="3981969"/>
              <a:ext cx="747132" cy="123546"/>
            </a:xfrm>
            <a:custGeom>
              <a:avLst/>
              <a:gdLst>
                <a:gd name="connsiteX0" fmla="*/ 0 w 2806523"/>
                <a:gd name="connsiteY0" fmla="*/ 0 h 786341"/>
                <a:gd name="connsiteX1" fmla="*/ 78059 w 2806523"/>
                <a:gd name="connsiteY1" fmla="*/ 89210 h 786341"/>
                <a:gd name="connsiteX2" fmla="*/ 156118 w 2806523"/>
                <a:gd name="connsiteY2" fmla="*/ 144966 h 786341"/>
                <a:gd name="connsiteX3" fmla="*/ 178420 w 2806523"/>
                <a:gd name="connsiteY3" fmla="*/ 189571 h 786341"/>
                <a:gd name="connsiteX4" fmla="*/ 211874 w 2806523"/>
                <a:gd name="connsiteY4" fmla="*/ 200722 h 786341"/>
                <a:gd name="connsiteX5" fmla="*/ 345688 w 2806523"/>
                <a:gd name="connsiteY5" fmla="*/ 234176 h 786341"/>
                <a:gd name="connsiteX6" fmla="*/ 401444 w 2806523"/>
                <a:gd name="connsiteY6" fmla="*/ 278780 h 786341"/>
                <a:gd name="connsiteX7" fmla="*/ 535259 w 2806523"/>
                <a:gd name="connsiteY7" fmla="*/ 345688 h 786341"/>
                <a:gd name="connsiteX8" fmla="*/ 568713 w 2806523"/>
                <a:gd name="connsiteY8" fmla="*/ 379141 h 786341"/>
                <a:gd name="connsiteX9" fmla="*/ 646771 w 2806523"/>
                <a:gd name="connsiteY9" fmla="*/ 412595 h 786341"/>
                <a:gd name="connsiteX10" fmla="*/ 680225 w 2806523"/>
                <a:gd name="connsiteY10" fmla="*/ 434897 h 786341"/>
                <a:gd name="connsiteX11" fmla="*/ 858644 w 2806523"/>
                <a:gd name="connsiteY11" fmla="*/ 490654 h 786341"/>
                <a:gd name="connsiteX12" fmla="*/ 892098 w 2806523"/>
                <a:gd name="connsiteY12" fmla="*/ 512956 h 786341"/>
                <a:gd name="connsiteX13" fmla="*/ 1014761 w 2806523"/>
                <a:gd name="connsiteY13" fmla="*/ 546410 h 786341"/>
                <a:gd name="connsiteX14" fmla="*/ 1070518 w 2806523"/>
                <a:gd name="connsiteY14" fmla="*/ 568712 h 786341"/>
                <a:gd name="connsiteX15" fmla="*/ 1126274 w 2806523"/>
                <a:gd name="connsiteY15" fmla="*/ 579863 h 786341"/>
                <a:gd name="connsiteX16" fmla="*/ 1159727 w 2806523"/>
                <a:gd name="connsiteY16" fmla="*/ 591015 h 786341"/>
                <a:gd name="connsiteX17" fmla="*/ 1193181 w 2806523"/>
                <a:gd name="connsiteY17" fmla="*/ 624468 h 786341"/>
                <a:gd name="connsiteX18" fmla="*/ 1271240 w 2806523"/>
                <a:gd name="connsiteY18" fmla="*/ 680224 h 786341"/>
                <a:gd name="connsiteX19" fmla="*/ 1371600 w 2806523"/>
                <a:gd name="connsiteY19" fmla="*/ 780585 h 786341"/>
                <a:gd name="connsiteX20" fmla="*/ 1449659 w 2806523"/>
                <a:gd name="connsiteY20" fmla="*/ 769434 h 786341"/>
                <a:gd name="connsiteX21" fmla="*/ 1516566 w 2806523"/>
                <a:gd name="connsiteY21" fmla="*/ 680224 h 786341"/>
                <a:gd name="connsiteX22" fmla="*/ 1538869 w 2806523"/>
                <a:gd name="connsiteY22" fmla="*/ 657922 h 786341"/>
                <a:gd name="connsiteX23" fmla="*/ 1561171 w 2806523"/>
                <a:gd name="connsiteY23" fmla="*/ 613317 h 786341"/>
                <a:gd name="connsiteX24" fmla="*/ 1594625 w 2806523"/>
                <a:gd name="connsiteY24" fmla="*/ 490654 h 786341"/>
                <a:gd name="connsiteX25" fmla="*/ 1605776 w 2806523"/>
                <a:gd name="connsiteY25" fmla="*/ 401444 h 786341"/>
                <a:gd name="connsiteX26" fmla="*/ 1650381 w 2806523"/>
                <a:gd name="connsiteY26" fmla="*/ 323385 h 786341"/>
                <a:gd name="connsiteX27" fmla="*/ 1694986 w 2806523"/>
                <a:gd name="connsiteY27" fmla="*/ 267629 h 786341"/>
                <a:gd name="connsiteX28" fmla="*/ 1706137 w 2806523"/>
                <a:gd name="connsiteY28" fmla="*/ 223024 h 786341"/>
                <a:gd name="connsiteX29" fmla="*/ 1773044 w 2806523"/>
                <a:gd name="connsiteY29" fmla="*/ 245327 h 786341"/>
                <a:gd name="connsiteX30" fmla="*/ 1817649 w 2806523"/>
                <a:gd name="connsiteY30" fmla="*/ 256478 h 786341"/>
                <a:gd name="connsiteX31" fmla="*/ 1851103 w 2806523"/>
                <a:gd name="connsiteY31" fmla="*/ 289932 h 786341"/>
                <a:gd name="connsiteX32" fmla="*/ 2207942 w 2806523"/>
                <a:gd name="connsiteY32" fmla="*/ 323385 h 786341"/>
                <a:gd name="connsiteX33" fmla="*/ 2453269 w 2806523"/>
                <a:gd name="connsiteY33" fmla="*/ 334537 h 786341"/>
                <a:gd name="connsiteX34" fmla="*/ 2542479 w 2806523"/>
                <a:gd name="connsiteY34" fmla="*/ 345688 h 786341"/>
                <a:gd name="connsiteX35" fmla="*/ 2653991 w 2806523"/>
                <a:gd name="connsiteY35" fmla="*/ 356839 h 786341"/>
                <a:gd name="connsiteX36" fmla="*/ 2732049 w 2806523"/>
                <a:gd name="connsiteY36" fmla="*/ 412595 h 786341"/>
                <a:gd name="connsiteX0" fmla="*/ 0 w 2806523"/>
                <a:gd name="connsiteY0" fmla="*/ 0 h 786341"/>
                <a:gd name="connsiteX1" fmla="*/ 78059 w 2806523"/>
                <a:gd name="connsiteY1" fmla="*/ 89210 h 786341"/>
                <a:gd name="connsiteX2" fmla="*/ 156118 w 2806523"/>
                <a:gd name="connsiteY2" fmla="*/ 144966 h 786341"/>
                <a:gd name="connsiteX3" fmla="*/ 178420 w 2806523"/>
                <a:gd name="connsiteY3" fmla="*/ 189571 h 786341"/>
                <a:gd name="connsiteX4" fmla="*/ 211874 w 2806523"/>
                <a:gd name="connsiteY4" fmla="*/ 200722 h 786341"/>
                <a:gd name="connsiteX5" fmla="*/ 345688 w 2806523"/>
                <a:gd name="connsiteY5" fmla="*/ 234176 h 786341"/>
                <a:gd name="connsiteX6" fmla="*/ 401444 w 2806523"/>
                <a:gd name="connsiteY6" fmla="*/ 278780 h 786341"/>
                <a:gd name="connsiteX7" fmla="*/ 535259 w 2806523"/>
                <a:gd name="connsiteY7" fmla="*/ 345688 h 786341"/>
                <a:gd name="connsiteX8" fmla="*/ 568713 w 2806523"/>
                <a:gd name="connsiteY8" fmla="*/ 379141 h 786341"/>
                <a:gd name="connsiteX9" fmla="*/ 646771 w 2806523"/>
                <a:gd name="connsiteY9" fmla="*/ 412595 h 786341"/>
                <a:gd name="connsiteX10" fmla="*/ 680225 w 2806523"/>
                <a:gd name="connsiteY10" fmla="*/ 434897 h 786341"/>
                <a:gd name="connsiteX11" fmla="*/ 858644 w 2806523"/>
                <a:gd name="connsiteY11" fmla="*/ 490654 h 786341"/>
                <a:gd name="connsiteX12" fmla="*/ 892098 w 2806523"/>
                <a:gd name="connsiteY12" fmla="*/ 512956 h 786341"/>
                <a:gd name="connsiteX13" fmla="*/ 1014761 w 2806523"/>
                <a:gd name="connsiteY13" fmla="*/ 546410 h 786341"/>
                <a:gd name="connsiteX14" fmla="*/ 1070518 w 2806523"/>
                <a:gd name="connsiteY14" fmla="*/ 568712 h 786341"/>
                <a:gd name="connsiteX15" fmla="*/ 1126274 w 2806523"/>
                <a:gd name="connsiteY15" fmla="*/ 579863 h 786341"/>
                <a:gd name="connsiteX16" fmla="*/ 1159727 w 2806523"/>
                <a:gd name="connsiteY16" fmla="*/ 591015 h 786341"/>
                <a:gd name="connsiteX17" fmla="*/ 1193181 w 2806523"/>
                <a:gd name="connsiteY17" fmla="*/ 624468 h 786341"/>
                <a:gd name="connsiteX18" fmla="*/ 1271240 w 2806523"/>
                <a:gd name="connsiteY18" fmla="*/ 680224 h 786341"/>
                <a:gd name="connsiteX19" fmla="*/ 1371600 w 2806523"/>
                <a:gd name="connsiteY19" fmla="*/ 780585 h 786341"/>
                <a:gd name="connsiteX20" fmla="*/ 1449659 w 2806523"/>
                <a:gd name="connsiteY20" fmla="*/ 769434 h 786341"/>
                <a:gd name="connsiteX21" fmla="*/ 1516566 w 2806523"/>
                <a:gd name="connsiteY21" fmla="*/ 680224 h 786341"/>
                <a:gd name="connsiteX22" fmla="*/ 1538869 w 2806523"/>
                <a:gd name="connsiteY22" fmla="*/ 657922 h 786341"/>
                <a:gd name="connsiteX23" fmla="*/ 1561171 w 2806523"/>
                <a:gd name="connsiteY23" fmla="*/ 613317 h 786341"/>
                <a:gd name="connsiteX24" fmla="*/ 1594625 w 2806523"/>
                <a:gd name="connsiteY24" fmla="*/ 490654 h 786341"/>
                <a:gd name="connsiteX25" fmla="*/ 1605776 w 2806523"/>
                <a:gd name="connsiteY25" fmla="*/ 401444 h 786341"/>
                <a:gd name="connsiteX26" fmla="*/ 1650381 w 2806523"/>
                <a:gd name="connsiteY26" fmla="*/ 323385 h 786341"/>
                <a:gd name="connsiteX27" fmla="*/ 1694986 w 2806523"/>
                <a:gd name="connsiteY27" fmla="*/ 267629 h 786341"/>
                <a:gd name="connsiteX28" fmla="*/ 1706137 w 2806523"/>
                <a:gd name="connsiteY28" fmla="*/ 223024 h 786341"/>
                <a:gd name="connsiteX29" fmla="*/ 1773044 w 2806523"/>
                <a:gd name="connsiteY29" fmla="*/ 245327 h 786341"/>
                <a:gd name="connsiteX30" fmla="*/ 1817649 w 2806523"/>
                <a:gd name="connsiteY30" fmla="*/ 256478 h 786341"/>
                <a:gd name="connsiteX31" fmla="*/ 1851103 w 2806523"/>
                <a:gd name="connsiteY31" fmla="*/ 289932 h 786341"/>
                <a:gd name="connsiteX32" fmla="*/ 2207942 w 2806523"/>
                <a:gd name="connsiteY32" fmla="*/ 323385 h 786341"/>
                <a:gd name="connsiteX33" fmla="*/ 2453269 w 2806523"/>
                <a:gd name="connsiteY33" fmla="*/ 334537 h 786341"/>
                <a:gd name="connsiteX34" fmla="*/ 2542479 w 2806523"/>
                <a:gd name="connsiteY34" fmla="*/ 345688 h 786341"/>
                <a:gd name="connsiteX35" fmla="*/ 2653991 w 2806523"/>
                <a:gd name="connsiteY35" fmla="*/ 356839 h 786341"/>
                <a:gd name="connsiteX36" fmla="*/ 2732049 w 2806523"/>
                <a:gd name="connsiteY36" fmla="*/ 412595 h 786341"/>
                <a:gd name="connsiteX0" fmla="*/ 0 w 2806523"/>
                <a:gd name="connsiteY0" fmla="*/ 0 h 786341"/>
                <a:gd name="connsiteX1" fmla="*/ 78059 w 2806523"/>
                <a:gd name="connsiteY1" fmla="*/ 89210 h 786341"/>
                <a:gd name="connsiteX2" fmla="*/ 156118 w 2806523"/>
                <a:gd name="connsiteY2" fmla="*/ 144966 h 786341"/>
                <a:gd name="connsiteX3" fmla="*/ 178420 w 2806523"/>
                <a:gd name="connsiteY3" fmla="*/ 189571 h 786341"/>
                <a:gd name="connsiteX4" fmla="*/ 211874 w 2806523"/>
                <a:gd name="connsiteY4" fmla="*/ 200722 h 786341"/>
                <a:gd name="connsiteX5" fmla="*/ 345688 w 2806523"/>
                <a:gd name="connsiteY5" fmla="*/ 234176 h 786341"/>
                <a:gd name="connsiteX6" fmla="*/ 401444 w 2806523"/>
                <a:gd name="connsiteY6" fmla="*/ 278780 h 786341"/>
                <a:gd name="connsiteX7" fmla="*/ 535259 w 2806523"/>
                <a:gd name="connsiteY7" fmla="*/ 345688 h 786341"/>
                <a:gd name="connsiteX8" fmla="*/ 568713 w 2806523"/>
                <a:gd name="connsiteY8" fmla="*/ 379141 h 786341"/>
                <a:gd name="connsiteX9" fmla="*/ 646771 w 2806523"/>
                <a:gd name="connsiteY9" fmla="*/ 412595 h 786341"/>
                <a:gd name="connsiteX10" fmla="*/ 680225 w 2806523"/>
                <a:gd name="connsiteY10" fmla="*/ 434897 h 786341"/>
                <a:gd name="connsiteX11" fmla="*/ 858644 w 2806523"/>
                <a:gd name="connsiteY11" fmla="*/ 490654 h 786341"/>
                <a:gd name="connsiteX12" fmla="*/ 892098 w 2806523"/>
                <a:gd name="connsiteY12" fmla="*/ 512956 h 786341"/>
                <a:gd name="connsiteX13" fmla="*/ 1014761 w 2806523"/>
                <a:gd name="connsiteY13" fmla="*/ 546410 h 786341"/>
                <a:gd name="connsiteX14" fmla="*/ 1070518 w 2806523"/>
                <a:gd name="connsiteY14" fmla="*/ 568712 h 786341"/>
                <a:gd name="connsiteX15" fmla="*/ 1126274 w 2806523"/>
                <a:gd name="connsiteY15" fmla="*/ 579863 h 786341"/>
                <a:gd name="connsiteX16" fmla="*/ 1159727 w 2806523"/>
                <a:gd name="connsiteY16" fmla="*/ 591015 h 786341"/>
                <a:gd name="connsiteX17" fmla="*/ 1193181 w 2806523"/>
                <a:gd name="connsiteY17" fmla="*/ 624468 h 786341"/>
                <a:gd name="connsiteX18" fmla="*/ 1271240 w 2806523"/>
                <a:gd name="connsiteY18" fmla="*/ 680224 h 786341"/>
                <a:gd name="connsiteX19" fmla="*/ 1371600 w 2806523"/>
                <a:gd name="connsiteY19" fmla="*/ 780585 h 786341"/>
                <a:gd name="connsiteX20" fmla="*/ 1516566 w 2806523"/>
                <a:gd name="connsiteY20" fmla="*/ 680224 h 786341"/>
                <a:gd name="connsiteX21" fmla="*/ 1538869 w 2806523"/>
                <a:gd name="connsiteY21" fmla="*/ 657922 h 786341"/>
                <a:gd name="connsiteX22" fmla="*/ 1561171 w 2806523"/>
                <a:gd name="connsiteY22" fmla="*/ 613317 h 786341"/>
                <a:gd name="connsiteX23" fmla="*/ 1594625 w 2806523"/>
                <a:gd name="connsiteY23" fmla="*/ 490654 h 786341"/>
                <a:gd name="connsiteX24" fmla="*/ 1605776 w 2806523"/>
                <a:gd name="connsiteY24" fmla="*/ 401444 h 786341"/>
                <a:gd name="connsiteX25" fmla="*/ 1650381 w 2806523"/>
                <a:gd name="connsiteY25" fmla="*/ 323385 h 786341"/>
                <a:gd name="connsiteX26" fmla="*/ 1694986 w 2806523"/>
                <a:gd name="connsiteY26" fmla="*/ 267629 h 786341"/>
                <a:gd name="connsiteX27" fmla="*/ 1706137 w 2806523"/>
                <a:gd name="connsiteY27" fmla="*/ 223024 h 786341"/>
                <a:gd name="connsiteX28" fmla="*/ 1773044 w 2806523"/>
                <a:gd name="connsiteY28" fmla="*/ 245327 h 786341"/>
                <a:gd name="connsiteX29" fmla="*/ 1817649 w 2806523"/>
                <a:gd name="connsiteY29" fmla="*/ 256478 h 786341"/>
                <a:gd name="connsiteX30" fmla="*/ 1851103 w 2806523"/>
                <a:gd name="connsiteY30" fmla="*/ 289932 h 786341"/>
                <a:gd name="connsiteX31" fmla="*/ 2207942 w 2806523"/>
                <a:gd name="connsiteY31" fmla="*/ 323385 h 786341"/>
                <a:gd name="connsiteX32" fmla="*/ 2453269 w 2806523"/>
                <a:gd name="connsiteY32" fmla="*/ 334537 h 786341"/>
                <a:gd name="connsiteX33" fmla="*/ 2542479 w 2806523"/>
                <a:gd name="connsiteY33" fmla="*/ 345688 h 786341"/>
                <a:gd name="connsiteX34" fmla="*/ 2653991 w 2806523"/>
                <a:gd name="connsiteY34" fmla="*/ 356839 h 786341"/>
                <a:gd name="connsiteX35" fmla="*/ 2732049 w 2806523"/>
                <a:gd name="connsiteY35" fmla="*/ 412595 h 786341"/>
                <a:gd name="connsiteX0" fmla="*/ 0 w 2806523"/>
                <a:gd name="connsiteY0" fmla="*/ 0 h 786341"/>
                <a:gd name="connsiteX1" fmla="*/ 78059 w 2806523"/>
                <a:gd name="connsiteY1" fmla="*/ 89210 h 786341"/>
                <a:gd name="connsiteX2" fmla="*/ 156118 w 2806523"/>
                <a:gd name="connsiteY2" fmla="*/ 144966 h 786341"/>
                <a:gd name="connsiteX3" fmla="*/ 178420 w 2806523"/>
                <a:gd name="connsiteY3" fmla="*/ 189571 h 786341"/>
                <a:gd name="connsiteX4" fmla="*/ 211874 w 2806523"/>
                <a:gd name="connsiteY4" fmla="*/ 200722 h 786341"/>
                <a:gd name="connsiteX5" fmla="*/ 345688 w 2806523"/>
                <a:gd name="connsiteY5" fmla="*/ 234176 h 786341"/>
                <a:gd name="connsiteX6" fmla="*/ 401444 w 2806523"/>
                <a:gd name="connsiteY6" fmla="*/ 278780 h 786341"/>
                <a:gd name="connsiteX7" fmla="*/ 535259 w 2806523"/>
                <a:gd name="connsiteY7" fmla="*/ 345688 h 786341"/>
                <a:gd name="connsiteX8" fmla="*/ 568713 w 2806523"/>
                <a:gd name="connsiteY8" fmla="*/ 379141 h 786341"/>
                <a:gd name="connsiteX9" fmla="*/ 646771 w 2806523"/>
                <a:gd name="connsiteY9" fmla="*/ 412595 h 786341"/>
                <a:gd name="connsiteX10" fmla="*/ 680225 w 2806523"/>
                <a:gd name="connsiteY10" fmla="*/ 434897 h 786341"/>
                <a:gd name="connsiteX11" fmla="*/ 858644 w 2806523"/>
                <a:gd name="connsiteY11" fmla="*/ 490654 h 786341"/>
                <a:gd name="connsiteX12" fmla="*/ 892098 w 2806523"/>
                <a:gd name="connsiteY12" fmla="*/ 512956 h 786341"/>
                <a:gd name="connsiteX13" fmla="*/ 1014761 w 2806523"/>
                <a:gd name="connsiteY13" fmla="*/ 546410 h 786341"/>
                <a:gd name="connsiteX14" fmla="*/ 1070518 w 2806523"/>
                <a:gd name="connsiteY14" fmla="*/ 568712 h 786341"/>
                <a:gd name="connsiteX15" fmla="*/ 1126274 w 2806523"/>
                <a:gd name="connsiteY15" fmla="*/ 579863 h 786341"/>
                <a:gd name="connsiteX16" fmla="*/ 1159727 w 2806523"/>
                <a:gd name="connsiteY16" fmla="*/ 591015 h 786341"/>
                <a:gd name="connsiteX17" fmla="*/ 1193181 w 2806523"/>
                <a:gd name="connsiteY17" fmla="*/ 624468 h 786341"/>
                <a:gd name="connsiteX18" fmla="*/ 1271240 w 2806523"/>
                <a:gd name="connsiteY18" fmla="*/ 680224 h 786341"/>
                <a:gd name="connsiteX19" fmla="*/ 1371600 w 2806523"/>
                <a:gd name="connsiteY19" fmla="*/ 780585 h 786341"/>
                <a:gd name="connsiteX20" fmla="*/ 1516566 w 2806523"/>
                <a:gd name="connsiteY20" fmla="*/ 680224 h 786341"/>
                <a:gd name="connsiteX21" fmla="*/ 1538869 w 2806523"/>
                <a:gd name="connsiteY21" fmla="*/ 657922 h 786341"/>
                <a:gd name="connsiteX22" fmla="*/ 1594625 w 2806523"/>
                <a:gd name="connsiteY22" fmla="*/ 490654 h 786341"/>
                <a:gd name="connsiteX23" fmla="*/ 1605776 w 2806523"/>
                <a:gd name="connsiteY23" fmla="*/ 401444 h 786341"/>
                <a:gd name="connsiteX24" fmla="*/ 1650381 w 2806523"/>
                <a:gd name="connsiteY24" fmla="*/ 323385 h 786341"/>
                <a:gd name="connsiteX25" fmla="*/ 1694986 w 2806523"/>
                <a:gd name="connsiteY25" fmla="*/ 267629 h 786341"/>
                <a:gd name="connsiteX26" fmla="*/ 1706137 w 2806523"/>
                <a:gd name="connsiteY26" fmla="*/ 223024 h 786341"/>
                <a:gd name="connsiteX27" fmla="*/ 1773044 w 2806523"/>
                <a:gd name="connsiteY27" fmla="*/ 245327 h 786341"/>
                <a:gd name="connsiteX28" fmla="*/ 1817649 w 2806523"/>
                <a:gd name="connsiteY28" fmla="*/ 256478 h 786341"/>
                <a:gd name="connsiteX29" fmla="*/ 1851103 w 2806523"/>
                <a:gd name="connsiteY29" fmla="*/ 289932 h 786341"/>
                <a:gd name="connsiteX30" fmla="*/ 2207942 w 2806523"/>
                <a:gd name="connsiteY30" fmla="*/ 323385 h 786341"/>
                <a:gd name="connsiteX31" fmla="*/ 2453269 w 2806523"/>
                <a:gd name="connsiteY31" fmla="*/ 334537 h 786341"/>
                <a:gd name="connsiteX32" fmla="*/ 2542479 w 2806523"/>
                <a:gd name="connsiteY32" fmla="*/ 345688 h 786341"/>
                <a:gd name="connsiteX33" fmla="*/ 2653991 w 2806523"/>
                <a:gd name="connsiteY33" fmla="*/ 356839 h 786341"/>
                <a:gd name="connsiteX34" fmla="*/ 2732049 w 2806523"/>
                <a:gd name="connsiteY34" fmla="*/ 412595 h 786341"/>
                <a:gd name="connsiteX0" fmla="*/ 0 w 2806523"/>
                <a:gd name="connsiteY0" fmla="*/ 0 h 786341"/>
                <a:gd name="connsiteX1" fmla="*/ 78059 w 2806523"/>
                <a:gd name="connsiteY1" fmla="*/ 89210 h 786341"/>
                <a:gd name="connsiteX2" fmla="*/ 156118 w 2806523"/>
                <a:gd name="connsiteY2" fmla="*/ 144966 h 786341"/>
                <a:gd name="connsiteX3" fmla="*/ 178420 w 2806523"/>
                <a:gd name="connsiteY3" fmla="*/ 189571 h 786341"/>
                <a:gd name="connsiteX4" fmla="*/ 211874 w 2806523"/>
                <a:gd name="connsiteY4" fmla="*/ 200722 h 786341"/>
                <a:gd name="connsiteX5" fmla="*/ 345688 w 2806523"/>
                <a:gd name="connsiteY5" fmla="*/ 234176 h 786341"/>
                <a:gd name="connsiteX6" fmla="*/ 401444 w 2806523"/>
                <a:gd name="connsiteY6" fmla="*/ 278780 h 786341"/>
                <a:gd name="connsiteX7" fmla="*/ 535259 w 2806523"/>
                <a:gd name="connsiteY7" fmla="*/ 345688 h 786341"/>
                <a:gd name="connsiteX8" fmla="*/ 568713 w 2806523"/>
                <a:gd name="connsiteY8" fmla="*/ 379141 h 786341"/>
                <a:gd name="connsiteX9" fmla="*/ 646771 w 2806523"/>
                <a:gd name="connsiteY9" fmla="*/ 412595 h 786341"/>
                <a:gd name="connsiteX10" fmla="*/ 680225 w 2806523"/>
                <a:gd name="connsiteY10" fmla="*/ 434897 h 786341"/>
                <a:gd name="connsiteX11" fmla="*/ 858644 w 2806523"/>
                <a:gd name="connsiteY11" fmla="*/ 490654 h 786341"/>
                <a:gd name="connsiteX12" fmla="*/ 892098 w 2806523"/>
                <a:gd name="connsiteY12" fmla="*/ 512956 h 786341"/>
                <a:gd name="connsiteX13" fmla="*/ 1014761 w 2806523"/>
                <a:gd name="connsiteY13" fmla="*/ 546410 h 786341"/>
                <a:gd name="connsiteX14" fmla="*/ 1070518 w 2806523"/>
                <a:gd name="connsiteY14" fmla="*/ 568712 h 786341"/>
                <a:gd name="connsiteX15" fmla="*/ 1126274 w 2806523"/>
                <a:gd name="connsiteY15" fmla="*/ 579863 h 786341"/>
                <a:gd name="connsiteX16" fmla="*/ 1159727 w 2806523"/>
                <a:gd name="connsiteY16" fmla="*/ 591015 h 786341"/>
                <a:gd name="connsiteX17" fmla="*/ 1193181 w 2806523"/>
                <a:gd name="connsiteY17" fmla="*/ 624468 h 786341"/>
                <a:gd name="connsiteX18" fmla="*/ 1271240 w 2806523"/>
                <a:gd name="connsiteY18" fmla="*/ 680224 h 786341"/>
                <a:gd name="connsiteX19" fmla="*/ 1371600 w 2806523"/>
                <a:gd name="connsiteY19" fmla="*/ 780585 h 786341"/>
                <a:gd name="connsiteX20" fmla="*/ 1516566 w 2806523"/>
                <a:gd name="connsiteY20" fmla="*/ 680224 h 786341"/>
                <a:gd name="connsiteX21" fmla="*/ 1538869 w 2806523"/>
                <a:gd name="connsiteY21" fmla="*/ 657922 h 786341"/>
                <a:gd name="connsiteX22" fmla="*/ 1594625 w 2806523"/>
                <a:gd name="connsiteY22" fmla="*/ 490654 h 786341"/>
                <a:gd name="connsiteX23" fmla="*/ 1605776 w 2806523"/>
                <a:gd name="connsiteY23" fmla="*/ 401444 h 786341"/>
                <a:gd name="connsiteX24" fmla="*/ 1650381 w 2806523"/>
                <a:gd name="connsiteY24" fmla="*/ 323385 h 786341"/>
                <a:gd name="connsiteX25" fmla="*/ 1706137 w 2806523"/>
                <a:gd name="connsiteY25" fmla="*/ 223024 h 786341"/>
                <a:gd name="connsiteX26" fmla="*/ 1773044 w 2806523"/>
                <a:gd name="connsiteY26" fmla="*/ 245327 h 786341"/>
                <a:gd name="connsiteX27" fmla="*/ 1817649 w 2806523"/>
                <a:gd name="connsiteY27" fmla="*/ 256478 h 786341"/>
                <a:gd name="connsiteX28" fmla="*/ 1851103 w 2806523"/>
                <a:gd name="connsiteY28" fmla="*/ 289932 h 786341"/>
                <a:gd name="connsiteX29" fmla="*/ 2207942 w 2806523"/>
                <a:gd name="connsiteY29" fmla="*/ 323385 h 786341"/>
                <a:gd name="connsiteX30" fmla="*/ 2453269 w 2806523"/>
                <a:gd name="connsiteY30" fmla="*/ 334537 h 786341"/>
                <a:gd name="connsiteX31" fmla="*/ 2542479 w 2806523"/>
                <a:gd name="connsiteY31" fmla="*/ 345688 h 786341"/>
                <a:gd name="connsiteX32" fmla="*/ 2653991 w 2806523"/>
                <a:gd name="connsiteY32" fmla="*/ 356839 h 786341"/>
                <a:gd name="connsiteX33" fmla="*/ 2732049 w 2806523"/>
                <a:gd name="connsiteY33" fmla="*/ 412595 h 786341"/>
                <a:gd name="connsiteX0" fmla="*/ 0 w 2806523"/>
                <a:gd name="connsiteY0" fmla="*/ 0 h 786341"/>
                <a:gd name="connsiteX1" fmla="*/ 78059 w 2806523"/>
                <a:gd name="connsiteY1" fmla="*/ 89210 h 786341"/>
                <a:gd name="connsiteX2" fmla="*/ 156118 w 2806523"/>
                <a:gd name="connsiteY2" fmla="*/ 144966 h 786341"/>
                <a:gd name="connsiteX3" fmla="*/ 178420 w 2806523"/>
                <a:gd name="connsiteY3" fmla="*/ 189571 h 786341"/>
                <a:gd name="connsiteX4" fmla="*/ 211874 w 2806523"/>
                <a:gd name="connsiteY4" fmla="*/ 200722 h 786341"/>
                <a:gd name="connsiteX5" fmla="*/ 345688 w 2806523"/>
                <a:gd name="connsiteY5" fmla="*/ 234176 h 786341"/>
                <a:gd name="connsiteX6" fmla="*/ 401444 w 2806523"/>
                <a:gd name="connsiteY6" fmla="*/ 278780 h 786341"/>
                <a:gd name="connsiteX7" fmla="*/ 535259 w 2806523"/>
                <a:gd name="connsiteY7" fmla="*/ 345688 h 786341"/>
                <a:gd name="connsiteX8" fmla="*/ 568713 w 2806523"/>
                <a:gd name="connsiteY8" fmla="*/ 379141 h 786341"/>
                <a:gd name="connsiteX9" fmla="*/ 646771 w 2806523"/>
                <a:gd name="connsiteY9" fmla="*/ 412595 h 786341"/>
                <a:gd name="connsiteX10" fmla="*/ 680225 w 2806523"/>
                <a:gd name="connsiteY10" fmla="*/ 434897 h 786341"/>
                <a:gd name="connsiteX11" fmla="*/ 858644 w 2806523"/>
                <a:gd name="connsiteY11" fmla="*/ 490654 h 786341"/>
                <a:gd name="connsiteX12" fmla="*/ 892098 w 2806523"/>
                <a:gd name="connsiteY12" fmla="*/ 512956 h 786341"/>
                <a:gd name="connsiteX13" fmla="*/ 1014761 w 2806523"/>
                <a:gd name="connsiteY13" fmla="*/ 546410 h 786341"/>
                <a:gd name="connsiteX14" fmla="*/ 1070518 w 2806523"/>
                <a:gd name="connsiteY14" fmla="*/ 568712 h 786341"/>
                <a:gd name="connsiteX15" fmla="*/ 1126274 w 2806523"/>
                <a:gd name="connsiteY15" fmla="*/ 579863 h 786341"/>
                <a:gd name="connsiteX16" fmla="*/ 1159727 w 2806523"/>
                <a:gd name="connsiteY16" fmla="*/ 591015 h 786341"/>
                <a:gd name="connsiteX17" fmla="*/ 1193181 w 2806523"/>
                <a:gd name="connsiteY17" fmla="*/ 624468 h 786341"/>
                <a:gd name="connsiteX18" fmla="*/ 1271240 w 2806523"/>
                <a:gd name="connsiteY18" fmla="*/ 680224 h 786341"/>
                <a:gd name="connsiteX19" fmla="*/ 1371600 w 2806523"/>
                <a:gd name="connsiteY19" fmla="*/ 780585 h 786341"/>
                <a:gd name="connsiteX20" fmla="*/ 1516566 w 2806523"/>
                <a:gd name="connsiteY20" fmla="*/ 680224 h 786341"/>
                <a:gd name="connsiteX21" fmla="*/ 1594625 w 2806523"/>
                <a:gd name="connsiteY21" fmla="*/ 490654 h 786341"/>
                <a:gd name="connsiteX22" fmla="*/ 1605776 w 2806523"/>
                <a:gd name="connsiteY22" fmla="*/ 401444 h 786341"/>
                <a:gd name="connsiteX23" fmla="*/ 1650381 w 2806523"/>
                <a:gd name="connsiteY23" fmla="*/ 323385 h 786341"/>
                <a:gd name="connsiteX24" fmla="*/ 1706137 w 2806523"/>
                <a:gd name="connsiteY24" fmla="*/ 223024 h 786341"/>
                <a:gd name="connsiteX25" fmla="*/ 1773044 w 2806523"/>
                <a:gd name="connsiteY25" fmla="*/ 245327 h 786341"/>
                <a:gd name="connsiteX26" fmla="*/ 1817649 w 2806523"/>
                <a:gd name="connsiteY26" fmla="*/ 256478 h 786341"/>
                <a:gd name="connsiteX27" fmla="*/ 1851103 w 2806523"/>
                <a:gd name="connsiteY27" fmla="*/ 289932 h 786341"/>
                <a:gd name="connsiteX28" fmla="*/ 2207942 w 2806523"/>
                <a:gd name="connsiteY28" fmla="*/ 323385 h 786341"/>
                <a:gd name="connsiteX29" fmla="*/ 2453269 w 2806523"/>
                <a:gd name="connsiteY29" fmla="*/ 334537 h 786341"/>
                <a:gd name="connsiteX30" fmla="*/ 2542479 w 2806523"/>
                <a:gd name="connsiteY30" fmla="*/ 345688 h 786341"/>
                <a:gd name="connsiteX31" fmla="*/ 2653991 w 2806523"/>
                <a:gd name="connsiteY31" fmla="*/ 356839 h 786341"/>
                <a:gd name="connsiteX32" fmla="*/ 2732049 w 2806523"/>
                <a:gd name="connsiteY32" fmla="*/ 412595 h 786341"/>
                <a:gd name="connsiteX0" fmla="*/ 0 w 2806523"/>
                <a:gd name="connsiteY0" fmla="*/ 0 h 786341"/>
                <a:gd name="connsiteX1" fmla="*/ 78059 w 2806523"/>
                <a:gd name="connsiteY1" fmla="*/ 89210 h 786341"/>
                <a:gd name="connsiteX2" fmla="*/ 156118 w 2806523"/>
                <a:gd name="connsiteY2" fmla="*/ 144966 h 786341"/>
                <a:gd name="connsiteX3" fmla="*/ 178420 w 2806523"/>
                <a:gd name="connsiteY3" fmla="*/ 189571 h 786341"/>
                <a:gd name="connsiteX4" fmla="*/ 211874 w 2806523"/>
                <a:gd name="connsiteY4" fmla="*/ 200722 h 786341"/>
                <a:gd name="connsiteX5" fmla="*/ 345688 w 2806523"/>
                <a:gd name="connsiteY5" fmla="*/ 234176 h 786341"/>
                <a:gd name="connsiteX6" fmla="*/ 401444 w 2806523"/>
                <a:gd name="connsiteY6" fmla="*/ 278780 h 786341"/>
                <a:gd name="connsiteX7" fmla="*/ 535259 w 2806523"/>
                <a:gd name="connsiteY7" fmla="*/ 345688 h 786341"/>
                <a:gd name="connsiteX8" fmla="*/ 568713 w 2806523"/>
                <a:gd name="connsiteY8" fmla="*/ 379141 h 786341"/>
                <a:gd name="connsiteX9" fmla="*/ 646771 w 2806523"/>
                <a:gd name="connsiteY9" fmla="*/ 412595 h 786341"/>
                <a:gd name="connsiteX10" fmla="*/ 680225 w 2806523"/>
                <a:gd name="connsiteY10" fmla="*/ 434897 h 786341"/>
                <a:gd name="connsiteX11" fmla="*/ 858644 w 2806523"/>
                <a:gd name="connsiteY11" fmla="*/ 490654 h 786341"/>
                <a:gd name="connsiteX12" fmla="*/ 892098 w 2806523"/>
                <a:gd name="connsiteY12" fmla="*/ 512956 h 786341"/>
                <a:gd name="connsiteX13" fmla="*/ 1014761 w 2806523"/>
                <a:gd name="connsiteY13" fmla="*/ 546410 h 786341"/>
                <a:gd name="connsiteX14" fmla="*/ 1070518 w 2806523"/>
                <a:gd name="connsiteY14" fmla="*/ 568712 h 786341"/>
                <a:gd name="connsiteX15" fmla="*/ 1126274 w 2806523"/>
                <a:gd name="connsiteY15" fmla="*/ 579863 h 786341"/>
                <a:gd name="connsiteX16" fmla="*/ 1159727 w 2806523"/>
                <a:gd name="connsiteY16" fmla="*/ 591015 h 786341"/>
                <a:gd name="connsiteX17" fmla="*/ 1193181 w 2806523"/>
                <a:gd name="connsiteY17" fmla="*/ 624468 h 786341"/>
                <a:gd name="connsiteX18" fmla="*/ 1271240 w 2806523"/>
                <a:gd name="connsiteY18" fmla="*/ 680224 h 786341"/>
                <a:gd name="connsiteX19" fmla="*/ 1371600 w 2806523"/>
                <a:gd name="connsiteY19" fmla="*/ 780585 h 786341"/>
                <a:gd name="connsiteX20" fmla="*/ 1516566 w 2806523"/>
                <a:gd name="connsiteY20" fmla="*/ 680224 h 786341"/>
                <a:gd name="connsiteX21" fmla="*/ 1594625 w 2806523"/>
                <a:gd name="connsiteY21" fmla="*/ 490654 h 786341"/>
                <a:gd name="connsiteX22" fmla="*/ 1605776 w 2806523"/>
                <a:gd name="connsiteY22" fmla="*/ 401444 h 786341"/>
                <a:gd name="connsiteX23" fmla="*/ 1650381 w 2806523"/>
                <a:gd name="connsiteY23" fmla="*/ 323385 h 786341"/>
                <a:gd name="connsiteX24" fmla="*/ 1706137 w 2806523"/>
                <a:gd name="connsiteY24" fmla="*/ 223024 h 786341"/>
                <a:gd name="connsiteX25" fmla="*/ 1773044 w 2806523"/>
                <a:gd name="connsiteY25" fmla="*/ 245327 h 786341"/>
                <a:gd name="connsiteX26" fmla="*/ 1817649 w 2806523"/>
                <a:gd name="connsiteY26" fmla="*/ 256478 h 786341"/>
                <a:gd name="connsiteX27" fmla="*/ 1851103 w 2806523"/>
                <a:gd name="connsiteY27" fmla="*/ 289932 h 786341"/>
                <a:gd name="connsiteX28" fmla="*/ 2207942 w 2806523"/>
                <a:gd name="connsiteY28" fmla="*/ 323385 h 786341"/>
                <a:gd name="connsiteX29" fmla="*/ 2453269 w 2806523"/>
                <a:gd name="connsiteY29" fmla="*/ 334537 h 786341"/>
                <a:gd name="connsiteX30" fmla="*/ 2542479 w 2806523"/>
                <a:gd name="connsiteY30" fmla="*/ 345688 h 786341"/>
                <a:gd name="connsiteX31" fmla="*/ 2653991 w 2806523"/>
                <a:gd name="connsiteY31" fmla="*/ 356839 h 786341"/>
                <a:gd name="connsiteX32" fmla="*/ 2732049 w 2806523"/>
                <a:gd name="connsiteY32" fmla="*/ 412595 h 786341"/>
                <a:gd name="connsiteX0" fmla="*/ 0 w 2806523"/>
                <a:gd name="connsiteY0" fmla="*/ 0 h 786341"/>
                <a:gd name="connsiteX1" fmla="*/ 78059 w 2806523"/>
                <a:gd name="connsiteY1" fmla="*/ 89210 h 786341"/>
                <a:gd name="connsiteX2" fmla="*/ 156118 w 2806523"/>
                <a:gd name="connsiteY2" fmla="*/ 144966 h 786341"/>
                <a:gd name="connsiteX3" fmla="*/ 178420 w 2806523"/>
                <a:gd name="connsiteY3" fmla="*/ 189571 h 786341"/>
                <a:gd name="connsiteX4" fmla="*/ 211874 w 2806523"/>
                <a:gd name="connsiteY4" fmla="*/ 200722 h 786341"/>
                <a:gd name="connsiteX5" fmla="*/ 345688 w 2806523"/>
                <a:gd name="connsiteY5" fmla="*/ 234176 h 786341"/>
                <a:gd name="connsiteX6" fmla="*/ 401444 w 2806523"/>
                <a:gd name="connsiteY6" fmla="*/ 278780 h 786341"/>
                <a:gd name="connsiteX7" fmla="*/ 535259 w 2806523"/>
                <a:gd name="connsiteY7" fmla="*/ 345688 h 786341"/>
                <a:gd name="connsiteX8" fmla="*/ 568713 w 2806523"/>
                <a:gd name="connsiteY8" fmla="*/ 379141 h 786341"/>
                <a:gd name="connsiteX9" fmla="*/ 646771 w 2806523"/>
                <a:gd name="connsiteY9" fmla="*/ 412595 h 786341"/>
                <a:gd name="connsiteX10" fmla="*/ 680225 w 2806523"/>
                <a:gd name="connsiteY10" fmla="*/ 434897 h 786341"/>
                <a:gd name="connsiteX11" fmla="*/ 858644 w 2806523"/>
                <a:gd name="connsiteY11" fmla="*/ 490654 h 786341"/>
                <a:gd name="connsiteX12" fmla="*/ 892098 w 2806523"/>
                <a:gd name="connsiteY12" fmla="*/ 512956 h 786341"/>
                <a:gd name="connsiteX13" fmla="*/ 1014761 w 2806523"/>
                <a:gd name="connsiteY13" fmla="*/ 546410 h 786341"/>
                <a:gd name="connsiteX14" fmla="*/ 1070518 w 2806523"/>
                <a:gd name="connsiteY14" fmla="*/ 568712 h 786341"/>
                <a:gd name="connsiteX15" fmla="*/ 1126274 w 2806523"/>
                <a:gd name="connsiteY15" fmla="*/ 579863 h 786341"/>
                <a:gd name="connsiteX16" fmla="*/ 1159727 w 2806523"/>
                <a:gd name="connsiteY16" fmla="*/ 591015 h 786341"/>
                <a:gd name="connsiteX17" fmla="*/ 1193181 w 2806523"/>
                <a:gd name="connsiteY17" fmla="*/ 624468 h 786341"/>
                <a:gd name="connsiteX18" fmla="*/ 1271240 w 2806523"/>
                <a:gd name="connsiteY18" fmla="*/ 680224 h 786341"/>
                <a:gd name="connsiteX19" fmla="*/ 1371600 w 2806523"/>
                <a:gd name="connsiteY19" fmla="*/ 780585 h 786341"/>
                <a:gd name="connsiteX20" fmla="*/ 1594625 w 2806523"/>
                <a:gd name="connsiteY20" fmla="*/ 490654 h 786341"/>
                <a:gd name="connsiteX21" fmla="*/ 1605776 w 2806523"/>
                <a:gd name="connsiteY21" fmla="*/ 401444 h 786341"/>
                <a:gd name="connsiteX22" fmla="*/ 1650381 w 2806523"/>
                <a:gd name="connsiteY22" fmla="*/ 323385 h 786341"/>
                <a:gd name="connsiteX23" fmla="*/ 1706137 w 2806523"/>
                <a:gd name="connsiteY23" fmla="*/ 223024 h 786341"/>
                <a:gd name="connsiteX24" fmla="*/ 1773044 w 2806523"/>
                <a:gd name="connsiteY24" fmla="*/ 245327 h 786341"/>
                <a:gd name="connsiteX25" fmla="*/ 1817649 w 2806523"/>
                <a:gd name="connsiteY25" fmla="*/ 256478 h 786341"/>
                <a:gd name="connsiteX26" fmla="*/ 1851103 w 2806523"/>
                <a:gd name="connsiteY26" fmla="*/ 289932 h 786341"/>
                <a:gd name="connsiteX27" fmla="*/ 2207942 w 2806523"/>
                <a:gd name="connsiteY27" fmla="*/ 323385 h 786341"/>
                <a:gd name="connsiteX28" fmla="*/ 2453269 w 2806523"/>
                <a:gd name="connsiteY28" fmla="*/ 334537 h 786341"/>
                <a:gd name="connsiteX29" fmla="*/ 2542479 w 2806523"/>
                <a:gd name="connsiteY29" fmla="*/ 345688 h 786341"/>
                <a:gd name="connsiteX30" fmla="*/ 2653991 w 2806523"/>
                <a:gd name="connsiteY30" fmla="*/ 356839 h 786341"/>
                <a:gd name="connsiteX31" fmla="*/ 2732049 w 2806523"/>
                <a:gd name="connsiteY31" fmla="*/ 412595 h 786341"/>
                <a:gd name="connsiteX0" fmla="*/ 0 w 2806523"/>
                <a:gd name="connsiteY0" fmla="*/ 0 h 786341"/>
                <a:gd name="connsiteX1" fmla="*/ 78059 w 2806523"/>
                <a:gd name="connsiteY1" fmla="*/ 89210 h 786341"/>
                <a:gd name="connsiteX2" fmla="*/ 156118 w 2806523"/>
                <a:gd name="connsiteY2" fmla="*/ 144966 h 786341"/>
                <a:gd name="connsiteX3" fmla="*/ 178420 w 2806523"/>
                <a:gd name="connsiteY3" fmla="*/ 189571 h 786341"/>
                <a:gd name="connsiteX4" fmla="*/ 211874 w 2806523"/>
                <a:gd name="connsiteY4" fmla="*/ 200722 h 786341"/>
                <a:gd name="connsiteX5" fmla="*/ 345688 w 2806523"/>
                <a:gd name="connsiteY5" fmla="*/ 234176 h 786341"/>
                <a:gd name="connsiteX6" fmla="*/ 401444 w 2806523"/>
                <a:gd name="connsiteY6" fmla="*/ 278780 h 786341"/>
                <a:gd name="connsiteX7" fmla="*/ 535259 w 2806523"/>
                <a:gd name="connsiteY7" fmla="*/ 345688 h 786341"/>
                <a:gd name="connsiteX8" fmla="*/ 568713 w 2806523"/>
                <a:gd name="connsiteY8" fmla="*/ 379141 h 786341"/>
                <a:gd name="connsiteX9" fmla="*/ 646771 w 2806523"/>
                <a:gd name="connsiteY9" fmla="*/ 412595 h 786341"/>
                <a:gd name="connsiteX10" fmla="*/ 680225 w 2806523"/>
                <a:gd name="connsiteY10" fmla="*/ 434897 h 786341"/>
                <a:gd name="connsiteX11" fmla="*/ 858644 w 2806523"/>
                <a:gd name="connsiteY11" fmla="*/ 490654 h 786341"/>
                <a:gd name="connsiteX12" fmla="*/ 892098 w 2806523"/>
                <a:gd name="connsiteY12" fmla="*/ 512956 h 786341"/>
                <a:gd name="connsiteX13" fmla="*/ 1014761 w 2806523"/>
                <a:gd name="connsiteY13" fmla="*/ 546410 h 786341"/>
                <a:gd name="connsiteX14" fmla="*/ 1070518 w 2806523"/>
                <a:gd name="connsiteY14" fmla="*/ 568712 h 786341"/>
                <a:gd name="connsiteX15" fmla="*/ 1126274 w 2806523"/>
                <a:gd name="connsiteY15" fmla="*/ 579863 h 786341"/>
                <a:gd name="connsiteX16" fmla="*/ 1159727 w 2806523"/>
                <a:gd name="connsiteY16" fmla="*/ 591015 h 786341"/>
                <a:gd name="connsiteX17" fmla="*/ 1193181 w 2806523"/>
                <a:gd name="connsiteY17" fmla="*/ 624468 h 786341"/>
                <a:gd name="connsiteX18" fmla="*/ 1271240 w 2806523"/>
                <a:gd name="connsiteY18" fmla="*/ 680224 h 786341"/>
                <a:gd name="connsiteX19" fmla="*/ 1371600 w 2806523"/>
                <a:gd name="connsiteY19" fmla="*/ 780585 h 786341"/>
                <a:gd name="connsiteX20" fmla="*/ 1494264 w 2806523"/>
                <a:gd name="connsiteY20" fmla="*/ 624468 h 786341"/>
                <a:gd name="connsiteX21" fmla="*/ 1594625 w 2806523"/>
                <a:gd name="connsiteY21" fmla="*/ 490654 h 786341"/>
                <a:gd name="connsiteX22" fmla="*/ 1605776 w 2806523"/>
                <a:gd name="connsiteY22" fmla="*/ 401444 h 786341"/>
                <a:gd name="connsiteX23" fmla="*/ 1650381 w 2806523"/>
                <a:gd name="connsiteY23" fmla="*/ 323385 h 786341"/>
                <a:gd name="connsiteX24" fmla="*/ 1706137 w 2806523"/>
                <a:gd name="connsiteY24" fmla="*/ 223024 h 786341"/>
                <a:gd name="connsiteX25" fmla="*/ 1773044 w 2806523"/>
                <a:gd name="connsiteY25" fmla="*/ 245327 h 786341"/>
                <a:gd name="connsiteX26" fmla="*/ 1817649 w 2806523"/>
                <a:gd name="connsiteY26" fmla="*/ 256478 h 786341"/>
                <a:gd name="connsiteX27" fmla="*/ 1851103 w 2806523"/>
                <a:gd name="connsiteY27" fmla="*/ 289932 h 786341"/>
                <a:gd name="connsiteX28" fmla="*/ 2207942 w 2806523"/>
                <a:gd name="connsiteY28" fmla="*/ 323385 h 786341"/>
                <a:gd name="connsiteX29" fmla="*/ 2453269 w 2806523"/>
                <a:gd name="connsiteY29" fmla="*/ 334537 h 786341"/>
                <a:gd name="connsiteX30" fmla="*/ 2542479 w 2806523"/>
                <a:gd name="connsiteY30" fmla="*/ 345688 h 786341"/>
                <a:gd name="connsiteX31" fmla="*/ 2653991 w 2806523"/>
                <a:gd name="connsiteY31" fmla="*/ 356839 h 786341"/>
                <a:gd name="connsiteX32" fmla="*/ 2732049 w 2806523"/>
                <a:gd name="connsiteY32" fmla="*/ 412595 h 786341"/>
                <a:gd name="connsiteX0" fmla="*/ 0 w 2806523"/>
                <a:gd name="connsiteY0" fmla="*/ 0 h 786341"/>
                <a:gd name="connsiteX1" fmla="*/ 78059 w 2806523"/>
                <a:gd name="connsiteY1" fmla="*/ 89210 h 786341"/>
                <a:gd name="connsiteX2" fmla="*/ 156118 w 2806523"/>
                <a:gd name="connsiteY2" fmla="*/ 144966 h 786341"/>
                <a:gd name="connsiteX3" fmla="*/ 178420 w 2806523"/>
                <a:gd name="connsiteY3" fmla="*/ 189571 h 786341"/>
                <a:gd name="connsiteX4" fmla="*/ 211874 w 2806523"/>
                <a:gd name="connsiteY4" fmla="*/ 200722 h 786341"/>
                <a:gd name="connsiteX5" fmla="*/ 345688 w 2806523"/>
                <a:gd name="connsiteY5" fmla="*/ 234176 h 786341"/>
                <a:gd name="connsiteX6" fmla="*/ 401444 w 2806523"/>
                <a:gd name="connsiteY6" fmla="*/ 278780 h 786341"/>
                <a:gd name="connsiteX7" fmla="*/ 535259 w 2806523"/>
                <a:gd name="connsiteY7" fmla="*/ 345688 h 786341"/>
                <a:gd name="connsiteX8" fmla="*/ 568713 w 2806523"/>
                <a:gd name="connsiteY8" fmla="*/ 379141 h 786341"/>
                <a:gd name="connsiteX9" fmla="*/ 646771 w 2806523"/>
                <a:gd name="connsiteY9" fmla="*/ 412595 h 786341"/>
                <a:gd name="connsiteX10" fmla="*/ 680225 w 2806523"/>
                <a:gd name="connsiteY10" fmla="*/ 434897 h 786341"/>
                <a:gd name="connsiteX11" fmla="*/ 858644 w 2806523"/>
                <a:gd name="connsiteY11" fmla="*/ 490654 h 786341"/>
                <a:gd name="connsiteX12" fmla="*/ 892098 w 2806523"/>
                <a:gd name="connsiteY12" fmla="*/ 512956 h 786341"/>
                <a:gd name="connsiteX13" fmla="*/ 1014761 w 2806523"/>
                <a:gd name="connsiteY13" fmla="*/ 546410 h 786341"/>
                <a:gd name="connsiteX14" fmla="*/ 1070518 w 2806523"/>
                <a:gd name="connsiteY14" fmla="*/ 568712 h 786341"/>
                <a:gd name="connsiteX15" fmla="*/ 1126274 w 2806523"/>
                <a:gd name="connsiteY15" fmla="*/ 579863 h 786341"/>
                <a:gd name="connsiteX16" fmla="*/ 1159727 w 2806523"/>
                <a:gd name="connsiteY16" fmla="*/ 591015 h 786341"/>
                <a:gd name="connsiteX17" fmla="*/ 1193181 w 2806523"/>
                <a:gd name="connsiteY17" fmla="*/ 624468 h 786341"/>
                <a:gd name="connsiteX18" fmla="*/ 1271240 w 2806523"/>
                <a:gd name="connsiteY18" fmla="*/ 680224 h 786341"/>
                <a:gd name="connsiteX19" fmla="*/ 1371600 w 2806523"/>
                <a:gd name="connsiteY19" fmla="*/ 780585 h 786341"/>
                <a:gd name="connsiteX20" fmla="*/ 1494264 w 2806523"/>
                <a:gd name="connsiteY20" fmla="*/ 624468 h 786341"/>
                <a:gd name="connsiteX21" fmla="*/ 1594625 w 2806523"/>
                <a:gd name="connsiteY21" fmla="*/ 490654 h 786341"/>
                <a:gd name="connsiteX22" fmla="*/ 1605776 w 2806523"/>
                <a:gd name="connsiteY22" fmla="*/ 401444 h 786341"/>
                <a:gd name="connsiteX23" fmla="*/ 1650381 w 2806523"/>
                <a:gd name="connsiteY23" fmla="*/ 323385 h 786341"/>
                <a:gd name="connsiteX24" fmla="*/ 1706137 w 2806523"/>
                <a:gd name="connsiteY24" fmla="*/ 223024 h 786341"/>
                <a:gd name="connsiteX25" fmla="*/ 1773044 w 2806523"/>
                <a:gd name="connsiteY25" fmla="*/ 245327 h 786341"/>
                <a:gd name="connsiteX26" fmla="*/ 1817649 w 2806523"/>
                <a:gd name="connsiteY26" fmla="*/ 256478 h 786341"/>
                <a:gd name="connsiteX27" fmla="*/ 1851103 w 2806523"/>
                <a:gd name="connsiteY27" fmla="*/ 289932 h 786341"/>
                <a:gd name="connsiteX28" fmla="*/ 2207942 w 2806523"/>
                <a:gd name="connsiteY28" fmla="*/ 323385 h 786341"/>
                <a:gd name="connsiteX29" fmla="*/ 2453269 w 2806523"/>
                <a:gd name="connsiteY29" fmla="*/ 334537 h 786341"/>
                <a:gd name="connsiteX30" fmla="*/ 2542479 w 2806523"/>
                <a:gd name="connsiteY30" fmla="*/ 345688 h 786341"/>
                <a:gd name="connsiteX31" fmla="*/ 2653991 w 2806523"/>
                <a:gd name="connsiteY31" fmla="*/ 356839 h 786341"/>
                <a:gd name="connsiteX32" fmla="*/ 2732049 w 2806523"/>
                <a:gd name="connsiteY32" fmla="*/ 412595 h 786341"/>
                <a:gd name="connsiteX0" fmla="*/ 0 w 2806523"/>
                <a:gd name="connsiteY0" fmla="*/ 0 h 786341"/>
                <a:gd name="connsiteX1" fmla="*/ 78059 w 2806523"/>
                <a:gd name="connsiteY1" fmla="*/ 89210 h 786341"/>
                <a:gd name="connsiteX2" fmla="*/ 156118 w 2806523"/>
                <a:gd name="connsiteY2" fmla="*/ 144966 h 786341"/>
                <a:gd name="connsiteX3" fmla="*/ 178420 w 2806523"/>
                <a:gd name="connsiteY3" fmla="*/ 189571 h 786341"/>
                <a:gd name="connsiteX4" fmla="*/ 211874 w 2806523"/>
                <a:gd name="connsiteY4" fmla="*/ 200722 h 786341"/>
                <a:gd name="connsiteX5" fmla="*/ 345688 w 2806523"/>
                <a:gd name="connsiteY5" fmla="*/ 234176 h 786341"/>
                <a:gd name="connsiteX6" fmla="*/ 401444 w 2806523"/>
                <a:gd name="connsiteY6" fmla="*/ 278780 h 786341"/>
                <a:gd name="connsiteX7" fmla="*/ 535259 w 2806523"/>
                <a:gd name="connsiteY7" fmla="*/ 345688 h 786341"/>
                <a:gd name="connsiteX8" fmla="*/ 568713 w 2806523"/>
                <a:gd name="connsiteY8" fmla="*/ 379141 h 786341"/>
                <a:gd name="connsiteX9" fmla="*/ 646771 w 2806523"/>
                <a:gd name="connsiteY9" fmla="*/ 412595 h 786341"/>
                <a:gd name="connsiteX10" fmla="*/ 680225 w 2806523"/>
                <a:gd name="connsiteY10" fmla="*/ 434897 h 786341"/>
                <a:gd name="connsiteX11" fmla="*/ 858644 w 2806523"/>
                <a:gd name="connsiteY11" fmla="*/ 490654 h 786341"/>
                <a:gd name="connsiteX12" fmla="*/ 892098 w 2806523"/>
                <a:gd name="connsiteY12" fmla="*/ 512956 h 786341"/>
                <a:gd name="connsiteX13" fmla="*/ 1014761 w 2806523"/>
                <a:gd name="connsiteY13" fmla="*/ 546410 h 786341"/>
                <a:gd name="connsiteX14" fmla="*/ 1070518 w 2806523"/>
                <a:gd name="connsiteY14" fmla="*/ 568712 h 786341"/>
                <a:gd name="connsiteX15" fmla="*/ 1126274 w 2806523"/>
                <a:gd name="connsiteY15" fmla="*/ 579863 h 786341"/>
                <a:gd name="connsiteX16" fmla="*/ 1159727 w 2806523"/>
                <a:gd name="connsiteY16" fmla="*/ 591015 h 786341"/>
                <a:gd name="connsiteX17" fmla="*/ 1193181 w 2806523"/>
                <a:gd name="connsiteY17" fmla="*/ 624468 h 786341"/>
                <a:gd name="connsiteX18" fmla="*/ 1271240 w 2806523"/>
                <a:gd name="connsiteY18" fmla="*/ 680224 h 786341"/>
                <a:gd name="connsiteX19" fmla="*/ 1371600 w 2806523"/>
                <a:gd name="connsiteY19" fmla="*/ 780585 h 786341"/>
                <a:gd name="connsiteX20" fmla="*/ 1594625 w 2806523"/>
                <a:gd name="connsiteY20" fmla="*/ 490654 h 786341"/>
                <a:gd name="connsiteX21" fmla="*/ 1605776 w 2806523"/>
                <a:gd name="connsiteY21" fmla="*/ 401444 h 786341"/>
                <a:gd name="connsiteX22" fmla="*/ 1650381 w 2806523"/>
                <a:gd name="connsiteY22" fmla="*/ 323385 h 786341"/>
                <a:gd name="connsiteX23" fmla="*/ 1706137 w 2806523"/>
                <a:gd name="connsiteY23" fmla="*/ 223024 h 786341"/>
                <a:gd name="connsiteX24" fmla="*/ 1773044 w 2806523"/>
                <a:gd name="connsiteY24" fmla="*/ 245327 h 786341"/>
                <a:gd name="connsiteX25" fmla="*/ 1817649 w 2806523"/>
                <a:gd name="connsiteY25" fmla="*/ 256478 h 786341"/>
                <a:gd name="connsiteX26" fmla="*/ 1851103 w 2806523"/>
                <a:gd name="connsiteY26" fmla="*/ 289932 h 786341"/>
                <a:gd name="connsiteX27" fmla="*/ 2207942 w 2806523"/>
                <a:gd name="connsiteY27" fmla="*/ 323385 h 786341"/>
                <a:gd name="connsiteX28" fmla="*/ 2453269 w 2806523"/>
                <a:gd name="connsiteY28" fmla="*/ 334537 h 786341"/>
                <a:gd name="connsiteX29" fmla="*/ 2542479 w 2806523"/>
                <a:gd name="connsiteY29" fmla="*/ 345688 h 786341"/>
                <a:gd name="connsiteX30" fmla="*/ 2653991 w 2806523"/>
                <a:gd name="connsiteY30" fmla="*/ 356839 h 786341"/>
                <a:gd name="connsiteX31" fmla="*/ 2732049 w 2806523"/>
                <a:gd name="connsiteY31" fmla="*/ 412595 h 786341"/>
                <a:gd name="connsiteX0" fmla="*/ 0 w 2806523"/>
                <a:gd name="connsiteY0" fmla="*/ 0 h 786341"/>
                <a:gd name="connsiteX1" fmla="*/ 78059 w 2806523"/>
                <a:gd name="connsiteY1" fmla="*/ 89210 h 786341"/>
                <a:gd name="connsiteX2" fmla="*/ 156118 w 2806523"/>
                <a:gd name="connsiteY2" fmla="*/ 144966 h 786341"/>
                <a:gd name="connsiteX3" fmla="*/ 178420 w 2806523"/>
                <a:gd name="connsiteY3" fmla="*/ 189571 h 786341"/>
                <a:gd name="connsiteX4" fmla="*/ 211874 w 2806523"/>
                <a:gd name="connsiteY4" fmla="*/ 200722 h 786341"/>
                <a:gd name="connsiteX5" fmla="*/ 345688 w 2806523"/>
                <a:gd name="connsiteY5" fmla="*/ 234176 h 786341"/>
                <a:gd name="connsiteX6" fmla="*/ 401444 w 2806523"/>
                <a:gd name="connsiteY6" fmla="*/ 278780 h 786341"/>
                <a:gd name="connsiteX7" fmla="*/ 535259 w 2806523"/>
                <a:gd name="connsiteY7" fmla="*/ 345688 h 786341"/>
                <a:gd name="connsiteX8" fmla="*/ 568713 w 2806523"/>
                <a:gd name="connsiteY8" fmla="*/ 379141 h 786341"/>
                <a:gd name="connsiteX9" fmla="*/ 646771 w 2806523"/>
                <a:gd name="connsiteY9" fmla="*/ 412595 h 786341"/>
                <a:gd name="connsiteX10" fmla="*/ 680225 w 2806523"/>
                <a:gd name="connsiteY10" fmla="*/ 434897 h 786341"/>
                <a:gd name="connsiteX11" fmla="*/ 858644 w 2806523"/>
                <a:gd name="connsiteY11" fmla="*/ 490654 h 786341"/>
                <a:gd name="connsiteX12" fmla="*/ 892098 w 2806523"/>
                <a:gd name="connsiteY12" fmla="*/ 512956 h 786341"/>
                <a:gd name="connsiteX13" fmla="*/ 1014761 w 2806523"/>
                <a:gd name="connsiteY13" fmla="*/ 546410 h 786341"/>
                <a:gd name="connsiteX14" fmla="*/ 1070518 w 2806523"/>
                <a:gd name="connsiteY14" fmla="*/ 568712 h 786341"/>
                <a:gd name="connsiteX15" fmla="*/ 1126274 w 2806523"/>
                <a:gd name="connsiteY15" fmla="*/ 579863 h 786341"/>
                <a:gd name="connsiteX16" fmla="*/ 1159727 w 2806523"/>
                <a:gd name="connsiteY16" fmla="*/ 591015 h 786341"/>
                <a:gd name="connsiteX17" fmla="*/ 1193181 w 2806523"/>
                <a:gd name="connsiteY17" fmla="*/ 624468 h 786341"/>
                <a:gd name="connsiteX18" fmla="*/ 1271240 w 2806523"/>
                <a:gd name="connsiteY18" fmla="*/ 680224 h 786341"/>
                <a:gd name="connsiteX19" fmla="*/ 1371600 w 2806523"/>
                <a:gd name="connsiteY19" fmla="*/ 780585 h 786341"/>
                <a:gd name="connsiteX20" fmla="*/ 1505415 w 2806523"/>
                <a:gd name="connsiteY20" fmla="*/ 635619 h 786341"/>
                <a:gd name="connsiteX21" fmla="*/ 1594625 w 2806523"/>
                <a:gd name="connsiteY21" fmla="*/ 490654 h 786341"/>
                <a:gd name="connsiteX22" fmla="*/ 1605776 w 2806523"/>
                <a:gd name="connsiteY22" fmla="*/ 401444 h 786341"/>
                <a:gd name="connsiteX23" fmla="*/ 1650381 w 2806523"/>
                <a:gd name="connsiteY23" fmla="*/ 323385 h 786341"/>
                <a:gd name="connsiteX24" fmla="*/ 1706137 w 2806523"/>
                <a:gd name="connsiteY24" fmla="*/ 223024 h 786341"/>
                <a:gd name="connsiteX25" fmla="*/ 1773044 w 2806523"/>
                <a:gd name="connsiteY25" fmla="*/ 245327 h 786341"/>
                <a:gd name="connsiteX26" fmla="*/ 1817649 w 2806523"/>
                <a:gd name="connsiteY26" fmla="*/ 256478 h 786341"/>
                <a:gd name="connsiteX27" fmla="*/ 1851103 w 2806523"/>
                <a:gd name="connsiteY27" fmla="*/ 289932 h 786341"/>
                <a:gd name="connsiteX28" fmla="*/ 2207942 w 2806523"/>
                <a:gd name="connsiteY28" fmla="*/ 323385 h 786341"/>
                <a:gd name="connsiteX29" fmla="*/ 2453269 w 2806523"/>
                <a:gd name="connsiteY29" fmla="*/ 334537 h 786341"/>
                <a:gd name="connsiteX30" fmla="*/ 2542479 w 2806523"/>
                <a:gd name="connsiteY30" fmla="*/ 345688 h 786341"/>
                <a:gd name="connsiteX31" fmla="*/ 2653991 w 2806523"/>
                <a:gd name="connsiteY31" fmla="*/ 356839 h 786341"/>
                <a:gd name="connsiteX32" fmla="*/ 2732049 w 2806523"/>
                <a:gd name="connsiteY32" fmla="*/ 412595 h 786341"/>
                <a:gd name="connsiteX0" fmla="*/ 0 w 2806523"/>
                <a:gd name="connsiteY0" fmla="*/ 0 h 786341"/>
                <a:gd name="connsiteX1" fmla="*/ 78059 w 2806523"/>
                <a:gd name="connsiteY1" fmla="*/ 89210 h 786341"/>
                <a:gd name="connsiteX2" fmla="*/ 156118 w 2806523"/>
                <a:gd name="connsiteY2" fmla="*/ 144966 h 786341"/>
                <a:gd name="connsiteX3" fmla="*/ 178420 w 2806523"/>
                <a:gd name="connsiteY3" fmla="*/ 189571 h 786341"/>
                <a:gd name="connsiteX4" fmla="*/ 211874 w 2806523"/>
                <a:gd name="connsiteY4" fmla="*/ 200722 h 786341"/>
                <a:gd name="connsiteX5" fmla="*/ 345688 w 2806523"/>
                <a:gd name="connsiteY5" fmla="*/ 234176 h 786341"/>
                <a:gd name="connsiteX6" fmla="*/ 401444 w 2806523"/>
                <a:gd name="connsiteY6" fmla="*/ 278780 h 786341"/>
                <a:gd name="connsiteX7" fmla="*/ 535259 w 2806523"/>
                <a:gd name="connsiteY7" fmla="*/ 345688 h 786341"/>
                <a:gd name="connsiteX8" fmla="*/ 568713 w 2806523"/>
                <a:gd name="connsiteY8" fmla="*/ 379141 h 786341"/>
                <a:gd name="connsiteX9" fmla="*/ 646771 w 2806523"/>
                <a:gd name="connsiteY9" fmla="*/ 412595 h 786341"/>
                <a:gd name="connsiteX10" fmla="*/ 680225 w 2806523"/>
                <a:gd name="connsiteY10" fmla="*/ 434897 h 786341"/>
                <a:gd name="connsiteX11" fmla="*/ 858644 w 2806523"/>
                <a:gd name="connsiteY11" fmla="*/ 490654 h 786341"/>
                <a:gd name="connsiteX12" fmla="*/ 892098 w 2806523"/>
                <a:gd name="connsiteY12" fmla="*/ 512956 h 786341"/>
                <a:gd name="connsiteX13" fmla="*/ 1014761 w 2806523"/>
                <a:gd name="connsiteY13" fmla="*/ 546410 h 786341"/>
                <a:gd name="connsiteX14" fmla="*/ 1070518 w 2806523"/>
                <a:gd name="connsiteY14" fmla="*/ 568712 h 786341"/>
                <a:gd name="connsiteX15" fmla="*/ 1126274 w 2806523"/>
                <a:gd name="connsiteY15" fmla="*/ 579863 h 786341"/>
                <a:gd name="connsiteX16" fmla="*/ 1159727 w 2806523"/>
                <a:gd name="connsiteY16" fmla="*/ 591015 h 786341"/>
                <a:gd name="connsiteX17" fmla="*/ 1193181 w 2806523"/>
                <a:gd name="connsiteY17" fmla="*/ 624468 h 786341"/>
                <a:gd name="connsiteX18" fmla="*/ 1271240 w 2806523"/>
                <a:gd name="connsiteY18" fmla="*/ 680224 h 786341"/>
                <a:gd name="connsiteX19" fmla="*/ 1371600 w 2806523"/>
                <a:gd name="connsiteY19" fmla="*/ 780585 h 786341"/>
                <a:gd name="connsiteX20" fmla="*/ 1594625 w 2806523"/>
                <a:gd name="connsiteY20" fmla="*/ 490654 h 786341"/>
                <a:gd name="connsiteX21" fmla="*/ 1605776 w 2806523"/>
                <a:gd name="connsiteY21" fmla="*/ 401444 h 786341"/>
                <a:gd name="connsiteX22" fmla="*/ 1650381 w 2806523"/>
                <a:gd name="connsiteY22" fmla="*/ 323385 h 786341"/>
                <a:gd name="connsiteX23" fmla="*/ 1706137 w 2806523"/>
                <a:gd name="connsiteY23" fmla="*/ 223024 h 786341"/>
                <a:gd name="connsiteX24" fmla="*/ 1773044 w 2806523"/>
                <a:gd name="connsiteY24" fmla="*/ 245327 h 786341"/>
                <a:gd name="connsiteX25" fmla="*/ 1817649 w 2806523"/>
                <a:gd name="connsiteY25" fmla="*/ 256478 h 786341"/>
                <a:gd name="connsiteX26" fmla="*/ 1851103 w 2806523"/>
                <a:gd name="connsiteY26" fmla="*/ 289932 h 786341"/>
                <a:gd name="connsiteX27" fmla="*/ 2207942 w 2806523"/>
                <a:gd name="connsiteY27" fmla="*/ 323385 h 786341"/>
                <a:gd name="connsiteX28" fmla="*/ 2453269 w 2806523"/>
                <a:gd name="connsiteY28" fmla="*/ 334537 h 786341"/>
                <a:gd name="connsiteX29" fmla="*/ 2542479 w 2806523"/>
                <a:gd name="connsiteY29" fmla="*/ 345688 h 786341"/>
                <a:gd name="connsiteX30" fmla="*/ 2653991 w 2806523"/>
                <a:gd name="connsiteY30" fmla="*/ 356839 h 786341"/>
                <a:gd name="connsiteX31" fmla="*/ 2732049 w 2806523"/>
                <a:gd name="connsiteY31" fmla="*/ 412595 h 786341"/>
                <a:gd name="connsiteX0" fmla="*/ 0 w 2806523"/>
                <a:gd name="connsiteY0" fmla="*/ 0 h 786341"/>
                <a:gd name="connsiteX1" fmla="*/ 78059 w 2806523"/>
                <a:gd name="connsiteY1" fmla="*/ 89210 h 786341"/>
                <a:gd name="connsiteX2" fmla="*/ 156118 w 2806523"/>
                <a:gd name="connsiteY2" fmla="*/ 144966 h 786341"/>
                <a:gd name="connsiteX3" fmla="*/ 178420 w 2806523"/>
                <a:gd name="connsiteY3" fmla="*/ 189571 h 786341"/>
                <a:gd name="connsiteX4" fmla="*/ 211874 w 2806523"/>
                <a:gd name="connsiteY4" fmla="*/ 200722 h 786341"/>
                <a:gd name="connsiteX5" fmla="*/ 345688 w 2806523"/>
                <a:gd name="connsiteY5" fmla="*/ 234176 h 786341"/>
                <a:gd name="connsiteX6" fmla="*/ 401444 w 2806523"/>
                <a:gd name="connsiteY6" fmla="*/ 278780 h 786341"/>
                <a:gd name="connsiteX7" fmla="*/ 535259 w 2806523"/>
                <a:gd name="connsiteY7" fmla="*/ 345688 h 786341"/>
                <a:gd name="connsiteX8" fmla="*/ 568713 w 2806523"/>
                <a:gd name="connsiteY8" fmla="*/ 379141 h 786341"/>
                <a:gd name="connsiteX9" fmla="*/ 646771 w 2806523"/>
                <a:gd name="connsiteY9" fmla="*/ 412595 h 786341"/>
                <a:gd name="connsiteX10" fmla="*/ 680225 w 2806523"/>
                <a:gd name="connsiteY10" fmla="*/ 434897 h 786341"/>
                <a:gd name="connsiteX11" fmla="*/ 858644 w 2806523"/>
                <a:gd name="connsiteY11" fmla="*/ 490654 h 786341"/>
                <a:gd name="connsiteX12" fmla="*/ 892098 w 2806523"/>
                <a:gd name="connsiteY12" fmla="*/ 512956 h 786341"/>
                <a:gd name="connsiteX13" fmla="*/ 1014761 w 2806523"/>
                <a:gd name="connsiteY13" fmla="*/ 546410 h 786341"/>
                <a:gd name="connsiteX14" fmla="*/ 1070518 w 2806523"/>
                <a:gd name="connsiteY14" fmla="*/ 568712 h 786341"/>
                <a:gd name="connsiteX15" fmla="*/ 1126274 w 2806523"/>
                <a:gd name="connsiteY15" fmla="*/ 579863 h 786341"/>
                <a:gd name="connsiteX16" fmla="*/ 1159727 w 2806523"/>
                <a:gd name="connsiteY16" fmla="*/ 591015 h 786341"/>
                <a:gd name="connsiteX17" fmla="*/ 1193181 w 2806523"/>
                <a:gd name="connsiteY17" fmla="*/ 624468 h 786341"/>
                <a:gd name="connsiteX18" fmla="*/ 1271240 w 2806523"/>
                <a:gd name="connsiteY18" fmla="*/ 680224 h 786341"/>
                <a:gd name="connsiteX19" fmla="*/ 1371600 w 2806523"/>
                <a:gd name="connsiteY19" fmla="*/ 780585 h 786341"/>
                <a:gd name="connsiteX20" fmla="*/ 1505415 w 2806523"/>
                <a:gd name="connsiteY20" fmla="*/ 613317 h 786341"/>
                <a:gd name="connsiteX21" fmla="*/ 1594625 w 2806523"/>
                <a:gd name="connsiteY21" fmla="*/ 490654 h 786341"/>
                <a:gd name="connsiteX22" fmla="*/ 1605776 w 2806523"/>
                <a:gd name="connsiteY22" fmla="*/ 401444 h 786341"/>
                <a:gd name="connsiteX23" fmla="*/ 1650381 w 2806523"/>
                <a:gd name="connsiteY23" fmla="*/ 323385 h 786341"/>
                <a:gd name="connsiteX24" fmla="*/ 1706137 w 2806523"/>
                <a:gd name="connsiteY24" fmla="*/ 223024 h 786341"/>
                <a:gd name="connsiteX25" fmla="*/ 1773044 w 2806523"/>
                <a:gd name="connsiteY25" fmla="*/ 245327 h 786341"/>
                <a:gd name="connsiteX26" fmla="*/ 1817649 w 2806523"/>
                <a:gd name="connsiteY26" fmla="*/ 256478 h 786341"/>
                <a:gd name="connsiteX27" fmla="*/ 1851103 w 2806523"/>
                <a:gd name="connsiteY27" fmla="*/ 289932 h 786341"/>
                <a:gd name="connsiteX28" fmla="*/ 2207942 w 2806523"/>
                <a:gd name="connsiteY28" fmla="*/ 323385 h 786341"/>
                <a:gd name="connsiteX29" fmla="*/ 2453269 w 2806523"/>
                <a:gd name="connsiteY29" fmla="*/ 334537 h 786341"/>
                <a:gd name="connsiteX30" fmla="*/ 2542479 w 2806523"/>
                <a:gd name="connsiteY30" fmla="*/ 345688 h 786341"/>
                <a:gd name="connsiteX31" fmla="*/ 2653991 w 2806523"/>
                <a:gd name="connsiteY31" fmla="*/ 356839 h 786341"/>
                <a:gd name="connsiteX32" fmla="*/ 2732049 w 2806523"/>
                <a:gd name="connsiteY32" fmla="*/ 412595 h 786341"/>
                <a:gd name="connsiteX0" fmla="*/ 0 w 2806523"/>
                <a:gd name="connsiteY0" fmla="*/ 0 h 786341"/>
                <a:gd name="connsiteX1" fmla="*/ 78059 w 2806523"/>
                <a:gd name="connsiteY1" fmla="*/ 89210 h 786341"/>
                <a:gd name="connsiteX2" fmla="*/ 156118 w 2806523"/>
                <a:gd name="connsiteY2" fmla="*/ 144966 h 786341"/>
                <a:gd name="connsiteX3" fmla="*/ 178420 w 2806523"/>
                <a:gd name="connsiteY3" fmla="*/ 189571 h 786341"/>
                <a:gd name="connsiteX4" fmla="*/ 211874 w 2806523"/>
                <a:gd name="connsiteY4" fmla="*/ 200722 h 786341"/>
                <a:gd name="connsiteX5" fmla="*/ 345688 w 2806523"/>
                <a:gd name="connsiteY5" fmla="*/ 234176 h 786341"/>
                <a:gd name="connsiteX6" fmla="*/ 401444 w 2806523"/>
                <a:gd name="connsiteY6" fmla="*/ 278780 h 786341"/>
                <a:gd name="connsiteX7" fmla="*/ 535259 w 2806523"/>
                <a:gd name="connsiteY7" fmla="*/ 345688 h 786341"/>
                <a:gd name="connsiteX8" fmla="*/ 568713 w 2806523"/>
                <a:gd name="connsiteY8" fmla="*/ 379141 h 786341"/>
                <a:gd name="connsiteX9" fmla="*/ 646771 w 2806523"/>
                <a:gd name="connsiteY9" fmla="*/ 412595 h 786341"/>
                <a:gd name="connsiteX10" fmla="*/ 680225 w 2806523"/>
                <a:gd name="connsiteY10" fmla="*/ 434897 h 786341"/>
                <a:gd name="connsiteX11" fmla="*/ 858644 w 2806523"/>
                <a:gd name="connsiteY11" fmla="*/ 490654 h 786341"/>
                <a:gd name="connsiteX12" fmla="*/ 892098 w 2806523"/>
                <a:gd name="connsiteY12" fmla="*/ 512956 h 786341"/>
                <a:gd name="connsiteX13" fmla="*/ 1014761 w 2806523"/>
                <a:gd name="connsiteY13" fmla="*/ 546410 h 786341"/>
                <a:gd name="connsiteX14" fmla="*/ 1070518 w 2806523"/>
                <a:gd name="connsiteY14" fmla="*/ 568712 h 786341"/>
                <a:gd name="connsiteX15" fmla="*/ 1126274 w 2806523"/>
                <a:gd name="connsiteY15" fmla="*/ 579863 h 786341"/>
                <a:gd name="connsiteX16" fmla="*/ 1159727 w 2806523"/>
                <a:gd name="connsiteY16" fmla="*/ 591015 h 786341"/>
                <a:gd name="connsiteX17" fmla="*/ 1193181 w 2806523"/>
                <a:gd name="connsiteY17" fmla="*/ 624468 h 786341"/>
                <a:gd name="connsiteX18" fmla="*/ 1271240 w 2806523"/>
                <a:gd name="connsiteY18" fmla="*/ 680224 h 786341"/>
                <a:gd name="connsiteX19" fmla="*/ 1371600 w 2806523"/>
                <a:gd name="connsiteY19" fmla="*/ 780585 h 786341"/>
                <a:gd name="connsiteX20" fmla="*/ 1594625 w 2806523"/>
                <a:gd name="connsiteY20" fmla="*/ 490654 h 786341"/>
                <a:gd name="connsiteX21" fmla="*/ 1605776 w 2806523"/>
                <a:gd name="connsiteY21" fmla="*/ 401444 h 786341"/>
                <a:gd name="connsiteX22" fmla="*/ 1650381 w 2806523"/>
                <a:gd name="connsiteY22" fmla="*/ 323385 h 786341"/>
                <a:gd name="connsiteX23" fmla="*/ 1706137 w 2806523"/>
                <a:gd name="connsiteY23" fmla="*/ 223024 h 786341"/>
                <a:gd name="connsiteX24" fmla="*/ 1773044 w 2806523"/>
                <a:gd name="connsiteY24" fmla="*/ 245327 h 786341"/>
                <a:gd name="connsiteX25" fmla="*/ 1817649 w 2806523"/>
                <a:gd name="connsiteY25" fmla="*/ 256478 h 786341"/>
                <a:gd name="connsiteX26" fmla="*/ 1851103 w 2806523"/>
                <a:gd name="connsiteY26" fmla="*/ 289932 h 786341"/>
                <a:gd name="connsiteX27" fmla="*/ 2207942 w 2806523"/>
                <a:gd name="connsiteY27" fmla="*/ 323385 h 786341"/>
                <a:gd name="connsiteX28" fmla="*/ 2453269 w 2806523"/>
                <a:gd name="connsiteY28" fmla="*/ 334537 h 786341"/>
                <a:gd name="connsiteX29" fmla="*/ 2542479 w 2806523"/>
                <a:gd name="connsiteY29" fmla="*/ 345688 h 786341"/>
                <a:gd name="connsiteX30" fmla="*/ 2653991 w 2806523"/>
                <a:gd name="connsiteY30" fmla="*/ 356839 h 786341"/>
                <a:gd name="connsiteX31" fmla="*/ 2732049 w 2806523"/>
                <a:gd name="connsiteY31" fmla="*/ 412595 h 786341"/>
                <a:gd name="connsiteX0" fmla="*/ 0 w 2806523"/>
                <a:gd name="connsiteY0" fmla="*/ 0 h 786341"/>
                <a:gd name="connsiteX1" fmla="*/ 78059 w 2806523"/>
                <a:gd name="connsiteY1" fmla="*/ 89210 h 786341"/>
                <a:gd name="connsiteX2" fmla="*/ 156118 w 2806523"/>
                <a:gd name="connsiteY2" fmla="*/ 144966 h 786341"/>
                <a:gd name="connsiteX3" fmla="*/ 178420 w 2806523"/>
                <a:gd name="connsiteY3" fmla="*/ 189571 h 786341"/>
                <a:gd name="connsiteX4" fmla="*/ 211874 w 2806523"/>
                <a:gd name="connsiteY4" fmla="*/ 200722 h 786341"/>
                <a:gd name="connsiteX5" fmla="*/ 345688 w 2806523"/>
                <a:gd name="connsiteY5" fmla="*/ 234176 h 786341"/>
                <a:gd name="connsiteX6" fmla="*/ 401444 w 2806523"/>
                <a:gd name="connsiteY6" fmla="*/ 278780 h 786341"/>
                <a:gd name="connsiteX7" fmla="*/ 535259 w 2806523"/>
                <a:gd name="connsiteY7" fmla="*/ 345688 h 786341"/>
                <a:gd name="connsiteX8" fmla="*/ 568713 w 2806523"/>
                <a:gd name="connsiteY8" fmla="*/ 379141 h 786341"/>
                <a:gd name="connsiteX9" fmla="*/ 646771 w 2806523"/>
                <a:gd name="connsiteY9" fmla="*/ 412595 h 786341"/>
                <a:gd name="connsiteX10" fmla="*/ 680225 w 2806523"/>
                <a:gd name="connsiteY10" fmla="*/ 434897 h 786341"/>
                <a:gd name="connsiteX11" fmla="*/ 858644 w 2806523"/>
                <a:gd name="connsiteY11" fmla="*/ 490654 h 786341"/>
                <a:gd name="connsiteX12" fmla="*/ 892098 w 2806523"/>
                <a:gd name="connsiteY12" fmla="*/ 512956 h 786341"/>
                <a:gd name="connsiteX13" fmla="*/ 1014761 w 2806523"/>
                <a:gd name="connsiteY13" fmla="*/ 546410 h 786341"/>
                <a:gd name="connsiteX14" fmla="*/ 1070518 w 2806523"/>
                <a:gd name="connsiteY14" fmla="*/ 568712 h 786341"/>
                <a:gd name="connsiteX15" fmla="*/ 1126274 w 2806523"/>
                <a:gd name="connsiteY15" fmla="*/ 579863 h 786341"/>
                <a:gd name="connsiteX16" fmla="*/ 1159727 w 2806523"/>
                <a:gd name="connsiteY16" fmla="*/ 591015 h 786341"/>
                <a:gd name="connsiteX17" fmla="*/ 1193181 w 2806523"/>
                <a:gd name="connsiteY17" fmla="*/ 624468 h 786341"/>
                <a:gd name="connsiteX18" fmla="*/ 1271240 w 2806523"/>
                <a:gd name="connsiteY18" fmla="*/ 680224 h 786341"/>
                <a:gd name="connsiteX19" fmla="*/ 1371600 w 2806523"/>
                <a:gd name="connsiteY19" fmla="*/ 780585 h 786341"/>
                <a:gd name="connsiteX20" fmla="*/ 1594625 w 2806523"/>
                <a:gd name="connsiteY20" fmla="*/ 490654 h 786341"/>
                <a:gd name="connsiteX21" fmla="*/ 1605776 w 2806523"/>
                <a:gd name="connsiteY21" fmla="*/ 401444 h 786341"/>
                <a:gd name="connsiteX22" fmla="*/ 1650381 w 2806523"/>
                <a:gd name="connsiteY22" fmla="*/ 323385 h 786341"/>
                <a:gd name="connsiteX23" fmla="*/ 1706137 w 2806523"/>
                <a:gd name="connsiteY23" fmla="*/ 223024 h 786341"/>
                <a:gd name="connsiteX24" fmla="*/ 1773044 w 2806523"/>
                <a:gd name="connsiteY24" fmla="*/ 245327 h 786341"/>
                <a:gd name="connsiteX25" fmla="*/ 1817649 w 2806523"/>
                <a:gd name="connsiteY25" fmla="*/ 256478 h 786341"/>
                <a:gd name="connsiteX26" fmla="*/ 1851103 w 2806523"/>
                <a:gd name="connsiteY26" fmla="*/ 289932 h 786341"/>
                <a:gd name="connsiteX27" fmla="*/ 2207942 w 2806523"/>
                <a:gd name="connsiteY27" fmla="*/ 323385 h 786341"/>
                <a:gd name="connsiteX28" fmla="*/ 2453269 w 2806523"/>
                <a:gd name="connsiteY28" fmla="*/ 334537 h 786341"/>
                <a:gd name="connsiteX29" fmla="*/ 2653991 w 2806523"/>
                <a:gd name="connsiteY29" fmla="*/ 356839 h 786341"/>
                <a:gd name="connsiteX30" fmla="*/ 2732049 w 2806523"/>
                <a:gd name="connsiteY30" fmla="*/ 412595 h 786341"/>
                <a:gd name="connsiteX0" fmla="*/ 0 w 2732049"/>
                <a:gd name="connsiteY0" fmla="*/ 0 h 786341"/>
                <a:gd name="connsiteX1" fmla="*/ 78059 w 2732049"/>
                <a:gd name="connsiteY1" fmla="*/ 89210 h 786341"/>
                <a:gd name="connsiteX2" fmla="*/ 156118 w 2732049"/>
                <a:gd name="connsiteY2" fmla="*/ 144966 h 786341"/>
                <a:gd name="connsiteX3" fmla="*/ 178420 w 2732049"/>
                <a:gd name="connsiteY3" fmla="*/ 189571 h 786341"/>
                <a:gd name="connsiteX4" fmla="*/ 211874 w 2732049"/>
                <a:gd name="connsiteY4" fmla="*/ 200722 h 786341"/>
                <a:gd name="connsiteX5" fmla="*/ 345688 w 2732049"/>
                <a:gd name="connsiteY5" fmla="*/ 234176 h 786341"/>
                <a:gd name="connsiteX6" fmla="*/ 401444 w 2732049"/>
                <a:gd name="connsiteY6" fmla="*/ 278780 h 786341"/>
                <a:gd name="connsiteX7" fmla="*/ 535259 w 2732049"/>
                <a:gd name="connsiteY7" fmla="*/ 345688 h 786341"/>
                <a:gd name="connsiteX8" fmla="*/ 568713 w 2732049"/>
                <a:gd name="connsiteY8" fmla="*/ 379141 h 786341"/>
                <a:gd name="connsiteX9" fmla="*/ 646771 w 2732049"/>
                <a:gd name="connsiteY9" fmla="*/ 412595 h 786341"/>
                <a:gd name="connsiteX10" fmla="*/ 680225 w 2732049"/>
                <a:gd name="connsiteY10" fmla="*/ 434897 h 786341"/>
                <a:gd name="connsiteX11" fmla="*/ 858644 w 2732049"/>
                <a:gd name="connsiteY11" fmla="*/ 490654 h 786341"/>
                <a:gd name="connsiteX12" fmla="*/ 892098 w 2732049"/>
                <a:gd name="connsiteY12" fmla="*/ 512956 h 786341"/>
                <a:gd name="connsiteX13" fmla="*/ 1014761 w 2732049"/>
                <a:gd name="connsiteY13" fmla="*/ 546410 h 786341"/>
                <a:gd name="connsiteX14" fmla="*/ 1070518 w 2732049"/>
                <a:gd name="connsiteY14" fmla="*/ 568712 h 786341"/>
                <a:gd name="connsiteX15" fmla="*/ 1126274 w 2732049"/>
                <a:gd name="connsiteY15" fmla="*/ 579863 h 786341"/>
                <a:gd name="connsiteX16" fmla="*/ 1159727 w 2732049"/>
                <a:gd name="connsiteY16" fmla="*/ 591015 h 786341"/>
                <a:gd name="connsiteX17" fmla="*/ 1193181 w 2732049"/>
                <a:gd name="connsiteY17" fmla="*/ 624468 h 786341"/>
                <a:gd name="connsiteX18" fmla="*/ 1271240 w 2732049"/>
                <a:gd name="connsiteY18" fmla="*/ 680224 h 786341"/>
                <a:gd name="connsiteX19" fmla="*/ 1371600 w 2732049"/>
                <a:gd name="connsiteY19" fmla="*/ 780585 h 786341"/>
                <a:gd name="connsiteX20" fmla="*/ 1594625 w 2732049"/>
                <a:gd name="connsiteY20" fmla="*/ 490654 h 786341"/>
                <a:gd name="connsiteX21" fmla="*/ 1605776 w 2732049"/>
                <a:gd name="connsiteY21" fmla="*/ 401444 h 786341"/>
                <a:gd name="connsiteX22" fmla="*/ 1650381 w 2732049"/>
                <a:gd name="connsiteY22" fmla="*/ 323385 h 786341"/>
                <a:gd name="connsiteX23" fmla="*/ 1706137 w 2732049"/>
                <a:gd name="connsiteY23" fmla="*/ 223024 h 786341"/>
                <a:gd name="connsiteX24" fmla="*/ 1773044 w 2732049"/>
                <a:gd name="connsiteY24" fmla="*/ 245327 h 786341"/>
                <a:gd name="connsiteX25" fmla="*/ 1817649 w 2732049"/>
                <a:gd name="connsiteY25" fmla="*/ 256478 h 786341"/>
                <a:gd name="connsiteX26" fmla="*/ 1851103 w 2732049"/>
                <a:gd name="connsiteY26" fmla="*/ 289932 h 786341"/>
                <a:gd name="connsiteX27" fmla="*/ 2207942 w 2732049"/>
                <a:gd name="connsiteY27" fmla="*/ 323385 h 786341"/>
                <a:gd name="connsiteX28" fmla="*/ 2453269 w 2732049"/>
                <a:gd name="connsiteY28" fmla="*/ 334537 h 786341"/>
                <a:gd name="connsiteX29" fmla="*/ 2653991 w 2732049"/>
                <a:gd name="connsiteY29" fmla="*/ 356839 h 786341"/>
                <a:gd name="connsiteX30" fmla="*/ 2653991 w 2732049"/>
                <a:gd name="connsiteY30" fmla="*/ 356839 h 786341"/>
                <a:gd name="connsiteX31" fmla="*/ 2732049 w 2732049"/>
                <a:gd name="connsiteY31" fmla="*/ 412595 h 786341"/>
                <a:gd name="connsiteX0" fmla="*/ 0 w 2732049"/>
                <a:gd name="connsiteY0" fmla="*/ 0 h 786341"/>
                <a:gd name="connsiteX1" fmla="*/ 78059 w 2732049"/>
                <a:gd name="connsiteY1" fmla="*/ 89210 h 786341"/>
                <a:gd name="connsiteX2" fmla="*/ 156118 w 2732049"/>
                <a:gd name="connsiteY2" fmla="*/ 144966 h 786341"/>
                <a:gd name="connsiteX3" fmla="*/ 178420 w 2732049"/>
                <a:gd name="connsiteY3" fmla="*/ 189571 h 786341"/>
                <a:gd name="connsiteX4" fmla="*/ 211874 w 2732049"/>
                <a:gd name="connsiteY4" fmla="*/ 200722 h 786341"/>
                <a:gd name="connsiteX5" fmla="*/ 345688 w 2732049"/>
                <a:gd name="connsiteY5" fmla="*/ 234176 h 786341"/>
                <a:gd name="connsiteX6" fmla="*/ 401444 w 2732049"/>
                <a:gd name="connsiteY6" fmla="*/ 278780 h 786341"/>
                <a:gd name="connsiteX7" fmla="*/ 535259 w 2732049"/>
                <a:gd name="connsiteY7" fmla="*/ 345688 h 786341"/>
                <a:gd name="connsiteX8" fmla="*/ 568713 w 2732049"/>
                <a:gd name="connsiteY8" fmla="*/ 379141 h 786341"/>
                <a:gd name="connsiteX9" fmla="*/ 646771 w 2732049"/>
                <a:gd name="connsiteY9" fmla="*/ 412595 h 786341"/>
                <a:gd name="connsiteX10" fmla="*/ 680225 w 2732049"/>
                <a:gd name="connsiteY10" fmla="*/ 434897 h 786341"/>
                <a:gd name="connsiteX11" fmla="*/ 858644 w 2732049"/>
                <a:gd name="connsiteY11" fmla="*/ 490654 h 786341"/>
                <a:gd name="connsiteX12" fmla="*/ 892098 w 2732049"/>
                <a:gd name="connsiteY12" fmla="*/ 512956 h 786341"/>
                <a:gd name="connsiteX13" fmla="*/ 1014761 w 2732049"/>
                <a:gd name="connsiteY13" fmla="*/ 546410 h 786341"/>
                <a:gd name="connsiteX14" fmla="*/ 1070518 w 2732049"/>
                <a:gd name="connsiteY14" fmla="*/ 568712 h 786341"/>
                <a:gd name="connsiteX15" fmla="*/ 1126274 w 2732049"/>
                <a:gd name="connsiteY15" fmla="*/ 579863 h 786341"/>
                <a:gd name="connsiteX16" fmla="*/ 1159727 w 2732049"/>
                <a:gd name="connsiteY16" fmla="*/ 591015 h 786341"/>
                <a:gd name="connsiteX17" fmla="*/ 1193181 w 2732049"/>
                <a:gd name="connsiteY17" fmla="*/ 624468 h 786341"/>
                <a:gd name="connsiteX18" fmla="*/ 1271240 w 2732049"/>
                <a:gd name="connsiteY18" fmla="*/ 680224 h 786341"/>
                <a:gd name="connsiteX19" fmla="*/ 1371600 w 2732049"/>
                <a:gd name="connsiteY19" fmla="*/ 780585 h 786341"/>
                <a:gd name="connsiteX20" fmla="*/ 1594625 w 2732049"/>
                <a:gd name="connsiteY20" fmla="*/ 490654 h 786341"/>
                <a:gd name="connsiteX21" fmla="*/ 1605776 w 2732049"/>
                <a:gd name="connsiteY21" fmla="*/ 401444 h 786341"/>
                <a:gd name="connsiteX22" fmla="*/ 1650381 w 2732049"/>
                <a:gd name="connsiteY22" fmla="*/ 323385 h 786341"/>
                <a:gd name="connsiteX23" fmla="*/ 1706137 w 2732049"/>
                <a:gd name="connsiteY23" fmla="*/ 223024 h 786341"/>
                <a:gd name="connsiteX24" fmla="*/ 1773044 w 2732049"/>
                <a:gd name="connsiteY24" fmla="*/ 245327 h 786341"/>
                <a:gd name="connsiteX25" fmla="*/ 1817649 w 2732049"/>
                <a:gd name="connsiteY25" fmla="*/ 256478 h 786341"/>
                <a:gd name="connsiteX26" fmla="*/ 1851103 w 2732049"/>
                <a:gd name="connsiteY26" fmla="*/ 289932 h 786341"/>
                <a:gd name="connsiteX27" fmla="*/ 2207942 w 2732049"/>
                <a:gd name="connsiteY27" fmla="*/ 323385 h 786341"/>
                <a:gd name="connsiteX28" fmla="*/ 2453269 w 2732049"/>
                <a:gd name="connsiteY28" fmla="*/ 334537 h 786341"/>
                <a:gd name="connsiteX29" fmla="*/ 2653991 w 2732049"/>
                <a:gd name="connsiteY29" fmla="*/ 356839 h 786341"/>
                <a:gd name="connsiteX30" fmla="*/ 2732049 w 2732049"/>
                <a:gd name="connsiteY30" fmla="*/ 412595 h 786341"/>
                <a:gd name="connsiteX0" fmla="*/ 0 w 2732049"/>
                <a:gd name="connsiteY0" fmla="*/ 0 h 786341"/>
                <a:gd name="connsiteX1" fmla="*/ 78059 w 2732049"/>
                <a:gd name="connsiteY1" fmla="*/ 89210 h 786341"/>
                <a:gd name="connsiteX2" fmla="*/ 156118 w 2732049"/>
                <a:gd name="connsiteY2" fmla="*/ 144966 h 786341"/>
                <a:gd name="connsiteX3" fmla="*/ 178420 w 2732049"/>
                <a:gd name="connsiteY3" fmla="*/ 189571 h 786341"/>
                <a:gd name="connsiteX4" fmla="*/ 211874 w 2732049"/>
                <a:gd name="connsiteY4" fmla="*/ 200722 h 786341"/>
                <a:gd name="connsiteX5" fmla="*/ 345688 w 2732049"/>
                <a:gd name="connsiteY5" fmla="*/ 234176 h 786341"/>
                <a:gd name="connsiteX6" fmla="*/ 401444 w 2732049"/>
                <a:gd name="connsiteY6" fmla="*/ 278780 h 786341"/>
                <a:gd name="connsiteX7" fmla="*/ 535259 w 2732049"/>
                <a:gd name="connsiteY7" fmla="*/ 345688 h 786341"/>
                <a:gd name="connsiteX8" fmla="*/ 568713 w 2732049"/>
                <a:gd name="connsiteY8" fmla="*/ 379141 h 786341"/>
                <a:gd name="connsiteX9" fmla="*/ 646771 w 2732049"/>
                <a:gd name="connsiteY9" fmla="*/ 412595 h 786341"/>
                <a:gd name="connsiteX10" fmla="*/ 680225 w 2732049"/>
                <a:gd name="connsiteY10" fmla="*/ 434897 h 786341"/>
                <a:gd name="connsiteX11" fmla="*/ 858644 w 2732049"/>
                <a:gd name="connsiteY11" fmla="*/ 490654 h 786341"/>
                <a:gd name="connsiteX12" fmla="*/ 892098 w 2732049"/>
                <a:gd name="connsiteY12" fmla="*/ 512956 h 786341"/>
                <a:gd name="connsiteX13" fmla="*/ 1014761 w 2732049"/>
                <a:gd name="connsiteY13" fmla="*/ 546410 h 786341"/>
                <a:gd name="connsiteX14" fmla="*/ 1070518 w 2732049"/>
                <a:gd name="connsiteY14" fmla="*/ 568712 h 786341"/>
                <a:gd name="connsiteX15" fmla="*/ 1126274 w 2732049"/>
                <a:gd name="connsiteY15" fmla="*/ 579863 h 786341"/>
                <a:gd name="connsiteX16" fmla="*/ 1159727 w 2732049"/>
                <a:gd name="connsiteY16" fmla="*/ 591015 h 786341"/>
                <a:gd name="connsiteX17" fmla="*/ 1193181 w 2732049"/>
                <a:gd name="connsiteY17" fmla="*/ 624468 h 786341"/>
                <a:gd name="connsiteX18" fmla="*/ 1271240 w 2732049"/>
                <a:gd name="connsiteY18" fmla="*/ 680224 h 786341"/>
                <a:gd name="connsiteX19" fmla="*/ 1371600 w 2732049"/>
                <a:gd name="connsiteY19" fmla="*/ 780585 h 786341"/>
                <a:gd name="connsiteX20" fmla="*/ 1594625 w 2732049"/>
                <a:gd name="connsiteY20" fmla="*/ 490654 h 786341"/>
                <a:gd name="connsiteX21" fmla="*/ 1605776 w 2732049"/>
                <a:gd name="connsiteY21" fmla="*/ 401444 h 786341"/>
                <a:gd name="connsiteX22" fmla="*/ 1650381 w 2732049"/>
                <a:gd name="connsiteY22" fmla="*/ 323385 h 786341"/>
                <a:gd name="connsiteX23" fmla="*/ 1706137 w 2732049"/>
                <a:gd name="connsiteY23" fmla="*/ 223024 h 786341"/>
                <a:gd name="connsiteX24" fmla="*/ 1773044 w 2732049"/>
                <a:gd name="connsiteY24" fmla="*/ 245327 h 786341"/>
                <a:gd name="connsiteX25" fmla="*/ 1817649 w 2732049"/>
                <a:gd name="connsiteY25" fmla="*/ 256478 h 786341"/>
                <a:gd name="connsiteX26" fmla="*/ 1851103 w 2732049"/>
                <a:gd name="connsiteY26" fmla="*/ 289932 h 786341"/>
                <a:gd name="connsiteX27" fmla="*/ 2207942 w 2732049"/>
                <a:gd name="connsiteY27" fmla="*/ 323385 h 786341"/>
                <a:gd name="connsiteX28" fmla="*/ 2453269 w 2732049"/>
                <a:gd name="connsiteY28" fmla="*/ 334537 h 786341"/>
                <a:gd name="connsiteX29" fmla="*/ 2653991 w 2732049"/>
                <a:gd name="connsiteY29" fmla="*/ 356839 h 786341"/>
                <a:gd name="connsiteX30" fmla="*/ 2653991 w 2732049"/>
                <a:gd name="connsiteY30" fmla="*/ 367990 h 786341"/>
                <a:gd name="connsiteX31" fmla="*/ 2732049 w 2732049"/>
                <a:gd name="connsiteY31" fmla="*/ 412595 h 786341"/>
                <a:gd name="connsiteX0" fmla="*/ 0 w 2732049"/>
                <a:gd name="connsiteY0" fmla="*/ 0 h 786341"/>
                <a:gd name="connsiteX1" fmla="*/ 78059 w 2732049"/>
                <a:gd name="connsiteY1" fmla="*/ 89210 h 786341"/>
                <a:gd name="connsiteX2" fmla="*/ 156118 w 2732049"/>
                <a:gd name="connsiteY2" fmla="*/ 144966 h 786341"/>
                <a:gd name="connsiteX3" fmla="*/ 178420 w 2732049"/>
                <a:gd name="connsiteY3" fmla="*/ 189571 h 786341"/>
                <a:gd name="connsiteX4" fmla="*/ 211874 w 2732049"/>
                <a:gd name="connsiteY4" fmla="*/ 200722 h 786341"/>
                <a:gd name="connsiteX5" fmla="*/ 345688 w 2732049"/>
                <a:gd name="connsiteY5" fmla="*/ 234176 h 786341"/>
                <a:gd name="connsiteX6" fmla="*/ 401444 w 2732049"/>
                <a:gd name="connsiteY6" fmla="*/ 278780 h 786341"/>
                <a:gd name="connsiteX7" fmla="*/ 535259 w 2732049"/>
                <a:gd name="connsiteY7" fmla="*/ 345688 h 786341"/>
                <a:gd name="connsiteX8" fmla="*/ 568713 w 2732049"/>
                <a:gd name="connsiteY8" fmla="*/ 379141 h 786341"/>
                <a:gd name="connsiteX9" fmla="*/ 646771 w 2732049"/>
                <a:gd name="connsiteY9" fmla="*/ 412595 h 786341"/>
                <a:gd name="connsiteX10" fmla="*/ 680225 w 2732049"/>
                <a:gd name="connsiteY10" fmla="*/ 434897 h 786341"/>
                <a:gd name="connsiteX11" fmla="*/ 858644 w 2732049"/>
                <a:gd name="connsiteY11" fmla="*/ 490654 h 786341"/>
                <a:gd name="connsiteX12" fmla="*/ 892098 w 2732049"/>
                <a:gd name="connsiteY12" fmla="*/ 512956 h 786341"/>
                <a:gd name="connsiteX13" fmla="*/ 1014761 w 2732049"/>
                <a:gd name="connsiteY13" fmla="*/ 546410 h 786341"/>
                <a:gd name="connsiteX14" fmla="*/ 1070518 w 2732049"/>
                <a:gd name="connsiteY14" fmla="*/ 568712 h 786341"/>
                <a:gd name="connsiteX15" fmla="*/ 1126274 w 2732049"/>
                <a:gd name="connsiteY15" fmla="*/ 579863 h 786341"/>
                <a:gd name="connsiteX16" fmla="*/ 1159727 w 2732049"/>
                <a:gd name="connsiteY16" fmla="*/ 591015 h 786341"/>
                <a:gd name="connsiteX17" fmla="*/ 1193181 w 2732049"/>
                <a:gd name="connsiteY17" fmla="*/ 624468 h 786341"/>
                <a:gd name="connsiteX18" fmla="*/ 1271240 w 2732049"/>
                <a:gd name="connsiteY18" fmla="*/ 680224 h 786341"/>
                <a:gd name="connsiteX19" fmla="*/ 1371600 w 2732049"/>
                <a:gd name="connsiteY19" fmla="*/ 780585 h 786341"/>
                <a:gd name="connsiteX20" fmla="*/ 1594625 w 2732049"/>
                <a:gd name="connsiteY20" fmla="*/ 490654 h 786341"/>
                <a:gd name="connsiteX21" fmla="*/ 1605776 w 2732049"/>
                <a:gd name="connsiteY21" fmla="*/ 401444 h 786341"/>
                <a:gd name="connsiteX22" fmla="*/ 1650381 w 2732049"/>
                <a:gd name="connsiteY22" fmla="*/ 323385 h 786341"/>
                <a:gd name="connsiteX23" fmla="*/ 1706137 w 2732049"/>
                <a:gd name="connsiteY23" fmla="*/ 223024 h 786341"/>
                <a:gd name="connsiteX24" fmla="*/ 1773044 w 2732049"/>
                <a:gd name="connsiteY24" fmla="*/ 245327 h 786341"/>
                <a:gd name="connsiteX25" fmla="*/ 1817649 w 2732049"/>
                <a:gd name="connsiteY25" fmla="*/ 256478 h 786341"/>
                <a:gd name="connsiteX26" fmla="*/ 1851103 w 2732049"/>
                <a:gd name="connsiteY26" fmla="*/ 289932 h 786341"/>
                <a:gd name="connsiteX27" fmla="*/ 2207942 w 2732049"/>
                <a:gd name="connsiteY27" fmla="*/ 323385 h 786341"/>
                <a:gd name="connsiteX28" fmla="*/ 2453269 w 2732049"/>
                <a:gd name="connsiteY28" fmla="*/ 334537 h 786341"/>
                <a:gd name="connsiteX29" fmla="*/ 2653991 w 2732049"/>
                <a:gd name="connsiteY29" fmla="*/ 356839 h 786341"/>
                <a:gd name="connsiteX30" fmla="*/ 2732049 w 2732049"/>
                <a:gd name="connsiteY30" fmla="*/ 412595 h 786341"/>
                <a:gd name="connsiteX0" fmla="*/ 0 w 2732049"/>
                <a:gd name="connsiteY0" fmla="*/ 0 h 786341"/>
                <a:gd name="connsiteX1" fmla="*/ 78059 w 2732049"/>
                <a:gd name="connsiteY1" fmla="*/ 89210 h 786341"/>
                <a:gd name="connsiteX2" fmla="*/ 156118 w 2732049"/>
                <a:gd name="connsiteY2" fmla="*/ 144966 h 786341"/>
                <a:gd name="connsiteX3" fmla="*/ 178420 w 2732049"/>
                <a:gd name="connsiteY3" fmla="*/ 189571 h 786341"/>
                <a:gd name="connsiteX4" fmla="*/ 211874 w 2732049"/>
                <a:gd name="connsiteY4" fmla="*/ 200722 h 786341"/>
                <a:gd name="connsiteX5" fmla="*/ 345688 w 2732049"/>
                <a:gd name="connsiteY5" fmla="*/ 234176 h 786341"/>
                <a:gd name="connsiteX6" fmla="*/ 401444 w 2732049"/>
                <a:gd name="connsiteY6" fmla="*/ 278780 h 786341"/>
                <a:gd name="connsiteX7" fmla="*/ 535259 w 2732049"/>
                <a:gd name="connsiteY7" fmla="*/ 345688 h 786341"/>
                <a:gd name="connsiteX8" fmla="*/ 568713 w 2732049"/>
                <a:gd name="connsiteY8" fmla="*/ 379141 h 786341"/>
                <a:gd name="connsiteX9" fmla="*/ 646771 w 2732049"/>
                <a:gd name="connsiteY9" fmla="*/ 412595 h 786341"/>
                <a:gd name="connsiteX10" fmla="*/ 680225 w 2732049"/>
                <a:gd name="connsiteY10" fmla="*/ 434897 h 786341"/>
                <a:gd name="connsiteX11" fmla="*/ 858644 w 2732049"/>
                <a:gd name="connsiteY11" fmla="*/ 490654 h 786341"/>
                <a:gd name="connsiteX12" fmla="*/ 892098 w 2732049"/>
                <a:gd name="connsiteY12" fmla="*/ 512956 h 786341"/>
                <a:gd name="connsiteX13" fmla="*/ 1014761 w 2732049"/>
                <a:gd name="connsiteY13" fmla="*/ 546410 h 786341"/>
                <a:gd name="connsiteX14" fmla="*/ 1070518 w 2732049"/>
                <a:gd name="connsiteY14" fmla="*/ 568712 h 786341"/>
                <a:gd name="connsiteX15" fmla="*/ 1126274 w 2732049"/>
                <a:gd name="connsiteY15" fmla="*/ 579863 h 786341"/>
                <a:gd name="connsiteX16" fmla="*/ 1159727 w 2732049"/>
                <a:gd name="connsiteY16" fmla="*/ 591015 h 786341"/>
                <a:gd name="connsiteX17" fmla="*/ 1193181 w 2732049"/>
                <a:gd name="connsiteY17" fmla="*/ 624468 h 786341"/>
                <a:gd name="connsiteX18" fmla="*/ 1271240 w 2732049"/>
                <a:gd name="connsiteY18" fmla="*/ 680224 h 786341"/>
                <a:gd name="connsiteX19" fmla="*/ 1371600 w 2732049"/>
                <a:gd name="connsiteY19" fmla="*/ 780585 h 786341"/>
                <a:gd name="connsiteX20" fmla="*/ 1594625 w 2732049"/>
                <a:gd name="connsiteY20" fmla="*/ 490654 h 786341"/>
                <a:gd name="connsiteX21" fmla="*/ 1605776 w 2732049"/>
                <a:gd name="connsiteY21" fmla="*/ 401444 h 786341"/>
                <a:gd name="connsiteX22" fmla="*/ 1650381 w 2732049"/>
                <a:gd name="connsiteY22" fmla="*/ 323385 h 786341"/>
                <a:gd name="connsiteX23" fmla="*/ 1706137 w 2732049"/>
                <a:gd name="connsiteY23" fmla="*/ 223024 h 786341"/>
                <a:gd name="connsiteX24" fmla="*/ 1773044 w 2732049"/>
                <a:gd name="connsiteY24" fmla="*/ 245327 h 786341"/>
                <a:gd name="connsiteX25" fmla="*/ 1817649 w 2732049"/>
                <a:gd name="connsiteY25" fmla="*/ 256478 h 786341"/>
                <a:gd name="connsiteX26" fmla="*/ 1851103 w 2732049"/>
                <a:gd name="connsiteY26" fmla="*/ 289932 h 786341"/>
                <a:gd name="connsiteX27" fmla="*/ 2207942 w 2732049"/>
                <a:gd name="connsiteY27" fmla="*/ 323385 h 786341"/>
                <a:gd name="connsiteX28" fmla="*/ 2453269 w 2732049"/>
                <a:gd name="connsiteY28" fmla="*/ 334537 h 786341"/>
                <a:gd name="connsiteX29" fmla="*/ 2732049 w 2732049"/>
                <a:gd name="connsiteY29" fmla="*/ 412595 h 786341"/>
                <a:gd name="connsiteX0" fmla="*/ 0 w 2453269"/>
                <a:gd name="connsiteY0" fmla="*/ 0 h 786341"/>
                <a:gd name="connsiteX1" fmla="*/ 78059 w 2453269"/>
                <a:gd name="connsiteY1" fmla="*/ 89210 h 786341"/>
                <a:gd name="connsiteX2" fmla="*/ 156118 w 2453269"/>
                <a:gd name="connsiteY2" fmla="*/ 144966 h 786341"/>
                <a:gd name="connsiteX3" fmla="*/ 178420 w 2453269"/>
                <a:gd name="connsiteY3" fmla="*/ 189571 h 786341"/>
                <a:gd name="connsiteX4" fmla="*/ 211874 w 2453269"/>
                <a:gd name="connsiteY4" fmla="*/ 200722 h 786341"/>
                <a:gd name="connsiteX5" fmla="*/ 345688 w 2453269"/>
                <a:gd name="connsiteY5" fmla="*/ 234176 h 786341"/>
                <a:gd name="connsiteX6" fmla="*/ 401444 w 2453269"/>
                <a:gd name="connsiteY6" fmla="*/ 278780 h 786341"/>
                <a:gd name="connsiteX7" fmla="*/ 535259 w 2453269"/>
                <a:gd name="connsiteY7" fmla="*/ 345688 h 786341"/>
                <a:gd name="connsiteX8" fmla="*/ 568713 w 2453269"/>
                <a:gd name="connsiteY8" fmla="*/ 379141 h 786341"/>
                <a:gd name="connsiteX9" fmla="*/ 646771 w 2453269"/>
                <a:gd name="connsiteY9" fmla="*/ 412595 h 786341"/>
                <a:gd name="connsiteX10" fmla="*/ 680225 w 2453269"/>
                <a:gd name="connsiteY10" fmla="*/ 434897 h 786341"/>
                <a:gd name="connsiteX11" fmla="*/ 858644 w 2453269"/>
                <a:gd name="connsiteY11" fmla="*/ 490654 h 786341"/>
                <a:gd name="connsiteX12" fmla="*/ 892098 w 2453269"/>
                <a:gd name="connsiteY12" fmla="*/ 512956 h 786341"/>
                <a:gd name="connsiteX13" fmla="*/ 1014761 w 2453269"/>
                <a:gd name="connsiteY13" fmla="*/ 546410 h 786341"/>
                <a:gd name="connsiteX14" fmla="*/ 1070518 w 2453269"/>
                <a:gd name="connsiteY14" fmla="*/ 568712 h 786341"/>
                <a:gd name="connsiteX15" fmla="*/ 1126274 w 2453269"/>
                <a:gd name="connsiteY15" fmla="*/ 579863 h 786341"/>
                <a:gd name="connsiteX16" fmla="*/ 1159727 w 2453269"/>
                <a:gd name="connsiteY16" fmla="*/ 591015 h 786341"/>
                <a:gd name="connsiteX17" fmla="*/ 1193181 w 2453269"/>
                <a:gd name="connsiteY17" fmla="*/ 624468 h 786341"/>
                <a:gd name="connsiteX18" fmla="*/ 1271240 w 2453269"/>
                <a:gd name="connsiteY18" fmla="*/ 680224 h 786341"/>
                <a:gd name="connsiteX19" fmla="*/ 1371600 w 2453269"/>
                <a:gd name="connsiteY19" fmla="*/ 780585 h 786341"/>
                <a:gd name="connsiteX20" fmla="*/ 1594625 w 2453269"/>
                <a:gd name="connsiteY20" fmla="*/ 490654 h 786341"/>
                <a:gd name="connsiteX21" fmla="*/ 1605776 w 2453269"/>
                <a:gd name="connsiteY21" fmla="*/ 401444 h 786341"/>
                <a:gd name="connsiteX22" fmla="*/ 1650381 w 2453269"/>
                <a:gd name="connsiteY22" fmla="*/ 323385 h 786341"/>
                <a:gd name="connsiteX23" fmla="*/ 1706137 w 2453269"/>
                <a:gd name="connsiteY23" fmla="*/ 223024 h 786341"/>
                <a:gd name="connsiteX24" fmla="*/ 1773044 w 2453269"/>
                <a:gd name="connsiteY24" fmla="*/ 245327 h 786341"/>
                <a:gd name="connsiteX25" fmla="*/ 1817649 w 2453269"/>
                <a:gd name="connsiteY25" fmla="*/ 256478 h 786341"/>
                <a:gd name="connsiteX26" fmla="*/ 1851103 w 2453269"/>
                <a:gd name="connsiteY26" fmla="*/ 289932 h 786341"/>
                <a:gd name="connsiteX27" fmla="*/ 2207942 w 2453269"/>
                <a:gd name="connsiteY27" fmla="*/ 323385 h 786341"/>
                <a:gd name="connsiteX28" fmla="*/ 2453269 w 2453269"/>
                <a:gd name="connsiteY28" fmla="*/ 334537 h 786341"/>
                <a:gd name="connsiteX0" fmla="*/ 0 w 2453269"/>
                <a:gd name="connsiteY0" fmla="*/ 0 h 786341"/>
                <a:gd name="connsiteX1" fmla="*/ 78059 w 2453269"/>
                <a:gd name="connsiteY1" fmla="*/ 89210 h 786341"/>
                <a:gd name="connsiteX2" fmla="*/ 156118 w 2453269"/>
                <a:gd name="connsiteY2" fmla="*/ 144966 h 786341"/>
                <a:gd name="connsiteX3" fmla="*/ 178420 w 2453269"/>
                <a:gd name="connsiteY3" fmla="*/ 189571 h 786341"/>
                <a:gd name="connsiteX4" fmla="*/ 211874 w 2453269"/>
                <a:gd name="connsiteY4" fmla="*/ 200722 h 786341"/>
                <a:gd name="connsiteX5" fmla="*/ 345688 w 2453269"/>
                <a:gd name="connsiteY5" fmla="*/ 234176 h 786341"/>
                <a:gd name="connsiteX6" fmla="*/ 401444 w 2453269"/>
                <a:gd name="connsiteY6" fmla="*/ 278780 h 786341"/>
                <a:gd name="connsiteX7" fmla="*/ 535259 w 2453269"/>
                <a:gd name="connsiteY7" fmla="*/ 345688 h 786341"/>
                <a:gd name="connsiteX8" fmla="*/ 568713 w 2453269"/>
                <a:gd name="connsiteY8" fmla="*/ 379141 h 786341"/>
                <a:gd name="connsiteX9" fmla="*/ 646771 w 2453269"/>
                <a:gd name="connsiteY9" fmla="*/ 412595 h 786341"/>
                <a:gd name="connsiteX10" fmla="*/ 680225 w 2453269"/>
                <a:gd name="connsiteY10" fmla="*/ 434897 h 786341"/>
                <a:gd name="connsiteX11" fmla="*/ 858644 w 2453269"/>
                <a:gd name="connsiteY11" fmla="*/ 490654 h 786341"/>
                <a:gd name="connsiteX12" fmla="*/ 892098 w 2453269"/>
                <a:gd name="connsiteY12" fmla="*/ 512956 h 786341"/>
                <a:gd name="connsiteX13" fmla="*/ 1014761 w 2453269"/>
                <a:gd name="connsiteY13" fmla="*/ 546410 h 786341"/>
                <a:gd name="connsiteX14" fmla="*/ 1070518 w 2453269"/>
                <a:gd name="connsiteY14" fmla="*/ 568712 h 786341"/>
                <a:gd name="connsiteX15" fmla="*/ 1126274 w 2453269"/>
                <a:gd name="connsiteY15" fmla="*/ 579863 h 786341"/>
                <a:gd name="connsiteX16" fmla="*/ 1159727 w 2453269"/>
                <a:gd name="connsiteY16" fmla="*/ 591015 h 786341"/>
                <a:gd name="connsiteX17" fmla="*/ 1193181 w 2453269"/>
                <a:gd name="connsiteY17" fmla="*/ 624468 h 786341"/>
                <a:gd name="connsiteX18" fmla="*/ 1271240 w 2453269"/>
                <a:gd name="connsiteY18" fmla="*/ 680224 h 786341"/>
                <a:gd name="connsiteX19" fmla="*/ 1371600 w 2453269"/>
                <a:gd name="connsiteY19" fmla="*/ 780585 h 786341"/>
                <a:gd name="connsiteX20" fmla="*/ 1527718 w 2453269"/>
                <a:gd name="connsiteY20" fmla="*/ 602166 h 786341"/>
                <a:gd name="connsiteX21" fmla="*/ 1594625 w 2453269"/>
                <a:gd name="connsiteY21" fmla="*/ 490654 h 786341"/>
                <a:gd name="connsiteX22" fmla="*/ 1605776 w 2453269"/>
                <a:gd name="connsiteY22" fmla="*/ 401444 h 786341"/>
                <a:gd name="connsiteX23" fmla="*/ 1650381 w 2453269"/>
                <a:gd name="connsiteY23" fmla="*/ 323385 h 786341"/>
                <a:gd name="connsiteX24" fmla="*/ 1706137 w 2453269"/>
                <a:gd name="connsiteY24" fmla="*/ 223024 h 786341"/>
                <a:gd name="connsiteX25" fmla="*/ 1773044 w 2453269"/>
                <a:gd name="connsiteY25" fmla="*/ 245327 h 786341"/>
                <a:gd name="connsiteX26" fmla="*/ 1817649 w 2453269"/>
                <a:gd name="connsiteY26" fmla="*/ 256478 h 786341"/>
                <a:gd name="connsiteX27" fmla="*/ 1851103 w 2453269"/>
                <a:gd name="connsiteY27" fmla="*/ 289932 h 786341"/>
                <a:gd name="connsiteX28" fmla="*/ 2207942 w 2453269"/>
                <a:gd name="connsiteY28" fmla="*/ 323385 h 786341"/>
                <a:gd name="connsiteX29" fmla="*/ 2453269 w 2453269"/>
                <a:gd name="connsiteY29" fmla="*/ 334537 h 786341"/>
                <a:gd name="connsiteX0" fmla="*/ 0 w 2453269"/>
                <a:gd name="connsiteY0" fmla="*/ 0 h 786341"/>
                <a:gd name="connsiteX1" fmla="*/ 78059 w 2453269"/>
                <a:gd name="connsiteY1" fmla="*/ 89210 h 786341"/>
                <a:gd name="connsiteX2" fmla="*/ 156118 w 2453269"/>
                <a:gd name="connsiteY2" fmla="*/ 144966 h 786341"/>
                <a:gd name="connsiteX3" fmla="*/ 178420 w 2453269"/>
                <a:gd name="connsiteY3" fmla="*/ 189571 h 786341"/>
                <a:gd name="connsiteX4" fmla="*/ 211874 w 2453269"/>
                <a:gd name="connsiteY4" fmla="*/ 200722 h 786341"/>
                <a:gd name="connsiteX5" fmla="*/ 345688 w 2453269"/>
                <a:gd name="connsiteY5" fmla="*/ 234176 h 786341"/>
                <a:gd name="connsiteX6" fmla="*/ 401444 w 2453269"/>
                <a:gd name="connsiteY6" fmla="*/ 278780 h 786341"/>
                <a:gd name="connsiteX7" fmla="*/ 535259 w 2453269"/>
                <a:gd name="connsiteY7" fmla="*/ 345688 h 786341"/>
                <a:gd name="connsiteX8" fmla="*/ 568713 w 2453269"/>
                <a:gd name="connsiteY8" fmla="*/ 379141 h 786341"/>
                <a:gd name="connsiteX9" fmla="*/ 646771 w 2453269"/>
                <a:gd name="connsiteY9" fmla="*/ 412595 h 786341"/>
                <a:gd name="connsiteX10" fmla="*/ 680225 w 2453269"/>
                <a:gd name="connsiteY10" fmla="*/ 434897 h 786341"/>
                <a:gd name="connsiteX11" fmla="*/ 858644 w 2453269"/>
                <a:gd name="connsiteY11" fmla="*/ 490654 h 786341"/>
                <a:gd name="connsiteX12" fmla="*/ 892098 w 2453269"/>
                <a:gd name="connsiteY12" fmla="*/ 512956 h 786341"/>
                <a:gd name="connsiteX13" fmla="*/ 1014761 w 2453269"/>
                <a:gd name="connsiteY13" fmla="*/ 546410 h 786341"/>
                <a:gd name="connsiteX14" fmla="*/ 1070518 w 2453269"/>
                <a:gd name="connsiteY14" fmla="*/ 568712 h 786341"/>
                <a:gd name="connsiteX15" fmla="*/ 1126274 w 2453269"/>
                <a:gd name="connsiteY15" fmla="*/ 579863 h 786341"/>
                <a:gd name="connsiteX16" fmla="*/ 1159727 w 2453269"/>
                <a:gd name="connsiteY16" fmla="*/ 591015 h 786341"/>
                <a:gd name="connsiteX17" fmla="*/ 1193181 w 2453269"/>
                <a:gd name="connsiteY17" fmla="*/ 624468 h 786341"/>
                <a:gd name="connsiteX18" fmla="*/ 1271240 w 2453269"/>
                <a:gd name="connsiteY18" fmla="*/ 680224 h 786341"/>
                <a:gd name="connsiteX19" fmla="*/ 1371600 w 2453269"/>
                <a:gd name="connsiteY19" fmla="*/ 780585 h 786341"/>
                <a:gd name="connsiteX20" fmla="*/ 1594625 w 2453269"/>
                <a:gd name="connsiteY20" fmla="*/ 490654 h 786341"/>
                <a:gd name="connsiteX21" fmla="*/ 1605776 w 2453269"/>
                <a:gd name="connsiteY21" fmla="*/ 401444 h 786341"/>
                <a:gd name="connsiteX22" fmla="*/ 1650381 w 2453269"/>
                <a:gd name="connsiteY22" fmla="*/ 323385 h 786341"/>
                <a:gd name="connsiteX23" fmla="*/ 1706137 w 2453269"/>
                <a:gd name="connsiteY23" fmla="*/ 223024 h 786341"/>
                <a:gd name="connsiteX24" fmla="*/ 1773044 w 2453269"/>
                <a:gd name="connsiteY24" fmla="*/ 245327 h 786341"/>
                <a:gd name="connsiteX25" fmla="*/ 1817649 w 2453269"/>
                <a:gd name="connsiteY25" fmla="*/ 256478 h 786341"/>
                <a:gd name="connsiteX26" fmla="*/ 1851103 w 2453269"/>
                <a:gd name="connsiteY26" fmla="*/ 289932 h 786341"/>
                <a:gd name="connsiteX27" fmla="*/ 2207942 w 2453269"/>
                <a:gd name="connsiteY27" fmla="*/ 323385 h 786341"/>
                <a:gd name="connsiteX28" fmla="*/ 2453269 w 2453269"/>
                <a:gd name="connsiteY28" fmla="*/ 334537 h 786341"/>
                <a:gd name="connsiteX0" fmla="*/ 0 w 2453269"/>
                <a:gd name="connsiteY0" fmla="*/ 0 h 786341"/>
                <a:gd name="connsiteX1" fmla="*/ 78059 w 2453269"/>
                <a:gd name="connsiteY1" fmla="*/ 89210 h 786341"/>
                <a:gd name="connsiteX2" fmla="*/ 156118 w 2453269"/>
                <a:gd name="connsiteY2" fmla="*/ 144966 h 786341"/>
                <a:gd name="connsiteX3" fmla="*/ 178420 w 2453269"/>
                <a:gd name="connsiteY3" fmla="*/ 189571 h 786341"/>
                <a:gd name="connsiteX4" fmla="*/ 211874 w 2453269"/>
                <a:gd name="connsiteY4" fmla="*/ 200722 h 786341"/>
                <a:gd name="connsiteX5" fmla="*/ 345688 w 2453269"/>
                <a:gd name="connsiteY5" fmla="*/ 234176 h 786341"/>
                <a:gd name="connsiteX6" fmla="*/ 401444 w 2453269"/>
                <a:gd name="connsiteY6" fmla="*/ 278780 h 786341"/>
                <a:gd name="connsiteX7" fmla="*/ 535259 w 2453269"/>
                <a:gd name="connsiteY7" fmla="*/ 345688 h 786341"/>
                <a:gd name="connsiteX8" fmla="*/ 568713 w 2453269"/>
                <a:gd name="connsiteY8" fmla="*/ 379141 h 786341"/>
                <a:gd name="connsiteX9" fmla="*/ 646771 w 2453269"/>
                <a:gd name="connsiteY9" fmla="*/ 412595 h 786341"/>
                <a:gd name="connsiteX10" fmla="*/ 680225 w 2453269"/>
                <a:gd name="connsiteY10" fmla="*/ 434897 h 786341"/>
                <a:gd name="connsiteX11" fmla="*/ 858644 w 2453269"/>
                <a:gd name="connsiteY11" fmla="*/ 490654 h 786341"/>
                <a:gd name="connsiteX12" fmla="*/ 892098 w 2453269"/>
                <a:gd name="connsiteY12" fmla="*/ 512956 h 786341"/>
                <a:gd name="connsiteX13" fmla="*/ 1014761 w 2453269"/>
                <a:gd name="connsiteY13" fmla="*/ 546410 h 786341"/>
                <a:gd name="connsiteX14" fmla="*/ 1070518 w 2453269"/>
                <a:gd name="connsiteY14" fmla="*/ 568712 h 786341"/>
                <a:gd name="connsiteX15" fmla="*/ 1159727 w 2453269"/>
                <a:gd name="connsiteY15" fmla="*/ 591015 h 786341"/>
                <a:gd name="connsiteX16" fmla="*/ 1193181 w 2453269"/>
                <a:gd name="connsiteY16" fmla="*/ 624468 h 786341"/>
                <a:gd name="connsiteX17" fmla="*/ 1271240 w 2453269"/>
                <a:gd name="connsiteY17" fmla="*/ 680224 h 786341"/>
                <a:gd name="connsiteX18" fmla="*/ 1371600 w 2453269"/>
                <a:gd name="connsiteY18" fmla="*/ 780585 h 786341"/>
                <a:gd name="connsiteX19" fmla="*/ 1594625 w 2453269"/>
                <a:gd name="connsiteY19" fmla="*/ 490654 h 786341"/>
                <a:gd name="connsiteX20" fmla="*/ 1605776 w 2453269"/>
                <a:gd name="connsiteY20" fmla="*/ 401444 h 786341"/>
                <a:gd name="connsiteX21" fmla="*/ 1650381 w 2453269"/>
                <a:gd name="connsiteY21" fmla="*/ 323385 h 786341"/>
                <a:gd name="connsiteX22" fmla="*/ 1706137 w 2453269"/>
                <a:gd name="connsiteY22" fmla="*/ 223024 h 786341"/>
                <a:gd name="connsiteX23" fmla="*/ 1773044 w 2453269"/>
                <a:gd name="connsiteY23" fmla="*/ 245327 h 786341"/>
                <a:gd name="connsiteX24" fmla="*/ 1817649 w 2453269"/>
                <a:gd name="connsiteY24" fmla="*/ 256478 h 786341"/>
                <a:gd name="connsiteX25" fmla="*/ 1851103 w 2453269"/>
                <a:gd name="connsiteY25" fmla="*/ 289932 h 786341"/>
                <a:gd name="connsiteX26" fmla="*/ 2207942 w 2453269"/>
                <a:gd name="connsiteY26" fmla="*/ 323385 h 786341"/>
                <a:gd name="connsiteX27" fmla="*/ 2453269 w 2453269"/>
                <a:gd name="connsiteY27" fmla="*/ 334537 h 786341"/>
                <a:gd name="connsiteX0" fmla="*/ 0 w 2453269"/>
                <a:gd name="connsiteY0" fmla="*/ 0 h 786341"/>
                <a:gd name="connsiteX1" fmla="*/ 78059 w 2453269"/>
                <a:gd name="connsiteY1" fmla="*/ 89210 h 786341"/>
                <a:gd name="connsiteX2" fmla="*/ 156118 w 2453269"/>
                <a:gd name="connsiteY2" fmla="*/ 144966 h 786341"/>
                <a:gd name="connsiteX3" fmla="*/ 178420 w 2453269"/>
                <a:gd name="connsiteY3" fmla="*/ 189571 h 786341"/>
                <a:gd name="connsiteX4" fmla="*/ 211874 w 2453269"/>
                <a:gd name="connsiteY4" fmla="*/ 200722 h 786341"/>
                <a:gd name="connsiteX5" fmla="*/ 345688 w 2453269"/>
                <a:gd name="connsiteY5" fmla="*/ 234176 h 786341"/>
                <a:gd name="connsiteX6" fmla="*/ 401444 w 2453269"/>
                <a:gd name="connsiteY6" fmla="*/ 278780 h 786341"/>
                <a:gd name="connsiteX7" fmla="*/ 535259 w 2453269"/>
                <a:gd name="connsiteY7" fmla="*/ 345688 h 786341"/>
                <a:gd name="connsiteX8" fmla="*/ 568713 w 2453269"/>
                <a:gd name="connsiteY8" fmla="*/ 379141 h 786341"/>
                <a:gd name="connsiteX9" fmla="*/ 646771 w 2453269"/>
                <a:gd name="connsiteY9" fmla="*/ 412595 h 786341"/>
                <a:gd name="connsiteX10" fmla="*/ 858644 w 2453269"/>
                <a:gd name="connsiteY10" fmla="*/ 490654 h 786341"/>
                <a:gd name="connsiteX11" fmla="*/ 892098 w 2453269"/>
                <a:gd name="connsiteY11" fmla="*/ 512956 h 786341"/>
                <a:gd name="connsiteX12" fmla="*/ 1014761 w 2453269"/>
                <a:gd name="connsiteY12" fmla="*/ 546410 h 786341"/>
                <a:gd name="connsiteX13" fmla="*/ 1070518 w 2453269"/>
                <a:gd name="connsiteY13" fmla="*/ 568712 h 786341"/>
                <a:gd name="connsiteX14" fmla="*/ 1159727 w 2453269"/>
                <a:gd name="connsiteY14" fmla="*/ 591015 h 786341"/>
                <a:gd name="connsiteX15" fmla="*/ 1193181 w 2453269"/>
                <a:gd name="connsiteY15" fmla="*/ 624468 h 786341"/>
                <a:gd name="connsiteX16" fmla="*/ 1271240 w 2453269"/>
                <a:gd name="connsiteY16" fmla="*/ 680224 h 786341"/>
                <a:gd name="connsiteX17" fmla="*/ 1371600 w 2453269"/>
                <a:gd name="connsiteY17" fmla="*/ 780585 h 786341"/>
                <a:gd name="connsiteX18" fmla="*/ 1594625 w 2453269"/>
                <a:gd name="connsiteY18" fmla="*/ 490654 h 786341"/>
                <a:gd name="connsiteX19" fmla="*/ 1605776 w 2453269"/>
                <a:gd name="connsiteY19" fmla="*/ 401444 h 786341"/>
                <a:gd name="connsiteX20" fmla="*/ 1650381 w 2453269"/>
                <a:gd name="connsiteY20" fmla="*/ 323385 h 786341"/>
                <a:gd name="connsiteX21" fmla="*/ 1706137 w 2453269"/>
                <a:gd name="connsiteY21" fmla="*/ 223024 h 786341"/>
                <a:gd name="connsiteX22" fmla="*/ 1773044 w 2453269"/>
                <a:gd name="connsiteY22" fmla="*/ 245327 h 786341"/>
                <a:gd name="connsiteX23" fmla="*/ 1817649 w 2453269"/>
                <a:gd name="connsiteY23" fmla="*/ 256478 h 786341"/>
                <a:gd name="connsiteX24" fmla="*/ 1851103 w 2453269"/>
                <a:gd name="connsiteY24" fmla="*/ 289932 h 786341"/>
                <a:gd name="connsiteX25" fmla="*/ 2207942 w 2453269"/>
                <a:gd name="connsiteY25" fmla="*/ 323385 h 786341"/>
                <a:gd name="connsiteX26" fmla="*/ 2453269 w 2453269"/>
                <a:gd name="connsiteY26" fmla="*/ 334537 h 786341"/>
                <a:gd name="connsiteX0" fmla="*/ 0 w 2453269"/>
                <a:gd name="connsiteY0" fmla="*/ 0 h 786341"/>
                <a:gd name="connsiteX1" fmla="*/ 78059 w 2453269"/>
                <a:gd name="connsiteY1" fmla="*/ 89210 h 786341"/>
                <a:gd name="connsiteX2" fmla="*/ 156118 w 2453269"/>
                <a:gd name="connsiteY2" fmla="*/ 144966 h 786341"/>
                <a:gd name="connsiteX3" fmla="*/ 178420 w 2453269"/>
                <a:gd name="connsiteY3" fmla="*/ 189571 h 786341"/>
                <a:gd name="connsiteX4" fmla="*/ 345688 w 2453269"/>
                <a:gd name="connsiteY4" fmla="*/ 234176 h 786341"/>
                <a:gd name="connsiteX5" fmla="*/ 401444 w 2453269"/>
                <a:gd name="connsiteY5" fmla="*/ 278780 h 786341"/>
                <a:gd name="connsiteX6" fmla="*/ 535259 w 2453269"/>
                <a:gd name="connsiteY6" fmla="*/ 345688 h 786341"/>
                <a:gd name="connsiteX7" fmla="*/ 568713 w 2453269"/>
                <a:gd name="connsiteY7" fmla="*/ 379141 h 786341"/>
                <a:gd name="connsiteX8" fmla="*/ 646771 w 2453269"/>
                <a:gd name="connsiteY8" fmla="*/ 412595 h 786341"/>
                <a:gd name="connsiteX9" fmla="*/ 858644 w 2453269"/>
                <a:gd name="connsiteY9" fmla="*/ 490654 h 786341"/>
                <a:gd name="connsiteX10" fmla="*/ 892098 w 2453269"/>
                <a:gd name="connsiteY10" fmla="*/ 512956 h 786341"/>
                <a:gd name="connsiteX11" fmla="*/ 1014761 w 2453269"/>
                <a:gd name="connsiteY11" fmla="*/ 546410 h 786341"/>
                <a:gd name="connsiteX12" fmla="*/ 1070518 w 2453269"/>
                <a:gd name="connsiteY12" fmla="*/ 568712 h 786341"/>
                <a:gd name="connsiteX13" fmla="*/ 1159727 w 2453269"/>
                <a:gd name="connsiteY13" fmla="*/ 591015 h 786341"/>
                <a:gd name="connsiteX14" fmla="*/ 1193181 w 2453269"/>
                <a:gd name="connsiteY14" fmla="*/ 624468 h 786341"/>
                <a:gd name="connsiteX15" fmla="*/ 1271240 w 2453269"/>
                <a:gd name="connsiteY15" fmla="*/ 680224 h 786341"/>
                <a:gd name="connsiteX16" fmla="*/ 1371600 w 2453269"/>
                <a:gd name="connsiteY16" fmla="*/ 780585 h 786341"/>
                <a:gd name="connsiteX17" fmla="*/ 1594625 w 2453269"/>
                <a:gd name="connsiteY17" fmla="*/ 490654 h 786341"/>
                <a:gd name="connsiteX18" fmla="*/ 1605776 w 2453269"/>
                <a:gd name="connsiteY18" fmla="*/ 401444 h 786341"/>
                <a:gd name="connsiteX19" fmla="*/ 1650381 w 2453269"/>
                <a:gd name="connsiteY19" fmla="*/ 323385 h 786341"/>
                <a:gd name="connsiteX20" fmla="*/ 1706137 w 2453269"/>
                <a:gd name="connsiteY20" fmla="*/ 223024 h 786341"/>
                <a:gd name="connsiteX21" fmla="*/ 1773044 w 2453269"/>
                <a:gd name="connsiteY21" fmla="*/ 245327 h 786341"/>
                <a:gd name="connsiteX22" fmla="*/ 1817649 w 2453269"/>
                <a:gd name="connsiteY22" fmla="*/ 256478 h 786341"/>
                <a:gd name="connsiteX23" fmla="*/ 1851103 w 2453269"/>
                <a:gd name="connsiteY23" fmla="*/ 289932 h 786341"/>
                <a:gd name="connsiteX24" fmla="*/ 2207942 w 2453269"/>
                <a:gd name="connsiteY24" fmla="*/ 323385 h 786341"/>
                <a:gd name="connsiteX25" fmla="*/ 2453269 w 2453269"/>
                <a:gd name="connsiteY25" fmla="*/ 334537 h 786341"/>
                <a:gd name="connsiteX0" fmla="*/ 0 w 2453269"/>
                <a:gd name="connsiteY0" fmla="*/ 0 h 786341"/>
                <a:gd name="connsiteX1" fmla="*/ 78059 w 2453269"/>
                <a:gd name="connsiteY1" fmla="*/ 89210 h 786341"/>
                <a:gd name="connsiteX2" fmla="*/ 156118 w 2453269"/>
                <a:gd name="connsiteY2" fmla="*/ 144966 h 786341"/>
                <a:gd name="connsiteX3" fmla="*/ 345688 w 2453269"/>
                <a:gd name="connsiteY3" fmla="*/ 234176 h 786341"/>
                <a:gd name="connsiteX4" fmla="*/ 401444 w 2453269"/>
                <a:gd name="connsiteY4" fmla="*/ 278780 h 786341"/>
                <a:gd name="connsiteX5" fmla="*/ 535259 w 2453269"/>
                <a:gd name="connsiteY5" fmla="*/ 345688 h 786341"/>
                <a:gd name="connsiteX6" fmla="*/ 568713 w 2453269"/>
                <a:gd name="connsiteY6" fmla="*/ 379141 h 786341"/>
                <a:gd name="connsiteX7" fmla="*/ 646771 w 2453269"/>
                <a:gd name="connsiteY7" fmla="*/ 412595 h 786341"/>
                <a:gd name="connsiteX8" fmla="*/ 858644 w 2453269"/>
                <a:gd name="connsiteY8" fmla="*/ 490654 h 786341"/>
                <a:gd name="connsiteX9" fmla="*/ 892098 w 2453269"/>
                <a:gd name="connsiteY9" fmla="*/ 512956 h 786341"/>
                <a:gd name="connsiteX10" fmla="*/ 1014761 w 2453269"/>
                <a:gd name="connsiteY10" fmla="*/ 546410 h 786341"/>
                <a:gd name="connsiteX11" fmla="*/ 1070518 w 2453269"/>
                <a:gd name="connsiteY11" fmla="*/ 568712 h 786341"/>
                <a:gd name="connsiteX12" fmla="*/ 1159727 w 2453269"/>
                <a:gd name="connsiteY12" fmla="*/ 591015 h 786341"/>
                <a:gd name="connsiteX13" fmla="*/ 1193181 w 2453269"/>
                <a:gd name="connsiteY13" fmla="*/ 624468 h 786341"/>
                <a:gd name="connsiteX14" fmla="*/ 1271240 w 2453269"/>
                <a:gd name="connsiteY14" fmla="*/ 680224 h 786341"/>
                <a:gd name="connsiteX15" fmla="*/ 1371600 w 2453269"/>
                <a:gd name="connsiteY15" fmla="*/ 780585 h 786341"/>
                <a:gd name="connsiteX16" fmla="*/ 1594625 w 2453269"/>
                <a:gd name="connsiteY16" fmla="*/ 490654 h 786341"/>
                <a:gd name="connsiteX17" fmla="*/ 1605776 w 2453269"/>
                <a:gd name="connsiteY17" fmla="*/ 401444 h 786341"/>
                <a:gd name="connsiteX18" fmla="*/ 1650381 w 2453269"/>
                <a:gd name="connsiteY18" fmla="*/ 323385 h 786341"/>
                <a:gd name="connsiteX19" fmla="*/ 1706137 w 2453269"/>
                <a:gd name="connsiteY19" fmla="*/ 223024 h 786341"/>
                <a:gd name="connsiteX20" fmla="*/ 1773044 w 2453269"/>
                <a:gd name="connsiteY20" fmla="*/ 245327 h 786341"/>
                <a:gd name="connsiteX21" fmla="*/ 1817649 w 2453269"/>
                <a:gd name="connsiteY21" fmla="*/ 256478 h 786341"/>
                <a:gd name="connsiteX22" fmla="*/ 1851103 w 2453269"/>
                <a:gd name="connsiteY22" fmla="*/ 289932 h 786341"/>
                <a:gd name="connsiteX23" fmla="*/ 2207942 w 2453269"/>
                <a:gd name="connsiteY23" fmla="*/ 323385 h 786341"/>
                <a:gd name="connsiteX24" fmla="*/ 2453269 w 2453269"/>
                <a:gd name="connsiteY24" fmla="*/ 334537 h 786341"/>
                <a:gd name="connsiteX0" fmla="*/ 0 w 2453269"/>
                <a:gd name="connsiteY0" fmla="*/ 0 h 786341"/>
                <a:gd name="connsiteX1" fmla="*/ 78059 w 2453269"/>
                <a:gd name="connsiteY1" fmla="*/ 89210 h 786341"/>
                <a:gd name="connsiteX2" fmla="*/ 156118 w 2453269"/>
                <a:gd name="connsiteY2" fmla="*/ 144966 h 786341"/>
                <a:gd name="connsiteX3" fmla="*/ 345688 w 2453269"/>
                <a:gd name="connsiteY3" fmla="*/ 234176 h 786341"/>
                <a:gd name="connsiteX4" fmla="*/ 401444 w 2453269"/>
                <a:gd name="connsiteY4" fmla="*/ 278780 h 786341"/>
                <a:gd name="connsiteX5" fmla="*/ 535259 w 2453269"/>
                <a:gd name="connsiteY5" fmla="*/ 345688 h 786341"/>
                <a:gd name="connsiteX6" fmla="*/ 568713 w 2453269"/>
                <a:gd name="connsiteY6" fmla="*/ 379141 h 786341"/>
                <a:gd name="connsiteX7" fmla="*/ 646771 w 2453269"/>
                <a:gd name="connsiteY7" fmla="*/ 412595 h 786341"/>
                <a:gd name="connsiteX8" fmla="*/ 858644 w 2453269"/>
                <a:gd name="connsiteY8" fmla="*/ 490654 h 786341"/>
                <a:gd name="connsiteX9" fmla="*/ 892098 w 2453269"/>
                <a:gd name="connsiteY9" fmla="*/ 512956 h 786341"/>
                <a:gd name="connsiteX10" fmla="*/ 1014761 w 2453269"/>
                <a:gd name="connsiteY10" fmla="*/ 546410 h 786341"/>
                <a:gd name="connsiteX11" fmla="*/ 1070518 w 2453269"/>
                <a:gd name="connsiteY11" fmla="*/ 568712 h 786341"/>
                <a:gd name="connsiteX12" fmla="*/ 1159727 w 2453269"/>
                <a:gd name="connsiteY12" fmla="*/ 591015 h 786341"/>
                <a:gd name="connsiteX13" fmla="*/ 1193181 w 2453269"/>
                <a:gd name="connsiteY13" fmla="*/ 624468 h 786341"/>
                <a:gd name="connsiteX14" fmla="*/ 1271240 w 2453269"/>
                <a:gd name="connsiteY14" fmla="*/ 680224 h 786341"/>
                <a:gd name="connsiteX15" fmla="*/ 1371600 w 2453269"/>
                <a:gd name="connsiteY15" fmla="*/ 780585 h 786341"/>
                <a:gd name="connsiteX16" fmla="*/ 1449659 w 2453269"/>
                <a:gd name="connsiteY16" fmla="*/ 691376 h 786341"/>
                <a:gd name="connsiteX17" fmla="*/ 1594625 w 2453269"/>
                <a:gd name="connsiteY17" fmla="*/ 490654 h 786341"/>
                <a:gd name="connsiteX18" fmla="*/ 1605776 w 2453269"/>
                <a:gd name="connsiteY18" fmla="*/ 401444 h 786341"/>
                <a:gd name="connsiteX19" fmla="*/ 1650381 w 2453269"/>
                <a:gd name="connsiteY19" fmla="*/ 323385 h 786341"/>
                <a:gd name="connsiteX20" fmla="*/ 1706137 w 2453269"/>
                <a:gd name="connsiteY20" fmla="*/ 223024 h 786341"/>
                <a:gd name="connsiteX21" fmla="*/ 1773044 w 2453269"/>
                <a:gd name="connsiteY21" fmla="*/ 245327 h 786341"/>
                <a:gd name="connsiteX22" fmla="*/ 1817649 w 2453269"/>
                <a:gd name="connsiteY22" fmla="*/ 256478 h 786341"/>
                <a:gd name="connsiteX23" fmla="*/ 1851103 w 2453269"/>
                <a:gd name="connsiteY23" fmla="*/ 289932 h 786341"/>
                <a:gd name="connsiteX24" fmla="*/ 2207942 w 2453269"/>
                <a:gd name="connsiteY24" fmla="*/ 323385 h 786341"/>
                <a:gd name="connsiteX25" fmla="*/ 2453269 w 2453269"/>
                <a:gd name="connsiteY25" fmla="*/ 334537 h 786341"/>
                <a:gd name="connsiteX0" fmla="*/ 0 w 2453269"/>
                <a:gd name="connsiteY0" fmla="*/ 0 h 786341"/>
                <a:gd name="connsiteX1" fmla="*/ 78059 w 2453269"/>
                <a:gd name="connsiteY1" fmla="*/ 89210 h 786341"/>
                <a:gd name="connsiteX2" fmla="*/ 156118 w 2453269"/>
                <a:gd name="connsiteY2" fmla="*/ 144966 h 786341"/>
                <a:gd name="connsiteX3" fmla="*/ 345688 w 2453269"/>
                <a:gd name="connsiteY3" fmla="*/ 234176 h 786341"/>
                <a:gd name="connsiteX4" fmla="*/ 401444 w 2453269"/>
                <a:gd name="connsiteY4" fmla="*/ 278780 h 786341"/>
                <a:gd name="connsiteX5" fmla="*/ 535259 w 2453269"/>
                <a:gd name="connsiteY5" fmla="*/ 345688 h 786341"/>
                <a:gd name="connsiteX6" fmla="*/ 568713 w 2453269"/>
                <a:gd name="connsiteY6" fmla="*/ 379141 h 786341"/>
                <a:gd name="connsiteX7" fmla="*/ 646771 w 2453269"/>
                <a:gd name="connsiteY7" fmla="*/ 412595 h 786341"/>
                <a:gd name="connsiteX8" fmla="*/ 858644 w 2453269"/>
                <a:gd name="connsiteY8" fmla="*/ 490654 h 786341"/>
                <a:gd name="connsiteX9" fmla="*/ 892098 w 2453269"/>
                <a:gd name="connsiteY9" fmla="*/ 512956 h 786341"/>
                <a:gd name="connsiteX10" fmla="*/ 1014761 w 2453269"/>
                <a:gd name="connsiteY10" fmla="*/ 546410 h 786341"/>
                <a:gd name="connsiteX11" fmla="*/ 1070518 w 2453269"/>
                <a:gd name="connsiteY11" fmla="*/ 568712 h 786341"/>
                <a:gd name="connsiteX12" fmla="*/ 1159727 w 2453269"/>
                <a:gd name="connsiteY12" fmla="*/ 591015 h 786341"/>
                <a:gd name="connsiteX13" fmla="*/ 1193181 w 2453269"/>
                <a:gd name="connsiteY13" fmla="*/ 624468 h 786341"/>
                <a:gd name="connsiteX14" fmla="*/ 1271240 w 2453269"/>
                <a:gd name="connsiteY14" fmla="*/ 680224 h 786341"/>
                <a:gd name="connsiteX15" fmla="*/ 1371600 w 2453269"/>
                <a:gd name="connsiteY15" fmla="*/ 780585 h 786341"/>
                <a:gd name="connsiteX16" fmla="*/ 1449659 w 2453269"/>
                <a:gd name="connsiteY16" fmla="*/ 691376 h 786341"/>
                <a:gd name="connsiteX17" fmla="*/ 1594625 w 2453269"/>
                <a:gd name="connsiteY17" fmla="*/ 490654 h 786341"/>
                <a:gd name="connsiteX18" fmla="*/ 1605776 w 2453269"/>
                <a:gd name="connsiteY18" fmla="*/ 401444 h 786341"/>
                <a:gd name="connsiteX19" fmla="*/ 1650381 w 2453269"/>
                <a:gd name="connsiteY19" fmla="*/ 323385 h 786341"/>
                <a:gd name="connsiteX20" fmla="*/ 1706137 w 2453269"/>
                <a:gd name="connsiteY20" fmla="*/ 223024 h 786341"/>
                <a:gd name="connsiteX21" fmla="*/ 1773044 w 2453269"/>
                <a:gd name="connsiteY21" fmla="*/ 245327 h 786341"/>
                <a:gd name="connsiteX22" fmla="*/ 1817649 w 2453269"/>
                <a:gd name="connsiteY22" fmla="*/ 256478 h 786341"/>
                <a:gd name="connsiteX23" fmla="*/ 1851103 w 2453269"/>
                <a:gd name="connsiteY23" fmla="*/ 289932 h 786341"/>
                <a:gd name="connsiteX24" fmla="*/ 2207942 w 2453269"/>
                <a:gd name="connsiteY24" fmla="*/ 323385 h 786341"/>
                <a:gd name="connsiteX25" fmla="*/ 2453269 w 2453269"/>
                <a:gd name="connsiteY25" fmla="*/ 334537 h 786341"/>
                <a:gd name="connsiteX0" fmla="*/ 0 w 2453269"/>
                <a:gd name="connsiteY0" fmla="*/ 0 h 786341"/>
                <a:gd name="connsiteX1" fmla="*/ 78059 w 2453269"/>
                <a:gd name="connsiteY1" fmla="*/ 89210 h 786341"/>
                <a:gd name="connsiteX2" fmla="*/ 156118 w 2453269"/>
                <a:gd name="connsiteY2" fmla="*/ 144966 h 786341"/>
                <a:gd name="connsiteX3" fmla="*/ 345688 w 2453269"/>
                <a:gd name="connsiteY3" fmla="*/ 234176 h 786341"/>
                <a:gd name="connsiteX4" fmla="*/ 401444 w 2453269"/>
                <a:gd name="connsiteY4" fmla="*/ 278780 h 786341"/>
                <a:gd name="connsiteX5" fmla="*/ 535259 w 2453269"/>
                <a:gd name="connsiteY5" fmla="*/ 345688 h 786341"/>
                <a:gd name="connsiteX6" fmla="*/ 568713 w 2453269"/>
                <a:gd name="connsiteY6" fmla="*/ 379141 h 786341"/>
                <a:gd name="connsiteX7" fmla="*/ 646771 w 2453269"/>
                <a:gd name="connsiteY7" fmla="*/ 412595 h 786341"/>
                <a:gd name="connsiteX8" fmla="*/ 858644 w 2453269"/>
                <a:gd name="connsiteY8" fmla="*/ 490654 h 786341"/>
                <a:gd name="connsiteX9" fmla="*/ 892098 w 2453269"/>
                <a:gd name="connsiteY9" fmla="*/ 512956 h 786341"/>
                <a:gd name="connsiteX10" fmla="*/ 1014761 w 2453269"/>
                <a:gd name="connsiteY10" fmla="*/ 546410 h 786341"/>
                <a:gd name="connsiteX11" fmla="*/ 1070518 w 2453269"/>
                <a:gd name="connsiteY11" fmla="*/ 568712 h 786341"/>
                <a:gd name="connsiteX12" fmla="*/ 1159727 w 2453269"/>
                <a:gd name="connsiteY12" fmla="*/ 591015 h 786341"/>
                <a:gd name="connsiteX13" fmla="*/ 1193181 w 2453269"/>
                <a:gd name="connsiteY13" fmla="*/ 624468 h 786341"/>
                <a:gd name="connsiteX14" fmla="*/ 1271240 w 2453269"/>
                <a:gd name="connsiteY14" fmla="*/ 680224 h 786341"/>
                <a:gd name="connsiteX15" fmla="*/ 1371600 w 2453269"/>
                <a:gd name="connsiteY15" fmla="*/ 780585 h 786341"/>
                <a:gd name="connsiteX16" fmla="*/ 1449659 w 2453269"/>
                <a:gd name="connsiteY16" fmla="*/ 691376 h 786341"/>
                <a:gd name="connsiteX17" fmla="*/ 1594625 w 2453269"/>
                <a:gd name="connsiteY17" fmla="*/ 490654 h 786341"/>
                <a:gd name="connsiteX18" fmla="*/ 1605776 w 2453269"/>
                <a:gd name="connsiteY18" fmla="*/ 401444 h 786341"/>
                <a:gd name="connsiteX19" fmla="*/ 1650381 w 2453269"/>
                <a:gd name="connsiteY19" fmla="*/ 323385 h 786341"/>
                <a:gd name="connsiteX20" fmla="*/ 1706137 w 2453269"/>
                <a:gd name="connsiteY20" fmla="*/ 223024 h 786341"/>
                <a:gd name="connsiteX21" fmla="*/ 1773044 w 2453269"/>
                <a:gd name="connsiteY21" fmla="*/ 245327 h 786341"/>
                <a:gd name="connsiteX22" fmla="*/ 1817649 w 2453269"/>
                <a:gd name="connsiteY22" fmla="*/ 256478 h 786341"/>
                <a:gd name="connsiteX23" fmla="*/ 1851103 w 2453269"/>
                <a:gd name="connsiteY23" fmla="*/ 289932 h 786341"/>
                <a:gd name="connsiteX24" fmla="*/ 2207942 w 2453269"/>
                <a:gd name="connsiteY24" fmla="*/ 323385 h 786341"/>
                <a:gd name="connsiteX25" fmla="*/ 2453269 w 2453269"/>
                <a:gd name="connsiteY25" fmla="*/ 334537 h 786341"/>
                <a:gd name="connsiteX0" fmla="*/ 0 w 2453269"/>
                <a:gd name="connsiteY0" fmla="*/ 0 h 786341"/>
                <a:gd name="connsiteX1" fmla="*/ 78059 w 2453269"/>
                <a:gd name="connsiteY1" fmla="*/ 89210 h 786341"/>
                <a:gd name="connsiteX2" fmla="*/ 156118 w 2453269"/>
                <a:gd name="connsiteY2" fmla="*/ 144966 h 786341"/>
                <a:gd name="connsiteX3" fmla="*/ 345688 w 2453269"/>
                <a:gd name="connsiteY3" fmla="*/ 234176 h 786341"/>
                <a:gd name="connsiteX4" fmla="*/ 401444 w 2453269"/>
                <a:gd name="connsiteY4" fmla="*/ 278780 h 786341"/>
                <a:gd name="connsiteX5" fmla="*/ 535259 w 2453269"/>
                <a:gd name="connsiteY5" fmla="*/ 345688 h 786341"/>
                <a:gd name="connsiteX6" fmla="*/ 568713 w 2453269"/>
                <a:gd name="connsiteY6" fmla="*/ 379141 h 786341"/>
                <a:gd name="connsiteX7" fmla="*/ 646771 w 2453269"/>
                <a:gd name="connsiteY7" fmla="*/ 412595 h 786341"/>
                <a:gd name="connsiteX8" fmla="*/ 858644 w 2453269"/>
                <a:gd name="connsiteY8" fmla="*/ 490654 h 786341"/>
                <a:gd name="connsiteX9" fmla="*/ 892098 w 2453269"/>
                <a:gd name="connsiteY9" fmla="*/ 512956 h 786341"/>
                <a:gd name="connsiteX10" fmla="*/ 1014761 w 2453269"/>
                <a:gd name="connsiteY10" fmla="*/ 546410 h 786341"/>
                <a:gd name="connsiteX11" fmla="*/ 1070518 w 2453269"/>
                <a:gd name="connsiteY11" fmla="*/ 568712 h 786341"/>
                <a:gd name="connsiteX12" fmla="*/ 1159727 w 2453269"/>
                <a:gd name="connsiteY12" fmla="*/ 591015 h 786341"/>
                <a:gd name="connsiteX13" fmla="*/ 1193181 w 2453269"/>
                <a:gd name="connsiteY13" fmla="*/ 624468 h 786341"/>
                <a:gd name="connsiteX14" fmla="*/ 1271240 w 2453269"/>
                <a:gd name="connsiteY14" fmla="*/ 680224 h 786341"/>
                <a:gd name="connsiteX15" fmla="*/ 1371600 w 2453269"/>
                <a:gd name="connsiteY15" fmla="*/ 780585 h 786341"/>
                <a:gd name="connsiteX16" fmla="*/ 1594625 w 2453269"/>
                <a:gd name="connsiteY16" fmla="*/ 490654 h 786341"/>
                <a:gd name="connsiteX17" fmla="*/ 1605776 w 2453269"/>
                <a:gd name="connsiteY17" fmla="*/ 401444 h 786341"/>
                <a:gd name="connsiteX18" fmla="*/ 1650381 w 2453269"/>
                <a:gd name="connsiteY18" fmla="*/ 323385 h 786341"/>
                <a:gd name="connsiteX19" fmla="*/ 1706137 w 2453269"/>
                <a:gd name="connsiteY19" fmla="*/ 223024 h 786341"/>
                <a:gd name="connsiteX20" fmla="*/ 1773044 w 2453269"/>
                <a:gd name="connsiteY20" fmla="*/ 245327 h 786341"/>
                <a:gd name="connsiteX21" fmla="*/ 1817649 w 2453269"/>
                <a:gd name="connsiteY21" fmla="*/ 256478 h 786341"/>
                <a:gd name="connsiteX22" fmla="*/ 1851103 w 2453269"/>
                <a:gd name="connsiteY22" fmla="*/ 289932 h 786341"/>
                <a:gd name="connsiteX23" fmla="*/ 2207942 w 2453269"/>
                <a:gd name="connsiteY23" fmla="*/ 323385 h 786341"/>
                <a:gd name="connsiteX24" fmla="*/ 2453269 w 2453269"/>
                <a:gd name="connsiteY24" fmla="*/ 334537 h 786341"/>
                <a:gd name="connsiteX0" fmla="*/ 0 w 2453269"/>
                <a:gd name="connsiteY0" fmla="*/ 0 h 786341"/>
                <a:gd name="connsiteX1" fmla="*/ 78059 w 2453269"/>
                <a:gd name="connsiteY1" fmla="*/ 89210 h 786341"/>
                <a:gd name="connsiteX2" fmla="*/ 156118 w 2453269"/>
                <a:gd name="connsiteY2" fmla="*/ 144966 h 786341"/>
                <a:gd name="connsiteX3" fmla="*/ 345688 w 2453269"/>
                <a:gd name="connsiteY3" fmla="*/ 234176 h 786341"/>
                <a:gd name="connsiteX4" fmla="*/ 401444 w 2453269"/>
                <a:gd name="connsiteY4" fmla="*/ 278780 h 786341"/>
                <a:gd name="connsiteX5" fmla="*/ 535259 w 2453269"/>
                <a:gd name="connsiteY5" fmla="*/ 345688 h 786341"/>
                <a:gd name="connsiteX6" fmla="*/ 568713 w 2453269"/>
                <a:gd name="connsiteY6" fmla="*/ 379141 h 786341"/>
                <a:gd name="connsiteX7" fmla="*/ 646771 w 2453269"/>
                <a:gd name="connsiteY7" fmla="*/ 412595 h 786341"/>
                <a:gd name="connsiteX8" fmla="*/ 858644 w 2453269"/>
                <a:gd name="connsiteY8" fmla="*/ 490654 h 786341"/>
                <a:gd name="connsiteX9" fmla="*/ 892098 w 2453269"/>
                <a:gd name="connsiteY9" fmla="*/ 512956 h 786341"/>
                <a:gd name="connsiteX10" fmla="*/ 1014761 w 2453269"/>
                <a:gd name="connsiteY10" fmla="*/ 546410 h 786341"/>
                <a:gd name="connsiteX11" fmla="*/ 1070518 w 2453269"/>
                <a:gd name="connsiteY11" fmla="*/ 568712 h 786341"/>
                <a:gd name="connsiteX12" fmla="*/ 1159727 w 2453269"/>
                <a:gd name="connsiteY12" fmla="*/ 591015 h 786341"/>
                <a:gd name="connsiteX13" fmla="*/ 1193181 w 2453269"/>
                <a:gd name="connsiteY13" fmla="*/ 624468 h 786341"/>
                <a:gd name="connsiteX14" fmla="*/ 1271240 w 2453269"/>
                <a:gd name="connsiteY14" fmla="*/ 680224 h 786341"/>
                <a:gd name="connsiteX15" fmla="*/ 1371600 w 2453269"/>
                <a:gd name="connsiteY15" fmla="*/ 780585 h 786341"/>
                <a:gd name="connsiteX16" fmla="*/ 1594625 w 2453269"/>
                <a:gd name="connsiteY16" fmla="*/ 490654 h 786341"/>
                <a:gd name="connsiteX17" fmla="*/ 1605776 w 2453269"/>
                <a:gd name="connsiteY17" fmla="*/ 401444 h 786341"/>
                <a:gd name="connsiteX18" fmla="*/ 1650381 w 2453269"/>
                <a:gd name="connsiteY18" fmla="*/ 323385 h 786341"/>
                <a:gd name="connsiteX19" fmla="*/ 1706137 w 2453269"/>
                <a:gd name="connsiteY19" fmla="*/ 223024 h 786341"/>
                <a:gd name="connsiteX20" fmla="*/ 1773044 w 2453269"/>
                <a:gd name="connsiteY20" fmla="*/ 245327 h 786341"/>
                <a:gd name="connsiteX21" fmla="*/ 1817649 w 2453269"/>
                <a:gd name="connsiteY21" fmla="*/ 256478 h 786341"/>
                <a:gd name="connsiteX22" fmla="*/ 1851103 w 2453269"/>
                <a:gd name="connsiteY22" fmla="*/ 289932 h 786341"/>
                <a:gd name="connsiteX23" fmla="*/ 2007220 w 2453269"/>
                <a:gd name="connsiteY23" fmla="*/ 334537 h 786341"/>
                <a:gd name="connsiteX24" fmla="*/ 2207942 w 2453269"/>
                <a:gd name="connsiteY24" fmla="*/ 323385 h 786341"/>
                <a:gd name="connsiteX25" fmla="*/ 2453269 w 2453269"/>
                <a:gd name="connsiteY25" fmla="*/ 334537 h 786341"/>
                <a:gd name="connsiteX0" fmla="*/ 0 w 2453269"/>
                <a:gd name="connsiteY0" fmla="*/ 0 h 680224"/>
                <a:gd name="connsiteX1" fmla="*/ 78059 w 2453269"/>
                <a:gd name="connsiteY1" fmla="*/ 89210 h 680224"/>
                <a:gd name="connsiteX2" fmla="*/ 156118 w 2453269"/>
                <a:gd name="connsiteY2" fmla="*/ 144966 h 680224"/>
                <a:gd name="connsiteX3" fmla="*/ 345688 w 2453269"/>
                <a:gd name="connsiteY3" fmla="*/ 234176 h 680224"/>
                <a:gd name="connsiteX4" fmla="*/ 401444 w 2453269"/>
                <a:gd name="connsiteY4" fmla="*/ 278780 h 680224"/>
                <a:gd name="connsiteX5" fmla="*/ 535259 w 2453269"/>
                <a:gd name="connsiteY5" fmla="*/ 345688 h 680224"/>
                <a:gd name="connsiteX6" fmla="*/ 568713 w 2453269"/>
                <a:gd name="connsiteY6" fmla="*/ 379141 h 680224"/>
                <a:gd name="connsiteX7" fmla="*/ 646771 w 2453269"/>
                <a:gd name="connsiteY7" fmla="*/ 412595 h 680224"/>
                <a:gd name="connsiteX8" fmla="*/ 858644 w 2453269"/>
                <a:gd name="connsiteY8" fmla="*/ 490654 h 680224"/>
                <a:gd name="connsiteX9" fmla="*/ 892098 w 2453269"/>
                <a:gd name="connsiteY9" fmla="*/ 512956 h 680224"/>
                <a:gd name="connsiteX10" fmla="*/ 1014761 w 2453269"/>
                <a:gd name="connsiteY10" fmla="*/ 546410 h 680224"/>
                <a:gd name="connsiteX11" fmla="*/ 1070518 w 2453269"/>
                <a:gd name="connsiteY11" fmla="*/ 568712 h 680224"/>
                <a:gd name="connsiteX12" fmla="*/ 1159727 w 2453269"/>
                <a:gd name="connsiteY12" fmla="*/ 591015 h 680224"/>
                <a:gd name="connsiteX13" fmla="*/ 1193181 w 2453269"/>
                <a:gd name="connsiteY13" fmla="*/ 624468 h 680224"/>
                <a:gd name="connsiteX14" fmla="*/ 1271240 w 2453269"/>
                <a:gd name="connsiteY14" fmla="*/ 680224 h 680224"/>
                <a:gd name="connsiteX15" fmla="*/ 1594625 w 2453269"/>
                <a:gd name="connsiteY15" fmla="*/ 490654 h 680224"/>
                <a:gd name="connsiteX16" fmla="*/ 1605776 w 2453269"/>
                <a:gd name="connsiteY16" fmla="*/ 401444 h 680224"/>
                <a:gd name="connsiteX17" fmla="*/ 1650381 w 2453269"/>
                <a:gd name="connsiteY17" fmla="*/ 323385 h 680224"/>
                <a:gd name="connsiteX18" fmla="*/ 1706137 w 2453269"/>
                <a:gd name="connsiteY18" fmla="*/ 223024 h 680224"/>
                <a:gd name="connsiteX19" fmla="*/ 1773044 w 2453269"/>
                <a:gd name="connsiteY19" fmla="*/ 245327 h 680224"/>
                <a:gd name="connsiteX20" fmla="*/ 1817649 w 2453269"/>
                <a:gd name="connsiteY20" fmla="*/ 256478 h 680224"/>
                <a:gd name="connsiteX21" fmla="*/ 1851103 w 2453269"/>
                <a:gd name="connsiteY21" fmla="*/ 289932 h 680224"/>
                <a:gd name="connsiteX22" fmla="*/ 2007220 w 2453269"/>
                <a:gd name="connsiteY22" fmla="*/ 334537 h 680224"/>
                <a:gd name="connsiteX23" fmla="*/ 2207942 w 2453269"/>
                <a:gd name="connsiteY23" fmla="*/ 323385 h 680224"/>
                <a:gd name="connsiteX24" fmla="*/ 2453269 w 2453269"/>
                <a:gd name="connsiteY24" fmla="*/ 334537 h 680224"/>
                <a:gd name="connsiteX0" fmla="*/ 0 w 2453269"/>
                <a:gd name="connsiteY0" fmla="*/ 0 h 684564"/>
                <a:gd name="connsiteX1" fmla="*/ 78059 w 2453269"/>
                <a:gd name="connsiteY1" fmla="*/ 89210 h 684564"/>
                <a:gd name="connsiteX2" fmla="*/ 156118 w 2453269"/>
                <a:gd name="connsiteY2" fmla="*/ 144966 h 684564"/>
                <a:gd name="connsiteX3" fmla="*/ 345688 w 2453269"/>
                <a:gd name="connsiteY3" fmla="*/ 234176 h 684564"/>
                <a:gd name="connsiteX4" fmla="*/ 401444 w 2453269"/>
                <a:gd name="connsiteY4" fmla="*/ 278780 h 684564"/>
                <a:gd name="connsiteX5" fmla="*/ 535259 w 2453269"/>
                <a:gd name="connsiteY5" fmla="*/ 345688 h 684564"/>
                <a:gd name="connsiteX6" fmla="*/ 568713 w 2453269"/>
                <a:gd name="connsiteY6" fmla="*/ 379141 h 684564"/>
                <a:gd name="connsiteX7" fmla="*/ 646771 w 2453269"/>
                <a:gd name="connsiteY7" fmla="*/ 412595 h 684564"/>
                <a:gd name="connsiteX8" fmla="*/ 858644 w 2453269"/>
                <a:gd name="connsiteY8" fmla="*/ 490654 h 684564"/>
                <a:gd name="connsiteX9" fmla="*/ 892098 w 2453269"/>
                <a:gd name="connsiteY9" fmla="*/ 512956 h 684564"/>
                <a:gd name="connsiteX10" fmla="*/ 1014761 w 2453269"/>
                <a:gd name="connsiteY10" fmla="*/ 546410 h 684564"/>
                <a:gd name="connsiteX11" fmla="*/ 1070518 w 2453269"/>
                <a:gd name="connsiteY11" fmla="*/ 568712 h 684564"/>
                <a:gd name="connsiteX12" fmla="*/ 1159727 w 2453269"/>
                <a:gd name="connsiteY12" fmla="*/ 591015 h 684564"/>
                <a:gd name="connsiteX13" fmla="*/ 1193181 w 2453269"/>
                <a:gd name="connsiteY13" fmla="*/ 624468 h 684564"/>
                <a:gd name="connsiteX14" fmla="*/ 1271240 w 2453269"/>
                <a:gd name="connsiteY14" fmla="*/ 680224 h 684564"/>
                <a:gd name="connsiteX15" fmla="*/ 1341864 w 2453269"/>
                <a:gd name="connsiteY15" fmla="*/ 650506 h 684564"/>
                <a:gd name="connsiteX16" fmla="*/ 1594625 w 2453269"/>
                <a:gd name="connsiteY16" fmla="*/ 490654 h 684564"/>
                <a:gd name="connsiteX17" fmla="*/ 1605776 w 2453269"/>
                <a:gd name="connsiteY17" fmla="*/ 401444 h 684564"/>
                <a:gd name="connsiteX18" fmla="*/ 1650381 w 2453269"/>
                <a:gd name="connsiteY18" fmla="*/ 323385 h 684564"/>
                <a:gd name="connsiteX19" fmla="*/ 1706137 w 2453269"/>
                <a:gd name="connsiteY19" fmla="*/ 223024 h 684564"/>
                <a:gd name="connsiteX20" fmla="*/ 1773044 w 2453269"/>
                <a:gd name="connsiteY20" fmla="*/ 245327 h 684564"/>
                <a:gd name="connsiteX21" fmla="*/ 1817649 w 2453269"/>
                <a:gd name="connsiteY21" fmla="*/ 256478 h 684564"/>
                <a:gd name="connsiteX22" fmla="*/ 1851103 w 2453269"/>
                <a:gd name="connsiteY22" fmla="*/ 289932 h 684564"/>
                <a:gd name="connsiteX23" fmla="*/ 2007220 w 2453269"/>
                <a:gd name="connsiteY23" fmla="*/ 334537 h 684564"/>
                <a:gd name="connsiteX24" fmla="*/ 2207942 w 2453269"/>
                <a:gd name="connsiteY24" fmla="*/ 323385 h 684564"/>
                <a:gd name="connsiteX25" fmla="*/ 2453269 w 2453269"/>
                <a:gd name="connsiteY25" fmla="*/ 334537 h 684564"/>
                <a:gd name="connsiteX0" fmla="*/ 0 w 2453269"/>
                <a:gd name="connsiteY0" fmla="*/ 0 h 680224"/>
                <a:gd name="connsiteX1" fmla="*/ 78059 w 2453269"/>
                <a:gd name="connsiteY1" fmla="*/ 89210 h 680224"/>
                <a:gd name="connsiteX2" fmla="*/ 156118 w 2453269"/>
                <a:gd name="connsiteY2" fmla="*/ 144966 h 680224"/>
                <a:gd name="connsiteX3" fmla="*/ 345688 w 2453269"/>
                <a:gd name="connsiteY3" fmla="*/ 234176 h 680224"/>
                <a:gd name="connsiteX4" fmla="*/ 401444 w 2453269"/>
                <a:gd name="connsiteY4" fmla="*/ 278780 h 680224"/>
                <a:gd name="connsiteX5" fmla="*/ 535259 w 2453269"/>
                <a:gd name="connsiteY5" fmla="*/ 345688 h 680224"/>
                <a:gd name="connsiteX6" fmla="*/ 568713 w 2453269"/>
                <a:gd name="connsiteY6" fmla="*/ 379141 h 680224"/>
                <a:gd name="connsiteX7" fmla="*/ 646771 w 2453269"/>
                <a:gd name="connsiteY7" fmla="*/ 412595 h 680224"/>
                <a:gd name="connsiteX8" fmla="*/ 858644 w 2453269"/>
                <a:gd name="connsiteY8" fmla="*/ 490654 h 680224"/>
                <a:gd name="connsiteX9" fmla="*/ 892098 w 2453269"/>
                <a:gd name="connsiteY9" fmla="*/ 512956 h 680224"/>
                <a:gd name="connsiteX10" fmla="*/ 1014761 w 2453269"/>
                <a:gd name="connsiteY10" fmla="*/ 546410 h 680224"/>
                <a:gd name="connsiteX11" fmla="*/ 1070518 w 2453269"/>
                <a:gd name="connsiteY11" fmla="*/ 568712 h 680224"/>
                <a:gd name="connsiteX12" fmla="*/ 1159727 w 2453269"/>
                <a:gd name="connsiteY12" fmla="*/ 591015 h 680224"/>
                <a:gd name="connsiteX13" fmla="*/ 1193181 w 2453269"/>
                <a:gd name="connsiteY13" fmla="*/ 624468 h 680224"/>
                <a:gd name="connsiteX14" fmla="*/ 1271240 w 2453269"/>
                <a:gd name="connsiteY14" fmla="*/ 680224 h 680224"/>
                <a:gd name="connsiteX15" fmla="*/ 1594625 w 2453269"/>
                <a:gd name="connsiteY15" fmla="*/ 490654 h 680224"/>
                <a:gd name="connsiteX16" fmla="*/ 1605776 w 2453269"/>
                <a:gd name="connsiteY16" fmla="*/ 401444 h 680224"/>
                <a:gd name="connsiteX17" fmla="*/ 1650381 w 2453269"/>
                <a:gd name="connsiteY17" fmla="*/ 323385 h 680224"/>
                <a:gd name="connsiteX18" fmla="*/ 1706137 w 2453269"/>
                <a:gd name="connsiteY18" fmla="*/ 223024 h 680224"/>
                <a:gd name="connsiteX19" fmla="*/ 1773044 w 2453269"/>
                <a:gd name="connsiteY19" fmla="*/ 245327 h 680224"/>
                <a:gd name="connsiteX20" fmla="*/ 1817649 w 2453269"/>
                <a:gd name="connsiteY20" fmla="*/ 256478 h 680224"/>
                <a:gd name="connsiteX21" fmla="*/ 1851103 w 2453269"/>
                <a:gd name="connsiteY21" fmla="*/ 289932 h 680224"/>
                <a:gd name="connsiteX22" fmla="*/ 2007220 w 2453269"/>
                <a:gd name="connsiteY22" fmla="*/ 334537 h 680224"/>
                <a:gd name="connsiteX23" fmla="*/ 2207942 w 2453269"/>
                <a:gd name="connsiteY23" fmla="*/ 323385 h 680224"/>
                <a:gd name="connsiteX24" fmla="*/ 2453269 w 2453269"/>
                <a:gd name="connsiteY24" fmla="*/ 334537 h 680224"/>
                <a:gd name="connsiteX0" fmla="*/ 0 w 2453269"/>
                <a:gd name="connsiteY0" fmla="*/ 0 h 680847"/>
                <a:gd name="connsiteX1" fmla="*/ 78059 w 2453269"/>
                <a:gd name="connsiteY1" fmla="*/ 89210 h 680847"/>
                <a:gd name="connsiteX2" fmla="*/ 156118 w 2453269"/>
                <a:gd name="connsiteY2" fmla="*/ 144966 h 680847"/>
                <a:gd name="connsiteX3" fmla="*/ 345688 w 2453269"/>
                <a:gd name="connsiteY3" fmla="*/ 234176 h 680847"/>
                <a:gd name="connsiteX4" fmla="*/ 401444 w 2453269"/>
                <a:gd name="connsiteY4" fmla="*/ 278780 h 680847"/>
                <a:gd name="connsiteX5" fmla="*/ 535259 w 2453269"/>
                <a:gd name="connsiteY5" fmla="*/ 345688 h 680847"/>
                <a:gd name="connsiteX6" fmla="*/ 568713 w 2453269"/>
                <a:gd name="connsiteY6" fmla="*/ 379141 h 680847"/>
                <a:gd name="connsiteX7" fmla="*/ 646771 w 2453269"/>
                <a:gd name="connsiteY7" fmla="*/ 412595 h 680847"/>
                <a:gd name="connsiteX8" fmla="*/ 858644 w 2453269"/>
                <a:gd name="connsiteY8" fmla="*/ 490654 h 680847"/>
                <a:gd name="connsiteX9" fmla="*/ 892098 w 2453269"/>
                <a:gd name="connsiteY9" fmla="*/ 512956 h 680847"/>
                <a:gd name="connsiteX10" fmla="*/ 1014761 w 2453269"/>
                <a:gd name="connsiteY10" fmla="*/ 546410 h 680847"/>
                <a:gd name="connsiteX11" fmla="*/ 1070518 w 2453269"/>
                <a:gd name="connsiteY11" fmla="*/ 568712 h 680847"/>
                <a:gd name="connsiteX12" fmla="*/ 1159727 w 2453269"/>
                <a:gd name="connsiteY12" fmla="*/ 591015 h 680847"/>
                <a:gd name="connsiteX13" fmla="*/ 1193181 w 2453269"/>
                <a:gd name="connsiteY13" fmla="*/ 624468 h 680847"/>
                <a:gd name="connsiteX14" fmla="*/ 1271240 w 2453269"/>
                <a:gd name="connsiteY14" fmla="*/ 680224 h 680847"/>
                <a:gd name="connsiteX15" fmla="*/ 1353015 w 2453269"/>
                <a:gd name="connsiteY15" fmla="*/ 628204 h 680847"/>
                <a:gd name="connsiteX16" fmla="*/ 1594625 w 2453269"/>
                <a:gd name="connsiteY16" fmla="*/ 490654 h 680847"/>
                <a:gd name="connsiteX17" fmla="*/ 1605776 w 2453269"/>
                <a:gd name="connsiteY17" fmla="*/ 401444 h 680847"/>
                <a:gd name="connsiteX18" fmla="*/ 1650381 w 2453269"/>
                <a:gd name="connsiteY18" fmla="*/ 323385 h 680847"/>
                <a:gd name="connsiteX19" fmla="*/ 1706137 w 2453269"/>
                <a:gd name="connsiteY19" fmla="*/ 223024 h 680847"/>
                <a:gd name="connsiteX20" fmla="*/ 1773044 w 2453269"/>
                <a:gd name="connsiteY20" fmla="*/ 245327 h 680847"/>
                <a:gd name="connsiteX21" fmla="*/ 1817649 w 2453269"/>
                <a:gd name="connsiteY21" fmla="*/ 256478 h 680847"/>
                <a:gd name="connsiteX22" fmla="*/ 1851103 w 2453269"/>
                <a:gd name="connsiteY22" fmla="*/ 289932 h 680847"/>
                <a:gd name="connsiteX23" fmla="*/ 2007220 w 2453269"/>
                <a:gd name="connsiteY23" fmla="*/ 334537 h 680847"/>
                <a:gd name="connsiteX24" fmla="*/ 2207942 w 2453269"/>
                <a:gd name="connsiteY24" fmla="*/ 323385 h 680847"/>
                <a:gd name="connsiteX25" fmla="*/ 2453269 w 2453269"/>
                <a:gd name="connsiteY25" fmla="*/ 334537 h 680847"/>
                <a:gd name="connsiteX0" fmla="*/ 0 w 2453269"/>
                <a:gd name="connsiteY0" fmla="*/ 0 h 680224"/>
                <a:gd name="connsiteX1" fmla="*/ 78059 w 2453269"/>
                <a:gd name="connsiteY1" fmla="*/ 89210 h 680224"/>
                <a:gd name="connsiteX2" fmla="*/ 156118 w 2453269"/>
                <a:gd name="connsiteY2" fmla="*/ 144966 h 680224"/>
                <a:gd name="connsiteX3" fmla="*/ 345688 w 2453269"/>
                <a:gd name="connsiteY3" fmla="*/ 234176 h 680224"/>
                <a:gd name="connsiteX4" fmla="*/ 401444 w 2453269"/>
                <a:gd name="connsiteY4" fmla="*/ 278780 h 680224"/>
                <a:gd name="connsiteX5" fmla="*/ 535259 w 2453269"/>
                <a:gd name="connsiteY5" fmla="*/ 345688 h 680224"/>
                <a:gd name="connsiteX6" fmla="*/ 568713 w 2453269"/>
                <a:gd name="connsiteY6" fmla="*/ 379141 h 680224"/>
                <a:gd name="connsiteX7" fmla="*/ 646771 w 2453269"/>
                <a:gd name="connsiteY7" fmla="*/ 412595 h 680224"/>
                <a:gd name="connsiteX8" fmla="*/ 858644 w 2453269"/>
                <a:gd name="connsiteY8" fmla="*/ 490654 h 680224"/>
                <a:gd name="connsiteX9" fmla="*/ 892098 w 2453269"/>
                <a:gd name="connsiteY9" fmla="*/ 512956 h 680224"/>
                <a:gd name="connsiteX10" fmla="*/ 1014761 w 2453269"/>
                <a:gd name="connsiteY10" fmla="*/ 546410 h 680224"/>
                <a:gd name="connsiteX11" fmla="*/ 1070518 w 2453269"/>
                <a:gd name="connsiteY11" fmla="*/ 568712 h 680224"/>
                <a:gd name="connsiteX12" fmla="*/ 1159727 w 2453269"/>
                <a:gd name="connsiteY12" fmla="*/ 591015 h 680224"/>
                <a:gd name="connsiteX13" fmla="*/ 1193181 w 2453269"/>
                <a:gd name="connsiteY13" fmla="*/ 624468 h 680224"/>
                <a:gd name="connsiteX14" fmla="*/ 1271240 w 2453269"/>
                <a:gd name="connsiteY14" fmla="*/ 680224 h 680224"/>
                <a:gd name="connsiteX15" fmla="*/ 1594625 w 2453269"/>
                <a:gd name="connsiteY15" fmla="*/ 490654 h 680224"/>
                <a:gd name="connsiteX16" fmla="*/ 1605776 w 2453269"/>
                <a:gd name="connsiteY16" fmla="*/ 401444 h 680224"/>
                <a:gd name="connsiteX17" fmla="*/ 1650381 w 2453269"/>
                <a:gd name="connsiteY17" fmla="*/ 323385 h 680224"/>
                <a:gd name="connsiteX18" fmla="*/ 1706137 w 2453269"/>
                <a:gd name="connsiteY18" fmla="*/ 223024 h 680224"/>
                <a:gd name="connsiteX19" fmla="*/ 1773044 w 2453269"/>
                <a:gd name="connsiteY19" fmla="*/ 245327 h 680224"/>
                <a:gd name="connsiteX20" fmla="*/ 1817649 w 2453269"/>
                <a:gd name="connsiteY20" fmla="*/ 256478 h 680224"/>
                <a:gd name="connsiteX21" fmla="*/ 1851103 w 2453269"/>
                <a:gd name="connsiteY21" fmla="*/ 289932 h 680224"/>
                <a:gd name="connsiteX22" fmla="*/ 2007220 w 2453269"/>
                <a:gd name="connsiteY22" fmla="*/ 334537 h 680224"/>
                <a:gd name="connsiteX23" fmla="*/ 2207942 w 2453269"/>
                <a:gd name="connsiteY23" fmla="*/ 323385 h 680224"/>
                <a:gd name="connsiteX24" fmla="*/ 2453269 w 2453269"/>
                <a:gd name="connsiteY24" fmla="*/ 334537 h 680224"/>
                <a:gd name="connsiteX0" fmla="*/ 0 w 2453269"/>
                <a:gd name="connsiteY0" fmla="*/ 0 h 624468"/>
                <a:gd name="connsiteX1" fmla="*/ 78059 w 2453269"/>
                <a:gd name="connsiteY1" fmla="*/ 89210 h 624468"/>
                <a:gd name="connsiteX2" fmla="*/ 156118 w 2453269"/>
                <a:gd name="connsiteY2" fmla="*/ 144966 h 624468"/>
                <a:gd name="connsiteX3" fmla="*/ 345688 w 2453269"/>
                <a:gd name="connsiteY3" fmla="*/ 234176 h 624468"/>
                <a:gd name="connsiteX4" fmla="*/ 401444 w 2453269"/>
                <a:gd name="connsiteY4" fmla="*/ 278780 h 624468"/>
                <a:gd name="connsiteX5" fmla="*/ 535259 w 2453269"/>
                <a:gd name="connsiteY5" fmla="*/ 345688 h 624468"/>
                <a:gd name="connsiteX6" fmla="*/ 568713 w 2453269"/>
                <a:gd name="connsiteY6" fmla="*/ 379141 h 624468"/>
                <a:gd name="connsiteX7" fmla="*/ 646771 w 2453269"/>
                <a:gd name="connsiteY7" fmla="*/ 412595 h 624468"/>
                <a:gd name="connsiteX8" fmla="*/ 858644 w 2453269"/>
                <a:gd name="connsiteY8" fmla="*/ 490654 h 624468"/>
                <a:gd name="connsiteX9" fmla="*/ 892098 w 2453269"/>
                <a:gd name="connsiteY9" fmla="*/ 512956 h 624468"/>
                <a:gd name="connsiteX10" fmla="*/ 1014761 w 2453269"/>
                <a:gd name="connsiteY10" fmla="*/ 546410 h 624468"/>
                <a:gd name="connsiteX11" fmla="*/ 1070518 w 2453269"/>
                <a:gd name="connsiteY11" fmla="*/ 568712 h 624468"/>
                <a:gd name="connsiteX12" fmla="*/ 1159727 w 2453269"/>
                <a:gd name="connsiteY12" fmla="*/ 591015 h 624468"/>
                <a:gd name="connsiteX13" fmla="*/ 1193181 w 2453269"/>
                <a:gd name="connsiteY13" fmla="*/ 624468 h 624468"/>
                <a:gd name="connsiteX14" fmla="*/ 1594625 w 2453269"/>
                <a:gd name="connsiteY14" fmla="*/ 490654 h 624468"/>
                <a:gd name="connsiteX15" fmla="*/ 1605776 w 2453269"/>
                <a:gd name="connsiteY15" fmla="*/ 401444 h 624468"/>
                <a:gd name="connsiteX16" fmla="*/ 1650381 w 2453269"/>
                <a:gd name="connsiteY16" fmla="*/ 323385 h 624468"/>
                <a:gd name="connsiteX17" fmla="*/ 1706137 w 2453269"/>
                <a:gd name="connsiteY17" fmla="*/ 223024 h 624468"/>
                <a:gd name="connsiteX18" fmla="*/ 1773044 w 2453269"/>
                <a:gd name="connsiteY18" fmla="*/ 245327 h 624468"/>
                <a:gd name="connsiteX19" fmla="*/ 1817649 w 2453269"/>
                <a:gd name="connsiteY19" fmla="*/ 256478 h 624468"/>
                <a:gd name="connsiteX20" fmla="*/ 1851103 w 2453269"/>
                <a:gd name="connsiteY20" fmla="*/ 289932 h 624468"/>
                <a:gd name="connsiteX21" fmla="*/ 2007220 w 2453269"/>
                <a:gd name="connsiteY21" fmla="*/ 334537 h 624468"/>
                <a:gd name="connsiteX22" fmla="*/ 2207942 w 2453269"/>
                <a:gd name="connsiteY22" fmla="*/ 323385 h 624468"/>
                <a:gd name="connsiteX23" fmla="*/ 2453269 w 2453269"/>
                <a:gd name="connsiteY23" fmla="*/ 334537 h 624468"/>
                <a:gd name="connsiteX0" fmla="*/ 0 w 2453269"/>
                <a:gd name="connsiteY0" fmla="*/ 0 h 637478"/>
                <a:gd name="connsiteX1" fmla="*/ 78059 w 2453269"/>
                <a:gd name="connsiteY1" fmla="*/ 89210 h 637478"/>
                <a:gd name="connsiteX2" fmla="*/ 156118 w 2453269"/>
                <a:gd name="connsiteY2" fmla="*/ 144966 h 637478"/>
                <a:gd name="connsiteX3" fmla="*/ 345688 w 2453269"/>
                <a:gd name="connsiteY3" fmla="*/ 234176 h 637478"/>
                <a:gd name="connsiteX4" fmla="*/ 401444 w 2453269"/>
                <a:gd name="connsiteY4" fmla="*/ 278780 h 637478"/>
                <a:gd name="connsiteX5" fmla="*/ 535259 w 2453269"/>
                <a:gd name="connsiteY5" fmla="*/ 345688 h 637478"/>
                <a:gd name="connsiteX6" fmla="*/ 568713 w 2453269"/>
                <a:gd name="connsiteY6" fmla="*/ 379141 h 637478"/>
                <a:gd name="connsiteX7" fmla="*/ 646771 w 2453269"/>
                <a:gd name="connsiteY7" fmla="*/ 412595 h 637478"/>
                <a:gd name="connsiteX8" fmla="*/ 858644 w 2453269"/>
                <a:gd name="connsiteY8" fmla="*/ 490654 h 637478"/>
                <a:gd name="connsiteX9" fmla="*/ 892098 w 2453269"/>
                <a:gd name="connsiteY9" fmla="*/ 512956 h 637478"/>
                <a:gd name="connsiteX10" fmla="*/ 1014761 w 2453269"/>
                <a:gd name="connsiteY10" fmla="*/ 546410 h 637478"/>
                <a:gd name="connsiteX11" fmla="*/ 1070518 w 2453269"/>
                <a:gd name="connsiteY11" fmla="*/ 568712 h 637478"/>
                <a:gd name="connsiteX12" fmla="*/ 1193181 w 2453269"/>
                <a:gd name="connsiteY12" fmla="*/ 624468 h 637478"/>
                <a:gd name="connsiteX13" fmla="*/ 1594625 w 2453269"/>
                <a:gd name="connsiteY13" fmla="*/ 490654 h 637478"/>
                <a:gd name="connsiteX14" fmla="*/ 1605776 w 2453269"/>
                <a:gd name="connsiteY14" fmla="*/ 401444 h 637478"/>
                <a:gd name="connsiteX15" fmla="*/ 1650381 w 2453269"/>
                <a:gd name="connsiteY15" fmla="*/ 323385 h 637478"/>
                <a:gd name="connsiteX16" fmla="*/ 1706137 w 2453269"/>
                <a:gd name="connsiteY16" fmla="*/ 223024 h 637478"/>
                <a:gd name="connsiteX17" fmla="*/ 1773044 w 2453269"/>
                <a:gd name="connsiteY17" fmla="*/ 245327 h 637478"/>
                <a:gd name="connsiteX18" fmla="*/ 1817649 w 2453269"/>
                <a:gd name="connsiteY18" fmla="*/ 256478 h 637478"/>
                <a:gd name="connsiteX19" fmla="*/ 1851103 w 2453269"/>
                <a:gd name="connsiteY19" fmla="*/ 289932 h 637478"/>
                <a:gd name="connsiteX20" fmla="*/ 2007220 w 2453269"/>
                <a:gd name="connsiteY20" fmla="*/ 334537 h 637478"/>
                <a:gd name="connsiteX21" fmla="*/ 2207942 w 2453269"/>
                <a:gd name="connsiteY21" fmla="*/ 323385 h 637478"/>
                <a:gd name="connsiteX22" fmla="*/ 2453269 w 2453269"/>
                <a:gd name="connsiteY22" fmla="*/ 334537 h 637478"/>
                <a:gd name="connsiteX0" fmla="*/ 0 w 2453269"/>
                <a:gd name="connsiteY0" fmla="*/ 0 h 568712"/>
                <a:gd name="connsiteX1" fmla="*/ 78059 w 2453269"/>
                <a:gd name="connsiteY1" fmla="*/ 89210 h 568712"/>
                <a:gd name="connsiteX2" fmla="*/ 156118 w 2453269"/>
                <a:gd name="connsiteY2" fmla="*/ 144966 h 568712"/>
                <a:gd name="connsiteX3" fmla="*/ 345688 w 2453269"/>
                <a:gd name="connsiteY3" fmla="*/ 234176 h 568712"/>
                <a:gd name="connsiteX4" fmla="*/ 401444 w 2453269"/>
                <a:gd name="connsiteY4" fmla="*/ 278780 h 568712"/>
                <a:gd name="connsiteX5" fmla="*/ 535259 w 2453269"/>
                <a:gd name="connsiteY5" fmla="*/ 345688 h 568712"/>
                <a:gd name="connsiteX6" fmla="*/ 568713 w 2453269"/>
                <a:gd name="connsiteY6" fmla="*/ 379141 h 568712"/>
                <a:gd name="connsiteX7" fmla="*/ 646771 w 2453269"/>
                <a:gd name="connsiteY7" fmla="*/ 412595 h 568712"/>
                <a:gd name="connsiteX8" fmla="*/ 858644 w 2453269"/>
                <a:gd name="connsiteY8" fmla="*/ 490654 h 568712"/>
                <a:gd name="connsiteX9" fmla="*/ 892098 w 2453269"/>
                <a:gd name="connsiteY9" fmla="*/ 512956 h 568712"/>
                <a:gd name="connsiteX10" fmla="*/ 1014761 w 2453269"/>
                <a:gd name="connsiteY10" fmla="*/ 546410 h 568712"/>
                <a:gd name="connsiteX11" fmla="*/ 1070518 w 2453269"/>
                <a:gd name="connsiteY11" fmla="*/ 568712 h 568712"/>
                <a:gd name="connsiteX12" fmla="*/ 1594625 w 2453269"/>
                <a:gd name="connsiteY12" fmla="*/ 490654 h 568712"/>
                <a:gd name="connsiteX13" fmla="*/ 1605776 w 2453269"/>
                <a:gd name="connsiteY13" fmla="*/ 401444 h 568712"/>
                <a:gd name="connsiteX14" fmla="*/ 1650381 w 2453269"/>
                <a:gd name="connsiteY14" fmla="*/ 323385 h 568712"/>
                <a:gd name="connsiteX15" fmla="*/ 1706137 w 2453269"/>
                <a:gd name="connsiteY15" fmla="*/ 223024 h 568712"/>
                <a:gd name="connsiteX16" fmla="*/ 1773044 w 2453269"/>
                <a:gd name="connsiteY16" fmla="*/ 245327 h 568712"/>
                <a:gd name="connsiteX17" fmla="*/ 1817649 w 2453269"/>
                <a:gd name="connsiteY17" fmla="*/ 256478 h 568712"/>
                <a:gd name="connsiteX18" fmla="*/ 1851103 w 2453269"/>
                <a:gd name="connsiteY18" fmla="*/ 289932 h 568712"/>
                <a:gd name="connsiteX19" fmla="*/ 2007220 w 2453269"/>
                <a:gd name="connsiteY19" fmla="*/ 334537 h 568712"/>
                <a:gd name="connsiteX20" fmla="*/ 2207942 w 2453269"/>
                <a:gd name="connsiteY20" fmla="*/ 323385 h 568712"/>
                <a:gd name="connsiteX21" fmla="*/ 2453269 w 2453269"/>
                <a:gd name="connsiteY21" fmla="*/ 334537 h 568712"/>
                <a:gd name="connsiteX0" fmla="*/ 0 w 2453269"/>
                <a:gd name="connsiteY0" fmla="*/ 0 h 548986"/>
                <a:gd name="connsiteX1" fmla="*/ 78059 w 2453269"/>
                <a:gd name="connsiteY1" fmla="*/ 89210 h 548986"/>
                <a:gd name="connsiteX2" fmla="*/ 156118 w 2453269"/>
                <a:gd name="connsiteY2" fmla="*/ 144966 h 548986"/>
                <a:gd name="connsiteX3" fmla="*/ 345688 w 2453269"/>
                <a:gd name="connsiteY3" fmla="*/ 234176 h 548986"/>
                <a:gd name="connsiteX4" fmla="*/ 401444 w 2453269"/>
                <a:gd name="connsiteY4" fmla="*/ 278780 h 548986"/>
                <a:gd name="connsiteX5" fmla="*/ 535259 w 2453269"/>
                <a:gd name="connsiteY5" fmla="*/ 345688 h 548986"/>
                <a:gd name="connsiteX6" fmla="*/ 568713 w 2453269"/>
                <a:gd name="connsiteY6" fmla="*/ 379141 h 548986"/>
                <a:gd name="connsiteX7" fmla="*/ 646771 w 2453269"/>
                <a:gd name="connsiteY7" fmla="*/ 412595 h 548986"/>
                <a:gd name="connsiteX8" fmla="*/ 858644 w 2453269"/>
                <a:gd name="connsiteY8" fmla="*/ 490654 h 548986"/>
                <a:gd name="connsiteX9" fmla="*/ 892098 w 2453269"/>
                <a:gd name="connsiteY9" fmla="*/ 512956 h 548986"/>
                <a:gd name="connsiteX10" fmla="*/ 1014761 w 2453269"/>
                <a:gd name="connsiteY10" fmla="*/ 546410 h 548986"/>
                <a:gd name="connsiteX11" fmla="*/ 1594625 w 2453269"/>
                <a:gd name="connsiteY11" fmla="*/ 490654 h 548986"/>
                <a:gd name="connsiteX12" fmla="*/ 1605776 w 2453269"/>
                <a:gd name="connsiteY12" fmla="*/ 401444 h 548986"/>
                <a:gd name="connsiteX13" fmla="*/ 1650381 w 2453269"/>
                <a:gd name="connsiteY13" fmla="*/ 323385 h 548986"/>
                <a:gd name="connsiteX14" fmla="*/ 1706137 w 2453269"/>
                <a:gd name="connsiteY14" fmla="*/ 223024 h 548986"/>
                <a:gd name="connsiteX15" fmla="*/ 1773044 w 2453269"/>
                <a:gd name="connsiteY15" fmla="*/ 245327 h 548986"/>
                <a:gd name="connsiteX16" fmla="*/ 1817649 w 2453269"/>
                <a:gd name="connsiteY16" fmla="*/ 256478 h 548986"/>
                <a:gd name="connsiteX17" fmla="*/ 1851103 w 2453269"/>
                <a:gd name="connsiteY17" fmla="*/ 289932 h 548986"/>
                <a:gd name="connsiteX18" fmla="*/ 2007220 w 2453269"/>
                <a:gd name="connsiteY18" fmla="*/ 334537 h 548986"/>
                <a:gd name="connsiteX19" fmla="*/ 2207942 w 2453269"/>
                <a:gd name="connsiteY19" fmla="*/ 323385 h 548986"/>
                <a:gd name="connsiteX20" fmla="*/ 2453269 w 2453269"/>
                <a:gd name="connsiteY20" fmla="*/ 334537 h 548986"/>
                <a:gd name="connsiteX0" fmla="*/ 0 w 2453269"/>
                <a:gd name="connsiteY0" fmla="*/ 0 h 546410"/>
                <a:gd name="connsiteX1" fmla="*/ 78059 w 2453269"/>
                <a:gd name="connsiteY1" fmla="*/ 89210 h 546410"/>
                <a:gd name="connsiteX2" fmla="*/ 156118 w 2453269"/>
                <a:gd name="connsiteY2" fmla="*/ 144966 h 546410"/>
                <a:gd name="connsiteX3" fmla="*/ 345688 w 2453269"/>
                <a:gd name="connsiteY3" fmla="*/ 234176 h 546410"/>
                <a:gd name="connsiteX4" fmla="*/ 401444 w 2453269"/>
                <a:gd name="connsiteY4" fmla="*/ 278780 h 546410"/>
                <a:gd name="connsiteX5" fmla="*/ 535259 w 2453269"/>
                <a:gd name="connsiteY5" fmla="*/ 345688 h 546410"/>
                <a:gd name="connsiteX6" fmla="*/ 568713 w 2453269"/>
                <a:gd name="connsiteY6" fmla="*/ 379141 h 546410"/>
                <a:gd name="connsiteX7" fmla="*/ 646771 w 2453269"/>
                <a:gd name="connsiteY7" fmla="*/ 412595 h 546410"/>
                <a:gd name="connsiteX8" fmla="*/ 858644 w 2453269"/>
                <a:gd name="connsiteY8" fmla="*/ 490654 h 546410"/>
                <a:gd name="connsiteX9" fmla="*/ 1014761 w 2453269"/>
                <a:gd name="connsiteY9" fmla="*/ 546410 h 546410"/>
                <a:gd name="connsiteX10" fmla="*/ 1594625 w 2453269"/>
                <a:gd name="connsiteY10" fmla="*/ 490654 h 546410"/>
                <a:gd name="connsiteX11" fmla="*/ 1605776 w 2453269"/>
                <a:gd name="connsiteY11" fmla="*/ 401444 h 546410"/>
                <a:gd name="connsiteX12" fmla="*/ 1650381 w 2453269"/>
                <a:gd name="connsiteY12" fmla="*/ 323385 h 546410"/>
                <a:gd name="connsiteX13" fmla="*/ 1706137 w 2453269"/>
                <a:gd name="connsiteY13" fmla="*/ 223024 h 546410"/>
                <a:gd name="connsiteX14" fmla="*/ 1773044 w 2453269"/>
                <a:gd name="connsiteY14" fmla="*/ 245327 h 546410"/>
                <a:gd name="connsiteX15" fmla="*/ 1817649 w 2453269"/>
                <a:gd name="connsiteY15" fmla="*/ 256478 h 546410"/>
                <a:gd name="connsiteX16" fmla="*/ 1851103 w 2453269"/>
                <a:gd name="connsiteY16" fmla="*/ 289932 h 546410"/>
                <a:gd name="connsiteX17" fmla="*/ 2007220 w 2453269"/>
                <a:gd name="connsiteY17" fmla="*/ 334537 h 546410"/>
                <a:gd name="connsiteX18" fmla="*/ 2207942 w 2453269"/>
                <a:gd name="connsiteY18" fmla="*/ 323385 h 546410"/>
                <a:gd name="connsiteX19" fmla="*/ 2453269 w 2453269"/>
                <a:gd name="connsiteY19" fmla="*/ 334537 h 546410"/>
                <a:gd name="connsiteX0" fmla="*/ 0 w 2453269"/>
                <a:gd name="connsiteY0" fmla="*/ 0 h 559420"/>
                <a:gd name="connsiteX1" fmla="*/ 78059 w 2453269"/>
                <a:gd name="connsiteY1" fmla="*/ 89210 h 559420"/>
                <a:gd name="connsiteX2" fmla="*/ 156118 w 2453269"/>
                <a:gd name="connsiteY2" fmla="*/ 144966 h 559420"/>
                <a:gd name="connsiteX3" fmla="*/ 345688 w 2453269"/>
                <a:gd name="connsiteY3" fmla="*/ 234176 h 559420"/>
                <a:gd name="connsiteX4" fmla="*/ 401444 w 2453269"/>
                <a:gd name="connsiteY4" fmla="*/ 278780 h 559420"/>
                <a:gd name="connsiteX5" fmla="*/ 535259 w 2453269"/>
                <a:gd name="connsiteY5" fmla="*/ 345688 h 559420"/>
                <a:gd name="connsiteX6" fmla="*/ 568713 w 2453269"/>
                <a:gd name="connsiteY6" fmla="*/ 379141 h 559420"/>
                <a:gd name="connsiteX7" fmla="*/ 646771 w 2453269"/>
                <a:gd name="connsiteY7" fmla="*/ 412595 h 559420"/>
                <a:gd name="connsiteX8" fmla="*/ 1014761 w 2453269"/>
                <a:gd name="connsiteY8" fmla="*/ 546410 h 559420"/>
                <a:gd name="connsiteX9" fmla="*/ 1594625 w 2453269"/>
                <a:gd name="connsiteY9" fmla="*/ 490654 h 559420"/>
                <a:gd name="connsiteX10" fmla="*/ 1605776 w 2453269"/>
                <a:gd name="connsiteY10" fmla="*/ 401444 h 559420"/>
                <a:gd name="connsiteX11" fmla="*/ 1650381 w 2453269"/>
                <a:gd name="connsiteY11" fmla="*/ 323385 h 559420"/>
                <a:gd name="connsiteX12" fmla="*/ 1706137 w 2453269"/>
                <a:gd name="connsiteY12" fmla="*/ 223024 h 559420"/>
                <a:gd name="connsiteX13" fmla="*/ 1773044 w 2453269"/>
                <a:gd name="connsiteY13" fmla="*/ 245327 h 559420"/>
                <a:gd name="connsiteX14" fmla="*/ 1817649 w 2453269"/>
                <a:gd name="connsiteY14" fmla="*/ 256478 h 559420"/>
                <a:gd name="connsiteX15" fmla="*/ 1851103 w 2453269"/>
                <a:gd name="connsiteY15" fmla="*/ 289932 h 559420"/>
                <a:gd name="connsiteX16" fmla="*/ 2007220 w 2453269"/>
                <a:gd name="connsiteY16" fmla="*/ 334537 h 559420"/>
                <a:gd name="connsiteX17" fmla="*/ 2207942 w 2453269"/>
                <a:gd name="connsiteY17" fmla="*/ 323385 h 559420"/>
                <a:gd name="connsiteX18" fmla="*/ 2453269 w 2453269"/>
                <a:gd name="connsiteY18" fmla="*/ 334537 h 559420"/>
                <a:gd name="connsiteX0" fmla="*/ 0 w 2453269"/>
                <a:gd name="connsiteY0" fmla="*/ 0 h 564996"/>
                <a:gd name="connsiteX1" fmla="*/ 78059 w 2453269"/>
                <a:gd name="connsiteY1" fmla="*/ 89210 h 564996"/>
                <a:gd name="connsiteX2" fmla="*/ 156118 w 2453269"/>
                <a:gd name="connsiteY2" fmla="*/ 144966 h 564996"/>
                <a:gd name="connsiteX3" fmla="*/ 345688 w 2453269"/>
                <a:gd name="connsiteY3" fmla="*/ 234176 h 564996"/>
                <a:gd name="connsiteX4" fmla="*/ 401444 w 2453269"/>
                <a:gd name="connsiteY4" fmla="*/ 278780 h 564996"/>
                <a:gd name="connsiteX5" fmla="*/ 535259 w 2453269"/>
                <a:gd name="connsiteY5" fmla="*/ 345688 h 564996"/>
                <a:gd name="connsiteX6" fmla="*/ 568713 w 2453269"/>
                <a:gd name="connsiteY6" fmla="*/ 379141 h 564996"/>
                <a:gd name="connsiteX7" fmla="*/ 1014761 w 2453269"/>
                <a:gd name="connsiteY7" fmla="*/ 546410 h 564996"/>
                <a:gd name="connsiteX8" fmla="*/ 1594625 w 2453269"/>
                <a:gd name="connsiteY8" fmla="*/ 490654 h 564996"/>
                <a:gd name="connsiteX9" fmla="*/ 1605776 w 2453269"/>
                <a:gd name="connsiteY9" fmla="*/ 401444 h 564996"/>
                <a:gd name="connsiteX10" fmla="*/ 1650381 w 2453269"/>
                <a:gd name="connsiteY10" fmla="*/ 323385 h 564996"/>
                <a:gd name="connsiteX11" fmla="*/ 1706137 w 2453269"/>
                <a:gd name="connsiteY11" fmla="*/ 223024 h 564996"/>
                <a:gd name="connsiteX12" fmla="*/ 1773044 w 2453269"/>
                <a:gd name="connsiteY12" fmla="*/ 245327 h 564996"/>
                <a:gd name="connsiteX13" fmla="*/ 1817649 w 2453269"/>
                <a:gd name="connsiteY13" fmla="*/ 256478 h 564996"/>
                <a:gd name="connsiteX14" fmla="*/ 1851103 w 2453269"/>
                <a:gd name="connsiteY14" fmla="*/ 289932 h 564996"/>
                <a:gd name="connsiteX15" fmla="*/ 2007220 w 2453269"/>
                <a:gd name="connsiteY15" fmla="*/ 334537 h 564996"/>
                <a:gd name="connsiteX16" fmla="*/ 2207942 w 2453269"/>
                <a:gd name="connsiteY16" fmla="*/ 323385 h 564996"/>
                <a:gd name="connsiteX17" fmla="*/ 2453269 w 2453269"/>
                <a:gd name="connsiteY17" fmla="*/ 334537 h 564996"/>
                <a:gd name="connsiteX0" fmla="*/ 0 w 2453269"/>
                <a:gd name="connsiteY0" fmla="*/ 0 h 570571"/>
                <a:gd name="connsiteX1" fmla="*/ 78059 w 2453269"/>
                <a:gd name="connsiteY1" fmla="*/ 89210 h 570571"/>
                <a:gd name="connsiteX2" fmla="*/ 156118 w 2453269"/>
                <a:gd name="connsiteY2" fmla="*/ 144966 h 570571"/>
                <a:gd name="connsiteX3" fmla="*/ 345688 w 2453269"/>
                <a:gd name="connsiteY3" fmla="*/ 234176 h 570571"/>
                <a:gd name="connsiteX4" fmla="*/ 401444 w 2453269"/>
                <a:gd name="connsiteY4" fmla="*/ 278780 h 570571"/>
                <a:gd name="connsiteX5" fmla="*/ 535259 w 2453269"/>
                <a:gd name="connsiteY5" fmla="*/ 345688 h 570571"/>
                <a:gd name="connsiteX6" fmla="*/ 1014761 w 2453269"/>
                <a:gd name="connsiteY6" fmla="*/ 546410 h 570571"/>
                <a:gd name="connsiteX7" fmla="*/ 1594625 w 2453269"/>
                <a:gd name="connsiteY7" fmla="*/ 490654 h 570571"/>
                <a:gd name="connsiteX8" fmla="*/ 1605776 w 2453269"/>
                <a:gd name="connsiteY8" fmla="*/ 401444 h 570571"/>
                <a:gd name="connsiteX9" fmla="*/ 1650381 w 2453269"/>
                <a:gd name="connsiteY9" fmla="*/ 323385 h 570571"/>
                <a:gd name="connsiteX10" fmla="*/ 1706137 w 2453269"/>
                <a:gd name="connsiteY10" fmla="*/ 223024 h 570571"/>
                <a:gd name="connsiteX11" fmla="*/ 1773044 w 2453269"/>
                <a:gd name="connsiteY11" fmla="*/ 245327 h 570571"/>
                <a:gd name="connsiteX12" fmla="*/ 1817649 w 2453269"/>
                <a:gd name="connsiteY12" fmla="*/ 256478 h 570571"/>
                <a:gd name="connsiteX13" fmla="*/ 1851103 w 2453269"/>
                <a:gd name="connsiteY13" fmla="*/ 289932 h 570571"/>
                <a:gd name="connsiteX14" fmla="*/ 2007220 w 2453269"/>
                <a:gd name="connsiteY14" fmla="*/ 334537 h 570571"/>
                <a:gd name="connsiteX15" fmla="*/ 2207942 w 2453269"/>
                <a:gd name="connsiteY15" fmla="*/ 323385 h 570571"/>
                <a:gd name="connsiteX16" fmla="*/ 2453269 w 2453269"/>
                <a:gd name="connsiteY16" fmla="*/ 334537 h 570571"/>
                <a:gd name="connsiteX0" fmla="*/ 0 w 2453269"/>
                <a:gd name="connsiteY0" fmla="*/ 0 h 499947"/>
                <a:gd name="connsiteX1" fmla="*/ 78059 w 2453269"/>
                <a:gd name="connsiteY1" fmla="*/ 89210 h 499947"/>
                <a:gd name="connsiteX2" fmla="*/ 156118 w 2453269"/>
                <a:gd name="connsiteY2" fmla="*/ 144966 h 499947"/>
                <a:gd name="connsiteX3" fmla="*/ 345688 w 2453269"/>
                <a:gd name="connsiteY3" fmla="*/ 234176 h 499947"/>
                <a:gd name="connsiteX4" fmla="*/ 401444 w 2453269"/>
                <a:gd name="connsiteY4" fmla="*/ 278780 h 499947"/>
                <a:gd name="connsiteX5" fmla="*/ 535259 w 2453269"/>
                <a:gd name="connsiteY5" fmla="*/ 345688 h 499947"/>
                <a:gd name="connsiteX6" fmla="*/ 1594625 w 2453269"/>
                <a:gd name="connsiteY6" fmla="*/ 490654 h 499947"/>
                <a:gd name="connsiteX7" fmla="*/ 1605776 w 2453269"/>
                <a:gd name="connsiteY7" fmla="*/ 401444 h 499947"/>
                <a:gd name="connsiteX8" fmla="*/ 1650381 w 2453269"/>
                <a:gd name="connsiteY8" fmla="*/ 323385 h 499947"/>
                <a:gd name="connsiteX9" fmla="*/ 1706137 w 2453269"/>
                <a:gd name="connsiteY9" fmla="*/ 223024 h 499947"/>
                <a:gd name="connsiteX10" fmla="*/ 1773044 w 2453269"/>
                <a:gd name="connsiteY10" fmla="*/ 245327 h 499947"/>
                <a:gd name="connsiteX11" fmla="*/ 1817649 w 2453269"/>
                <a:gd name="connsiteY11" fmla="*/ 256478 h 499947"/>
                <a:gd name="connsiteX12" fmla="*/ 1851103 w 2453269"/>
                <a:gd name="connsiteY12" fmla="*/ 289932 h 499947"/>
                <a:gd name="connsiteX13" fmla="*/ 2007220 w 2453269"/>
                <a:gd name="connsiteY13" fmla="*/ 334537 h 499947"/>
                <a:gd name="connsiteX14" fmla="*/ 2207942 w 2453269"/>
                <a:gd name="connsiteY14" fmla="*/ 323385 h 499947"/>
                <a:gd name="connsiteX15" fmla="*/ 2453269 w 2453269"/>
                <a:gd name="connsiteY15" fmla="*/ 334537 h 499947"/>
                <a:gd name="connsiteX0" fmla="*/ 0 w 2453269"/>
                <a:gd name="connsiteY0" fmla="*/ 0 h 511098"/>
                <a:gd name="connsiteX1" fmla="*/ 78059 w 2453269"/>
                <a:gd name="connsiteY1" fmla="*/ 89210 h 511098"/>
                <a:gd name="connsiteX2" fmla="*/ 156118 w 2453269"/>
                <a:gd name="connsiteY2" fmla="*/ 144966 h 511098"/>
                <a:gd name="connsiteX3" fmla="*/ 345688 w 2453269"/>
                <a:gd name="connsiteY3" fmla="*/ 234176 h 511098"/>
                <a:gd name="connsiteX4" fmla="*/ 401444 w 2453269"/>
                <a:gd name="connsiteY4" fmla="*/ 278780 h 511098"/>
                <a:gd name="connsiteX5" fmla="*/ 1594625 w 2453269"/>
                <a:gd name="connsiteY5" fmla="*/ 490654 h 511098"/>
                <a:gd name="connsiteX6" fmla="*/ 1605776 w 2453269"/>
                <a:gd name="connsiteY6" fmla="*/ 401444 h 511098"/>
                <a:gd name="connsiteX7" fmla="*/ 1650381 w 2453269"/>
                <a:gd name="connsiteY7" fmla="*/ 323385 h 511098"/>
                <a:gd name="connsiteX8" fmla="*/ 1706137 w 2453269"/>
                <a:gd name="connsiteY8" fmla="*/ 223024 h 511098"/>
                <a:gd name="connsiteX9" fmla="*/ 1773044 w 2453269"/>
                <a:gd name="connsiteY9" fmla="*/ 245327 h 511098"/>
                <a:gd name="connsiteX10" fmla="*/ 1817649 w 2453269"/>
                <a:gd name="connsiteY10" fmla="*/ 256478 h 511098"/>
                <a:gd name="connsiteX11" fmla="*/ 1851103 w 2453269"/>
                <a:gd name="connsiteY11" fmla="*/ 289932 h 511098"/>
                <a:gd name="connsiteX12" fmla="*/ 2007220 w 2453269"/>
                <a:gd name="connsiteY12" fmla="*/ 334537 h 511098"/>
                <a:gd name="connsiteX13" fmla="*/ 2207942 w 2453269"/>
                <a:gd name="connsiteY13" fmla="*/ 323385 h 511098"/>
                <a:gd name="connsiteX14" fmla="*/ 2453269 w 2453269"/>
                <a:gd name="connsiteY14" fmla="*/ 334537 h 511098"/>
                <a:gd name="connsiteX0" fmla="*/ 0 w 2453269"/>
                <a:gd name="connsiteY0" fmla="*/ 0 h 518532"/>
                <a:gd name="connsiteX1" fmla="*/ 78059 w 2453269"/>
                <a:gd name="connsiteY1" fmla="*/ 89210 h 518532"/>
                <a:gd name="connsiteX2" fmla="*/ 156118 w 2453269"/>
                <a:gd name="connsiteY2" fmla="*/ 144966 h 518532"/>
                <a:gd name="connsiteX3" fmla="*/ 345688 w 2453269"/>
                <a:gd name="connsiteY3" fmla="*/ 234176 h 518532"/>
                <a:gd name="connsiteX4" fmla="*/ 1594625 w 2453269"/>
                <a:gd name="connsiteY4" fmla="*/ 490654 h 518532"/>
                <a:gd name="connsiteX5" fmla="*/ 1605776 w 2453269"/>
                <a:gd name="connsiteY5" fmla="*/ 401444 h 518532"/>
                <a:gd name="connsiteX6" fmla="*/ 1650381 w 2453269"/>
                <a:gd name="connsiteY6" fmla="*/ 323385 h 518532"/>
                <a:gd name="connsiteX7" fmla="*/ 1706137 w 2453269"/>
                <a:gd name="connsiteY7" fmla="*/ 223024 h 518532"/>
                <a:gd name="connsiteX8" fmla="*/ 1773044 w 2453269"/>
                <a:gd name="connsiteY8" fmla="*/ 245327 h 518532"/>
                <a:gd name="connsiteX9" fmla="*/ 1817649 w 2453269"/>
                <a:gd name="connsiteY9" fmla="*/ 256478 h 518532"/>
                <a:gd name="connsiteX10" fmla="*/ 1851103 w 2453269"/>
                <a:gd name="connsiteY10" fmla="*/ 289932 h 518532"/>
                <a:gd name="connsiteX11" fmla="*/ 2007220 w 2453269"/>
                <a:gd name="connsiteY11" fmla="*/ 334537 h 518532"/>
                <a:gd name="connsiteX12" fmla="*/ 2207942 w 2453269"/>
                <a:gd name="connsiteY12" fmla="*/ 323385 h 518532"/>
                <a:gd name="connsiteX13" fmla="*/ 2453269 w 2453269"/>
                <a:gd name="connsiteY13" fmla="*/ 334537 h 518532"/>
                <a:gd name="connsiteX0" fmla="*/ 0 w 2453269"/>
                <a:gd name="connsiteY0" fmla="*/ 0 h 518532"/>
                <a:gd name="connsiteX1" fmla="*/ 78059 w 2453269"/>
                <a:gd name="connsiteY1" fmla="*/ 89210 h 518532"/>
                <a:gd name="connsiteX2" fmla="*/ 345688 w 2453269"/>
                <a:gd name="connsiteY2" fmla="*/ 234176 h 518532"/>
                <a:gd name="connsiteX3" fmla="*/ 1594625 w 2453269"/>
                <a:gd name="connsiteY3" fmla="*/ 490654 h 518532"/>
                <a:gd name="connsiteX4" fmla="*/ 1605776 w 2453269"/>
                <a:gd name="connsiteY4" fmla="*/ 401444 h 518532"/>
                <a:gd name="connsiteX5" fmla="*/ 1650381 w 2453269"/>
                <a:gd name="connsiteY5" fmla="*/ 323385 h 518532"/>
                <a:gd name="connsiteX6" fmla="*/ 1706137 w 2453269"/>
                <a:gd name="connsiteY6" fmla="*/ 223024 h 518532"/>
                <a:gd name="connsiteX7" fmla="*/ 1773044 w 2453269"/>
                <a:gd name="connsiteY7" fmla="*/ 245327 h 518532"/>
                <a:gd name="connsiteX8" fmla="*/ 1817649 w 2453269"/>
                <a:gd name="connsiteY8" fmla="*/ 256478 h 518532"/>
                <a:gd name="connsiteX9" fmla="*/ 1851103 w 2453269"/>
                <a:gd name="connsiteY9" fmla="*/ 289932 h 518532"/>
                <a:gd name="connsiteX10" fmla="*/ 2007220 w 2453269"/>
                <a:gd name="connsiteY10" fmla="*/ 334537 h 518532"/>
                <a:gd name="connsiteX11" fmla="*/ 2207942 w 2453269"/>
                <a:gd name="connsiteY11" fmla="*/ 323385 h 518532"/>
                <a:gd name="connsiteX12" fmla="*/ 2453269 w 2453269"/>
                <a:gd name="connsiteY12" fmla="*/ 334537 h 518532"/>
                <a:gd name="connsiteX0" fmla="*/ 0 w 2453269"/>
                <a:gd name="connsiteY0" fmla="*/ 0 h 542693"/>
                <a:gd name="connsiteX1" fmla="*/ 78059 w 2453269"/>
                <a:gd name="connsiteY1" fmla="*/ 89210 h 542693"/>
                <a:gd name="connsiteX2" fmla="*/ 1594625 w 2453269"/>
                <a:gd name="connsiteY2" fmla="*/ 490654 h 542693"/>
                <a:gd name="connsiteX3" fmla="*/ 1605776 w 2453269"/>
                <a:gd name="connsiteY3" fmla="*/ 401444 h 542693"/>
                <a:gd name="connsiteX4" fmla="*/ 1650381 w 2453269"/>
                <a:gd name="connsiteY4" fmla="*/ 323385 h 542693"/>
                <a:gd name="connsiteX5" fmla="*/ 1706137 w 2453269"/>
                <a:gd name="connsiteY5" fmla="*/ 223024 h 542693"/>
                <a:gd name="connsiteX6" fmla="*/ 1773044 w 2453269"/>
                <a:gd name="connsiteY6" fmla="*/ 245327 h 542693"/>
                <a:gd name="connsiteX7" fmla="*/ 1817649 w 2453269"/>
                <a:gd name="connsiteY7" fmla="*/ 256478 h 542693"/>
                <a:gd name="connsiteX8" fmla="*/ 1851103 w 2453269"/>
                <a:gd name="connsiteY8" fmla="*/ 289932 h 542693"/>
                <a:gd name="connsiteX9" fmla="*/ 2007220 w 2453269"/>
                <a:gd name="connsiteY9" fmla="*/ 334537 h 542693"/>
                <a:gd name="connsiteX10" fmla="*/ 2207942 w 2453269"/>
                <a:gd name="connsiteY10" fmla="*/ 323385 h 542693"/>
                <a:gd name="connsiteX11" fmla="*/ 2453269 w 2453269"/>
                <a:gd name="connsiteY11" fmla="*/ 334537 h 542693"/>
                <a:gd name="connsiteX0" fmla="*/ 0 w 2375210"/>
                <a:gd name="connsiteY0" fmla="*/ 0 h 453483"/>
                <a:gd name="connsiteX1" fmla="*/ 1516566 w 2375210"/>
                <a:gd name="connsiteY1" fmla="*/ 401444 h 453483"/>
                <a:gd name="connsiteX2" fmla="*/ 1527717 w 2375210"/>
                <a:gd name="connsiteY2" fmla="*/ 312234 h 453483"/>
                <a:gd name="connsiteX3" fmla="*/ 1572322 w 2375210"/>
                <a:gd name="connsiteY3" fmla="*/ 234175 h 453483"/>
                <a:gd name="connsiteX4" fmla="*/ 1628078 w 2375210"/>
                <a:gd name="connsiteY4" fmla="*/ 133814 h 453483"/>
                <a:gd name="connsiteX5" fmla="*/ 1694985 w 2375210"/>
                <a:gd name="connsiteY5" fmla="*/ 156117 h 453483"/>
                <a:gd name="connsiteX6" fmla="*/ 1739590 w 2375210"/>
                <a:gd name="connsiteY6" fmla="*/ 167268 h 453483"/>
                <a:gd name="connsiteX7" fmla="*/ 1773044 w 2375210"/>
                <a:gd name="connsiteY7" fmla="*/ 200722 h 453483"/>
                <a:gd name="connsiteX8" fmla="*/ 1929161 w 2375210"/>
                <a:gd name="connsiteY8" fmla="*/ 245327 h 453483"/>
                <a:gd name="connsiteX9" fmla="*/ 2129883 w 2375210"/>
                <a:gd name="connsiteY9" fmla="*/ 234175 h 453483"/>
                <a:gd name="connsiteX10" fmla="*/ 2375210 w 2375210"/>
                <a:gd name="connsiteY10" fmla="*/ 245327 h 453483"/>
                <a:gd name="connsiteX0" fmla="*/ 0 w 858644"/>
                <a:gd name="connsiteY0" fmla="*/ 274088 h 326127"/>
                <a:gd name="connsiteX1" fmla="*/ 11151 w 858644"/>
                <a:gd name="connsiteY1" fmla="*/ 184878 h 326127"/>
                <a:gd name="connsiteX2" fmla="*/ 55756 w 858644"/>
                <a:gd name="connsiteY2" fmla="*/ 106819 h 326127"/>
                <a:gd name="connsiteX3" fmla="*/ 111512 w 858644"/>
                <a:gd name="connsiteY3" fmla="*/ 6458 h 326127"/>
                <a:gd name="connsiteX4" fmla="*/ 178419 w 858644"/>
                <a:gd name="connsiteY4" fmla="*/ 28761 h 326127"/>
                <a:gd name="connsiteX5" fmla="*/ 223024 w 858644"/>
                <a:gd name="connsiteY5" fmla="*/ 39912 h 326127"/>
                <a:gd name="connsiteX6" fmla="*/ 256478 w 858644"/>
                <a:gd name="connsiteY6" fmla="*/ 73366 h 326127"/>
                <a:gd name="connsiteX7" fmla="*/ 412595 w 858644"/>
                <a:gd name="connsiteY7" fmla="*/ 117971 h 326127"/>
                <a:gd name="connsiteX8" fmla="*/ 613317 w 858644"/>
                <a:gd name="connsiteY8" fmla="*/ 106819 h 326127"/>
                <a:gd name="connsiteX9" fmla="*/ 858644 w 858644"/>
                <a:gd name="connsiteY9" fmla="*/ 117971 h 326127"/>
                <a:gd name="connsiteX0" fmla="*/ 0 w 847493"/>
                <a:gd name="connsiteY0" fmla="*/ 184878 h 184878"/>
                <a:gd name="connsiteX1" fmla="*/ 44605 w 847493"/>
                <a:gd name="connsiteY1" fmla="*/ 106819 h 184878"/>
                <a:gd name="connsiteX2" fmla="*/ 100361 w 847493"/>
                <a:gd name="connsiteY2" fmla="*/ 6458 h 184878"/>
                <a:gd name="connsiteX3" fmla="*/ 167268 w 847493"/>
                <a:gd name="connsiteY3" fmla="*/ 28761 h 184878"/>
                <a:gd name="connsiteX4" fmla="*/ 211873 w 847493"/>
                <a:gd name="connsiteY4" fmla="*/ 39912 h 184878"/>
                <a:gd name="connsiteX5" fmla="*/ 245327 w 847493"/>
                <a:gd name="connsiteY5" fmla="*/ 73366 h 184878"/>
                <a:gd name="connsiteX6" fmla="*/ 401444 w 847493"/>
                <a:gd name="connsiteY6" fmla="*/ 117971 h 184878"/>
                <a:gd name="connsiteX7" fmla="*/ 602166 w 847493"/>
                <a:gd name="connsiteY7" fmla="*/ 106819 h 184878"/>
                <a:gd name="connsiteX8" fmla="*/ 847493 w 847493"/>
                <a:gd name="connsiteY8" fmla="*/ 117971 h 184878"/>
                <a:gd name="connsiteX0" fmla="*/ 0 w 802888"/>
                <a:gd name="connsiteY0" fmla="*/ 106819 h 123546"/>
                <a:gd name="connsiteX1" fmla="*/ 55756 w 802888"/>
                <a:gd name="connsiteY1" fmla="*/ 6458 h 123546"/>
                <a:gd name="connsiteX2" fmla="*/ 122663 w 802888"/>
                <a:gd name="connsiteY2" fmla="*/ 28761 h 123546"/>
                <a:gd name="connsiteX3" fmla="*/ 167268 w 802888"/>
                <a:gd name="connsiteY3" fmla="*/ 39912 h 123546"/>
                <a:gd name="connsiteX4" fmla="*/ 200722 w 802888"/>
                <a:gd name="connsiteY4" fmla="*/ 73366 h 123546"/>
                <a:gd name="connsiteX5" fmla="*/ 356839 w 802888"/>
                <a:gd name="connsiteY5" fmla="*/ 117971 h 123546"/>
                <a:gd name="connsiteX6" fmla="*/ 557561 w 802888"/>
                <a:gd name="connsiteY6" fmla="*/ 106819 h 123546"/>
                <a:gd name="connsiteX7" fmla="*/ 802888 w 802888"/>
                <a:gd name="connsiteY7" fmla="*/ 117971 h 123546"/>
                <a:gd name="connsiteX0" fmla="*/ 0 w 747132"/>
                <a:gd name="connsiteY0" fmla="*/ 6458 h 123546"/>
                <a:gd name="connsiteX1" fmla="*/ 66907 w 747132"/>
                <a:gd name="connsiteY1" fmla="*/ 28761 h 123546"/>
                <a:gd name="connsiteX2" fmla="*/ 111512 w 747132"/>
                <a:gd name="connsiteY2" fmla="*/ 39912 h 123546"/>
                <a:gd name="connsiteX3" fmla="*/ 144966 w 747132"/>
                <a:gd name="connsiteY3" fmla="*/ 73366 h 123546"/>
                <a:gd name="connsiteX4" fmla="*/ 301083 w 747132"/>
                <a:gd name="connsiteY4" fmla="*/ 117971 h 123546"/>
                <a:gd name="connsiteX5" fmla="*/ 501805 w 747132"/>
                <a:gd name="connsiteY5" fmla="*/ 106819 h 123546"/>
                <a:gd name="connsiteX6" fmla="*/ 747132 w 747132"/>
                <a:gd name="connsiteY6" fmla="*/ 117971 h 12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7132" h="123546">
                  <a:moveTo>
                    <a:pt x="0" y="6458"/>
                  </a:moveTo>
                  <a:cubicBezTo>
                    <a:pt x="22604" y="0"/>
                    <a:pt x="44390" y="22006"/>
                    <a:pt x="66907" y="28761"/>
                  </a:cubicBezTo>
                  <a:cubicBezTo>
                    <a:pt x="81587" y="33165"/>
                    <a:pt x="96644" y="36195"/>
                    <a:pt x="111512" y="39912"/>
                  </a:cubicBezTo>
                  <a:cubicBezTo>
                    <a:pt x="122663" y="51063"/>
                    <a:pt x="132851" y="63270"/>
                    <a:pt x="144966" y="73366"/>
                  </a:cubicBezTo>
                  <a:cubicBezTo>
                    <a:pt x="176561" y="86376"/>
                    <a:pt x="241610" y="112396"/>
                    <a:pt x="301083" y="117971"/>
                  </a:cubicBezTo>
                  <a:cubicBezTo>
                    <a:pt x="360556" y="123546"/>
                    <a:pt x="427464" y="106819"/>
                    <a:pt x="501805" y="106819"/>
                  </a:cubicBezTo>
                  <a:lnTo>
                    <a:pt x="747132" y="117971"/>
                  </a:lnTo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6356195" y="4739268"/>
              <a:ext cx="1862254" cy="11152"/>
            </a:xfrm>
            <a:prstGeom prst="line">
              <a:avLst/>
            </a:prstGeom>
            <a:ln w="158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7471321" y="4427035"/>
              <a:ext cx="635620" cy="11151"/>
            </a:xfrm>
            <a:prstGeom prst="straightConnector1">
              <a:avLst/>
            </a:prstGeom>
            <a:ln w="158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6200000" flipH="1">
              <a:off x="6356207" y="4337812"/>
              <a:ext cx="832628" cy="7462"/>
            </a:xfrm>
            <a:prstGeom prst="straightConnector1">
              <a:avLst/>
            </a:prstGeom>
            <a:ln w="158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244676" y="4047894"/>
              <a:ext cx="678214" cy="427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 smtClean="0">
                  <a:latin typeface="Symbol" pitchFamily="18" charset="2"/>
                </a:rPr>
                <a:t>x</a:t>
              </a:r>
              <a:r>
                <a:rPr lang="en-GB" i="1" baseline="-25000" dirty="0" err="1" smtClean="0">
                  <a:latin typeface="Times New Roman" pitchFamily="18" charset="0"/>
                  <a:cs typeface="Times New Roman" pitchFamily="18" charset="0"/>
                </a:rPr>
                <a:t>max</a:t>
              </a:r>
              <a:endParaRPr lang="en-GB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779800" y="4200294"/>
              <a:ext cx="673322" cy="427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 smtClean="0">
                  <a:latin typeface="Symbol" pitchFamily="18" charset="2"/>
                </a:rPr>
                <a:t>x</a:t>
              </a:r>
              <a:r>
                <a:rPr lang="en-GB" i="1" baseline="-25000" dirty="0" err="1" smtClean="0">
                  <a:latin typeface="Times New Roman" pitchFamily="18" charset="0"/>
                  <a:cs typeface="Times New Roman" pitchFamily="18" charset="0"/>
                </a:rPr>
                <a:t>min</a:t>
              </a:r>
              <a:endParaRPr lang="en-GB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973123" y="5296829"/>
              <a:ext cx="778265" cy="427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 smtClean="0">
                  <a:latin typeface="Times New Roman" pitchFamily="18" charset="0"/>
                  <a:cs typeface="Times New Roman" pitchFamily="18" charset="0"/>
                </a:rPr>
                <a:t>time</a:t>
              </a:r>
              <a:endParaRPr lang="en-GB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47426" y="3196682"/>
              <a:ext cx="6356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GB" i="1" baseline="-250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GB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11516" y="4360111"/>
            <a:ext cx="3557237" cy="1996069"/>
            <a:chOff x="111516" y="3401125"/>
            <a:chExt cx="3557237" cy="1996069"/>
          </a:xfrm>
        </p:grpSpPr>
        <p:cxnSp>
          <p:nvCxnSpPr>
            <p:cNvPr id="26" name="Straight Arrow Connector 25"/>
            <p:cNvCxnSpPr/>
            <p:nvPr/>
          </p:nvCxnSpPr>
          <p:spPr>
            <a:xfrm rot="5400000" flipH="1" flipV="1">
              <a:off x="-250903" y="4566425"/>
              <a:ext cx="1538868" cy="1115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446049" y="5218771"/>
              <a:ext cx="2653990" cy="3345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11516" y="3401125"/>
              <a:ext cx="959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 err="1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GB" i="1" baseline="-25000" dirty="0" err="1" smtClean="0">
                  <a:latin typeface="Times New Roman" pitchFamily="18" charset="0"/>
                  <a:cs typeface="Times New Roman" pitchFamily="18" charset="0"/>
                </a:rPr>
                <a:t>hand</a:t>
              </a:r>
              <a:r>
                <a:rPr lang="en-GB" i="1" dirty="0" smtClean="0">
                  <a:latin typeface="Times New Roman" pitchFamily="18" charset="0"/>
                  <a:cs typeface="Times New Roman" pitchFamily="18" charset="0"/>
                </a:rPr>
                <a:t>, F</a:t>
              </a:r>
              <a:r>
                <a:rPr lang="en-GB" i="1" baseline="-250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GB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568714" y="4170556"/>
              <a:ext cx="2419815" cy="806276"/>
            </a:xfrm>
            <a:custGeom>
              <a:avLst/>
              <a:gdLst>
                <a:gd name="connsiteX0" fmla="*/ 0 w 2419815"/>
                <a:gd name="connsiteY0" fmla="*/ 802888 h 806276"/>
                <a:gd name="connsiteX1" fmla="*/ 423747 w 2419815"/>
                <a:gd name="connsiteY1" fmla="*/ 769434 h 806276"/>
                <a:gd name="connsiteX2" fmla="*/ 457200 w 2419815"/>
                <a:gd name="connsiteY2" fmla="*/ 747132 h 806276"/>
                <a:gd name="connsiteX3" fmla="*/ 490654 w 2419815"/>
                <a:gd name="connsiteY3" fmla="*/ 735981 h 806276"/>
                <a:gd name="connsiteX4" fmla="*/ 512956 w 2419815"/>
                <a:gd name="connsiteY4" fmla="*/ 702527 h 806276"/>
                <a:gd name="connsiteX5" fmla="*/ 557561 w 2419815"/>
                <a:gd name="connsiteY5" fmla="*/ 669073 h 806276"/>
                <a:gd name="connsiteX6" fmla="*/ 579864 w 2419815"/>
                <a:gd name="connsiteY6" fmla="*/ 613317 h 806276"/>
                <a:gd name="connsiteX7" fmla="*/ 602166 w 2419815"/>
                <a:gd name="connsiteY7" fmla="*/ 568712 h 806276"/>
                <a:gd name="connsiteX8" fmla="*/ 691376 w 2419815"/>
                <a:gd name="connsiteY8" fmla="*/ 512956 h 806276"/>
                <a:gd name="connsiteX9" fmla="*/ 780586 w 2419815"/>
                <a:gd name="connsiteY9" fmla="*/ 479503 h 806276"/>
                <a:gd name="connsiteX10" fmla="*/ 880947 w 2419815"/>
                <a:gd name="connsiteY10" fmla="*/ 524107 h 806276"/>
                <a:gd name="connsiteX11" fmla="*/ 970156 w 2419815"/>
                <a:gd name="connsiteY11" fmla="*/ 546410 h 806276"/>
                <a:gd name="connsiteX12" fmla="*/ 1081669 w 2419815"/>
                <a:gd name="connsiteY12" fmla="*/ 512956 h 806276"/>
                <a:gd name="connsiteX13" fmla="*/ 1215483 w 2419815"/>
                <a:gd name="connsiteY13" fmla="*/ 412595 h 806276"/>
                <a:gd name="connsiteX14" fmla="*/ 1260088 w 2419815"/>
                <a:gd name="connsiteY14" fmla="*/ 345688 h 806276"/>
                <a:gd name="connsiteX15" fmla="*/ 1293542 w 2419815"/>
                <a:gd name="connsiteY15" fmla="*/ 301083 h 806276"/>
                <a:gd name="connsiteX16" fmla="*/ 1338147 w 2419815"/>
                <a:gd name="connsiteY16" fmla="*/ 223024 h 806276"/>
                <a:gd name="connsiteX17" fmla="*/ 1382752 w 2419815"/>
                <a:gd name="connsiteY17" fmla="*/ 133815 h 806276"/>
                <a:gd name="connsiteX18" fmla="*/ 1449659 w 2419815"/>
                <a:gd name="connsiteY18" fmla="*/ 78059 h 806276"/>
                <a:gd name="connsiteX19" fmla="*/ 1516566 w 2419815"/>
                <a:gd name="connsiteY19" fmla="*/ 33454 h 806276"/>
                <a:gd name="connsiteX20" fmla="*/ 1605776 w 2419815"/>
                <a:gd name="connsiteY20" fmla="*/ 0 h 806276"/>
                <a:gd name="connsiteX21" fmla="*/ 1672683 w 2419815"/>
                <a:gd name="connsiteY21" fmla="*/ 55756 h 806276"/>
                <a:gd name="connsiteX22" fmla="*/ 1694986 w 2419815"/>
                <a:gd name="connsiteY22" fmla="*/ 89210 h 806276"/>
                <a:gd name="connsiteX23" fmla="*/ 1750742 w 2419815"/>
                <a:gd name="connsiteY23" fmla="*/ 167268 h 806276"/>
                <a:gd name="connsiteX24" fmla="*/ 1784196 w 2419815"/>
                <a:gd name="connsiteY24" fmla="*/ 278781 h 806276"/>
                <a:gd name="connsiteX25" fmla="*/ 1806498 w 2419815"/>
                <a:gd name="connsiteY25" fmla="*/ 334537 h 806276"/>
                <a:gd name="connsiteX26" fmla="*/ 1817649 w 2419815"/>
                <a:gd name="connsiteY26" fmla="*/ 367990 h 806276"/>
                <a:gd name="connsiteX27" fmla="*/ 1895708 w 2419815"/>
                <a:gd name="connsiteY27" fmla="*/ 423746 h 806276"/>
                <a:gd name="connsiteX28" fmla="*/ 1984917 w 2419815"/>
                <a:gd name="connsiteY28" fmla="*/ 457200 h 806276"/>
                <a:gd name="connsiteX29" fmla="*/ 2207942 w 2419815"/>
                <a:gd name="connsiteY29" fmla="*/ 479503 h 806276"/>
                <a:gd name="connsiteX30" fmla="*/ 2308303 w 2419815"/>
                <a:gd name="connsiteY30" fmla="*/ 546410 h 806276"/>
                <a:gd name="connsiteX31" fmla="*/ 2419815 w 2419815"/>
                <a:gd name="connsiteY31" fmla="*/ 635620 h 80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19815" h="806276">
                  <a:moveTo>
                    <a:pt x="0" y="802888"/>
                  </a:moveTo>
                  <a:cubicBezTo>
                    <a:pt x="119011" y="798480"/>
                    <a:pt x="294801" y="806276"/>
                    <a:pt x="423747" y="769434"/>
                  </a:cubicBezTo>
                  <a:cubicBezTo>
                    <a:pt x="436633" y="765752"/>
                    <a:pt x="445213" y="753125"/>
                    <a:pt x="457200" y="747132"/>
                  </a:cubicBezTo>
                  <a:cubicBezTo>
                    <a:pt x="467714" y="741875"/>
                    <a:pt x="479503" y="739698"/>
                    <a:pt x="490654" y="735981"/>
                  </a:cubicBezTo>
                  <a:cubicBezTo>
                    <a:pt x="498088" y="724830"/>
                    <a:pt x="503479" y="712004"/>
                    <a:pt x="512956" y="702527"/>
                  </a:cubicBezTo>
                  <a:cubicBezTo>
                    <a:pt x="526098" y="689385"/>
                    <a:pt x="546410" y="683941"/>
                    <a:pt x="557561" y="669073"/>
                  </a:cubicBezTo>
                  <a:cubicBezTo>
                    <a:pt x="569571" y="653059"/>
                    <a:pt x="571734" y="631609"/>
                    <a:pt x="579864" y="613317"/>
                  </a:cubicBezTo>
                  <a:cubicBezTo>
                    <a:pt x="586615" y="598127"/>
                    <a:pt x="592192" y="582011"/>
                    <a:pt x="602166" y="568712"/>
                  </a:cubicBezTo>
                  <a:cubicBezTo>
                    <a:pt x="649956" y="504992"/>
                    <a:pt x="631949" y="535241"/>
                    <a:pt x="691376" y="512956"/>
                  </a:cubicBezTo>
                  <a:cubicBezTo>
                    <a:pt x="808002" y="469222"/>
                    <a:pt x="666092" y="508126"/>
                    <a:pt x="780586" y="479503"/>
                  </a:cubicBezTo>
                  <a:cubicBezTo>
                    <a:pt x="865701" y="500781"/>
                    <a:pt x="784496" y="475881"/>
                    <a:pt x="880947" y="524107"/>
                  </a:cubicBezTo>
                  <a:cubicBezTo>
                    <a:pt x="903811" y="535539"/>
                    <a:pt x="948941" y="542167"/>
                    <a:pt x="970156" y="546410"/>
                  </a:cubicBezTo>
                  <a:cubicBezTo>
                    <a:pt x="1007327" y="535259"/>
                    <a:pt x="1046206" y="528717"/>
                    <a:pt x="1081669" y="512956"/>
                  </a:cubicBezTo>
                  <a:cubicBezTo>
                    <a:pt x="1153920" y="480844"/>
                    <a:pt x="1166943" y="461135"/>
                    <a:pt x="1215483" y="412595"/>
                  </a:cubicBezTo>
                  <a:cubicBezTo>
                    <a:pt x="1234436" y="393642"/>
                    <a:pt x="1245220" y="367990"/>
                    <a:pt x="1260088" y="345688"/>
                  </a:cubicBezTo>
                  <a:cubicBezTo>
                    <a:pt x="1270397" y="330224"/>
                    <a:pt x="1282391" y="315951"/>
                    <a:pt x="1293542" y="301083"/>
                  </a:cubicBezTo>
                  <a:cubicBezTo>
                    <a:pt x="1318160" y="227227"/>
                    <a:pt x="1285640" y="313036"/>
                    <a:pt x="1338147" y="223024"/>
                  </a:cubicBezTo>
                  <a:cubicBezTo>
                    <a:pt x="1354899" y="194307"/>
                    <a:pt x="1365647" y="162323"/>
                    <a:pt x="1382752" y="133815"/>
                  </a:cubicBezTo>
                  <a:cubicBezTo>
                    <a:pt x="1392203" y="118064"/>
                    <a:pt x="1442592" y="83006"/>
                    <a:pt x="1449659" y="78059"/>
                  </a:cubicBezTo>
                  <a:cubicBezTo>
                    <a:pt x="1471618" y="62688"/>
                    <a:pt x="1494264" y="48322"/>
                    <a:pt x="1516566" y="33454"/>
                  </a:cubicBezTo>
                  <a:cubicBezTo>
                    <a:pt x="1529903" y="24562"/>
                    <a:pt x="1584650" y="7042"/>
                    <a:pt x="1605776" y="0"/>
                  </a:cubicBezTo>
                  <a:cubicBezTo>
                    <a:pt x="1628078" y="18585"/>
                    <a:pt x="1652155" y="35228"/>
                    <a:pt x="1672683" y="55756"/>
                  </a:cubicBezTo>
                  <a:cubicBezTo>
                    <a:pt x="1682160" y="65233"/>
                    <a:pt x="1686406" y="78914"/>
                    <a:pt x="1694986" y="89210"/>
                  </a:cubicBezTo>
                  <a:cubicBezTo>
                    <a:pt x="1751495" y="157022"/>
                    <a:pt x="1709472" y="84733"/>
                    <a:pt x="1750742" y="167268"/>
                  </a:cubicBezTo>
                  <a:cubicBezTo>
                    <a:pt x="1764056" y="220524"/>
                    <a:pt x="1762475" y="219048"/>
                    <a:pt x="1784196" y="278781"/>
                  </a:cubicBezTo>
                  <a:cubicBezTo>
                    <a:pt x="1791037" y="297593"/>
                    <a:pt x="1799470" y="315795"/>
                    <a:pt x="1806498" y="334537"/>
                  </a:cubicBezTo>
                  <a:cubicBezTo>
                    <a:pt x="1810625" y="345543"/>
                    <a:pt x="1811129" y="358210"/>
                    <a:pt x="1817649" y="367990"/>
                  </a:cubicBezTo>
                  <a:cubicBezTo>
                    <a:pt x="1837708" y="398079"/>
                    <a:pt x="1863507" y="410329"/>
                    <a:pt x="1895708" y="423746"/>
                  </a:cubicBezTo>
                  <a:cubicBezTo>
                    <a:pt x="1925024" y="435961"/>
                    <a:pt x="1954107" y="449497"/>
                    <a:pt x="1984917" y="457200"/>
                  </a:cubicBezTo>
                  <a:cubicBezTo>
                    <a:pt x="2018317" y="465550"/>
                    <a:pt x="2193955" y="478337"/>
                    <a:pt x="2207942" y="479503"/>
                  </a:cubicBezTo>
                  <a:cubicBezTo>
                    <a:pt x="2274535" y="546096"/>
                    <a:pt x="2238199" y="528884"/>
                    <a:pt x="2308303" y="546410"/>
                  </a:cubicBezTo>
                  <a:cubicBezTo>
                    <a:pt x="2415580" y="617928"/>
                    <a:pt x="2390684" y="577355"/>
                    <a:pt x="2419815" y="635620"/>
                  </a:cubicBezTo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920600" y="3540060"/>
              <a:ext cx="1614338" cy="842369"/>
            </a:xfrm>
            <a:custGeom>
              <a:avLst/>
              <a:gdLst>
                <a:gd name="connsiteX0" fmla="*/ 8562 w 1569733"/>
                <a:gd name="connsiteY0" fmla="*/ 485530 h 574740"/>
                <a:gd name="connsiteX1" fmla="*/ 86621 w 1569733"/>
                <a:gd name="connsiteY1" fmla="*/ 396320 h 574740"/>
                <a:gd name="connsiteX2" fmla="*/ 186982 w 1569733"/>
                <a:gd name="connsiteY2" fmla="*/ 284808 h 574740"/>
                <a:gd name="connsiteX3" fmla="*/ 209284 w 1569733"/>
                <a:gd name="connsiteY3" fmla="*/ 229052 h 574740"/>
                <a:gd name="connsiteX4" fmla="*/ 253889 w 1569733"/>
                <a:gd name="connsiteY4" fmla="*/ 195599 h 574740"/>
                <a:gd name="connsiteX5" fmla="*/ 298494 w 1569733"/>
                <a:gd name="connsiteY5" fmla="*/ 150994 h 574740"/>
                <a:gd name="connsiteX6" fmla="*/ 320796 w 1569733"/>
                <a:gd name="connsiteY6" fmla="*/ 128691 h 574740"/>
                <a:gd name="connsiteX7" fmla="*/ 365401 w 1569733"/>
                <a:gd name="connsiteY7" fmla="*/ 95238 h 574740"/>
                <a:gd name="connsiteX8" fmla="*/ 398855 w 1569733"/>
                <a:gd name="connsiteY8" fmla="*/ 84086 h 574740"/>
                <a:gd name="connsiteX9" fmla="*/ 465762 w 1569733"/>
                <a:gd name="connsiteY9" fmla="*/ 50633 h 574740"/>
                <a:gd name="connsiteX10" fmla="*/ 543821 w 1569733"/>
                <a:gd name="connsiteY10" fmla="*/ 6028 h 574740"/>
                <a:gd name="connsiteX11" fmla="*/ 655333 w 1569733"/>
                <a:gd name="connsiteY11" fmla="*/ 61784 h 574740"/>
                <a:gd name="connsiteX12" fmla="*/ 699938 w 1569733"/>
                <a:gd name="connsiteY12" fmla="*/ 150994 h 574740"/>
                <a:gd name="connsiteX13" fmla="*/ 733391 w 1569733"/>
                <a:gd name="connsiteY13" fmla="*/ 229052 h 574740"/>
                <a:gd name="connsiteX14" fmla="*/ 766845 w 1569733"/>
                <a:gd name="connsiteY14" fmla="*/ 284808 h 574740"/>
                <a:gd name="connsiteX15" fmla="*/ 822601 w 1569733"/>
                <a:gd name="connsiteY15" fmla="*/ 318262 h 574740"/>
                <a:gd name="connsiteX16" fmla="*/ 844904 w 1569733"/>
                <a:gd name="connsiteY16" fmla="*/ 340564 h 574740"/>
                <a:gd name="connsiteX17" fmla="*/ 889508 w 1569733"/>
                <a:gd name="connsiteY17" fmla="*/ 351716 h 574740"/>
                <a:gd name="connsiteX18" fmla="*/ 1212894 w 1569733"/>
                <a:gd name="connsiteY18" fmla="*/ 385169 h 574740"/>
                <a:gd name="connsiteX19" fmla="*/ 1290952 w 1569733"/>
                <a:gd name="connsiteY19" fmla="*/ 429774 h 574740"/>
                <a:gd name="connsiteX20" fmla="*/ 1424767 w 1569733"/>
                <a:gd name="connsiteY20" fmla="*/ 463228 h 574740"/>
                <a:gd name="connsiteX21" fmla="*/ 1458221 w 1569733"/>
                <a:gd name="connsiteY21" fmla="*/ 474379 h 574740"/>
                <a:gd name="connsiteX22" fmla="*/ 1558582 w 1569733"/>
                <a:gd name="connsiteY22" fmla="*/ 552438 h 574740"/>
                <a:gd name="connsiteX23" fmla="*/ 1569733 w 1569733"/>
                <a:gd name="connsiteY23" fmla="*/ 574740 h 574740"/>
                <a:gd name="connsiteX0" fmla="*/ 8562 w 1569733"/>
                <a:gd name="connsiteY0" fmla="*/ 485530 h 842369"/>
                <a:gd name="connsiteX1" fmla="*/ 86621 w 1569733"/>
                <a:gd name="connsiteY1" fmla="*/ 396320 h 842369"/>
                <a:gd name="connsiteX2" fmla="*/ 186982 w 1569733"/>
                <a:gd name="connsiteY2" fmla="*/ 284808 h 842369"/>
                <a:gd name="connsiteX3" fmla="*/ 209284 w 1569733"/>
                <a:gd name="connsiteY3" fmla="*/ 229052 h 842369"/>
                <a:gd name="connsiteX4" fmla="*/ 253889 w 1569733"/>
                <a:gd name="connsiteY4" fmla="*/ 195599 h 842369"/>
                <a:gd name="connsiteX5" fmla="*/ 298494 w 1569733"/>
                <a:gd name="connsiteY5" fmla="*/ 150994 h 842369"/>
                <a:gd name="connsiteX6" fmla="*/ 320796 w 1569733"/>
                <a:gd name="connsiteY6" fmla="*/ 128691 h 842369"/>
                <a:gd name="connsiteX7" fmla="*/ 365401 w 1569733"/>
                <a:gd name="connsiteY7" fmla="*/ 95238 h 842369"/>
                <a:gd name="connsiteX8" fmla="*/ 398855 w 1569733"/>
                <a:gd name="connsiteY8" fmla="*/ 84086 h 842369"/>
                <a:gd name="connsiteX9" fmla="*/ 465762 w 1569733"/>
                <a:gd name="connsiteY9" fmla="*/ 50633 h 842369"/>
                <a:gd name="connsiteX10" fmla="*/ 543821 w 1569733"/>
                <a:gd name="connsiteY10" fmla="*/ 6028 h 842369"/>
                <a:gd name="connsiteX11" fmla="*/ 655333 w 1569733"/>
                <a:gd name="connsiteY11" fmla="*/ 61784 h 842369"/>
                <a:gd name="connsiteX12" fmla="*/ 699938 w 1569733"/>
                <a:gd name="connsiteY12" fmla="*/ 150994 h 842369"/>
                <a:gd name="connsiteX13" fmla="*/ 733391 w 1569733"/>
                <a:gd name="connsiteY13" fmla="*/ 229052 h 842369"/>
                <a:gd name="connsiteX14" fmla="*/ 766845 w 1569733"/>
                <a:gd name="connsiteY14" fmla="*/ 284808 h 842369"/>
                <a:gd name="connsiteX15" fmla="*/ 822601 w 1569733"/>
                <a:gd name="connsiteY15" fmla="*/ 318262 h 842369"/>
                <a:gd name="connsiteX16" fmla="*/ 844904 w 1569733"/>
                <a:gd name="connsiteY16" fmla="*/ 340564 h 842369"/>
                <a:gd name="connsiteX17" fmla="*/ 889508 w 1569733"/>
                <a:gd name="connsiteY17" fmla="*/ 351716 h 842369"/>
                <a:gd name="connsiteX18" fmla="*/ 1212894 w 1569733"/>
                <a:gd name="connsiteY18" fmla="*/ 385169 h 842369"/>
                <a:gd name="connsiteX19" fmla="*/ 1290952 w 1569733"/>
                <a:gd name="connsiteY19" fmla="*/ 429774 h 842369"/>
                <a:gd name="connsiteX20" fmla="*/ 1424767 w 1569733"/>
                <a:gd name="connsiteY20" fmla="*/ 463228 h 842369"/>
                <a:gd name="connsiteX21" fmla="*/ 1458221 w 1569733"/>
                <a:gd name="connsiteY21" fmla="*/ 474379 h 842369"/>
                <a:gd name="connsiteX22" fmla="*/ 1558582 w 1569733"/>
                <a:gd name="connsiteY22" fmla="*/ 552438 h 842369"/>
                <a:gd name="connsiteX23" fmla="*/ 1569733 w 1569733"/>
                <a:gd name="connsiteY23" fmla="*/ 842369 h 842369"/>
                <a:gd name="connsiteX0" fmla="*/ 8562 w 1569733"/>
                <a:gd name="connsiteY0" fmla="*/ 485530 h 842369"/>
                <a:gd name="connsiteX1" fmla="*/ 86621 w 1569733"/>
                <a:gd name="connsiteY1" fmla="*/ 396320 h 842369"/>
                <a:gd name="connsiteX2" fmla="*/ 186982 w 1569733"/>
                <a:gd name="connsiteY2" fmla="*/ 284808 h 842369"/>
                <a:gd name="connsiteX3" fmla="*/ 209284 w 1569733"/>
                <a:gd name="connsiteY3" fmla="*/ 229052 h 842369"/>
                <a:gd name="connsiteX4" fmla="*/ 253889 w 1569733"/>
                <a:gd name="connsiteY4" fmla="*/ 195599 h 842369"/>
                <a:gd name="connsiteX5" fmla="*/ 298494 w 1569733"/>
                <a:gd name="connsiteY5" fmla="*/ 150994 h 842369"/>
                <a:gd name="connsiteX6" fmla="*/ 320796 w 1569733"/>
                <a:gd name="connsiteY6" fmla="*/ 128691 h 842369"/>
                <a:gd name="connsiteX7" fmla="*/ 365401 w 1569733"/>
                <a:gd name="connsiteY7" fmla="*/ 95238 h 842369"/>
                <a:gd name="connsiteX8" fmla="*/ 398855 w 1569733"/>
                <a:gd name="connsiteY8" fmla="*/ 84086 h 842369"/>
                <a:gd name="connsiteX9" fmla="*/ 465762 w 1569733"/>
                <a:gd name="connsiteY9" fmla="*/ 50633 h 842369"/>
                <a:gd name="connsiteX10" fmla="*/ 543821 w 1569733"/>
                <a:gd name="connsiteY10" fmla="*/ 6028 h 842369"/>
                <a:gd name="connsiteX11" fmla="*/ 655333 w 1569733"/>
                <a:gd name="connsiteY11" fmla="*/ 61784 h 842369"/>
                <a:gd name="connsiteX12" fmla="*/ 699938 w 1569733"/>
                <a:gd name="connsiteY12" fmla="*/ 150994 h 842369"/>
                <a:gd name="connsiteX13" fmla="*/ 733391 w 1569733"/>
                <a:gd name="connsiteY13" fmla="*/ 229052 h 842369"/>
                <a:gd name="connsiteX14" fmla="*/ 766845 w 1569733"/>
                <a:gd name="connsiteY14" fmla="*/ 284808 h 842369"/>
                <a:gd name="connsiteX15" fmla="*/ 822601 w 1569733"/>
                <a:gd name="connsiteY15" fmla="*/ 318262 h 842369"/>
                <a:gd name="connsiteX16" fmla="*/ 844904 w 1569733"/>
                <a:gd name="connsiteY16" fmla="*/ 340564 h 842369"/>
                <a:gd name="connsiteX17" fmla="*/ 889508 w 1569733"/>
                <a:gd name="connsiteY17" fmla="*/ 351716 h 842369"/>
                <a:gd name="connsiteX18" fmla="*/ 1212894 w 1569733"/>
                <a:gd name="connsiteY18" fmla="*/ 385169 h 842369"/>
                <a:gd name="connsiteX19" fmla="*/ 1290952 w 1569733"/>
                <a:gd name="connsiteY19" fmla="*/ 429774 h 842369"/>
                <a:gd name="connsiteX20" fmla="*/ 1424767 w 1569733"/>
                <a:gd name="connsiteY20" fmla="*/ 463228 h 842369"/>
                <a:gd name="connsiteX21" fmla="*/ 1458221 w 1569733"/>
                <a:gd name="connsiteY21" fmla="*/ 474379 h 842369"/>
                <a:gd name="connsiteX22" fmla="*/ 1558582 w 1569733"/>
                <a:gd name="connsiteY22" fmla="*/ 552438 h 842369"/>
                <a:gd name="connsiteX23" fmla="*/ 1569733 w 1569733"/>
                <a:gd name="connsiteY23" fmla="*/ 842369 h 842369"/>
                <a:gd name="connsiteX0" fmla="*/ 8562 w 1666377"/>
                <a:gd name="connsiteY0" fmla="*/ 485530 h 842369"/>
                <a:gd name="connsiteX1" fmla="*/ 86621 w 1666377"/>
                <a:gd name="connsiteY1" fmla="*/ 396320 h 842369"/>
                <a:gd name="connsiteX2" fmla="*/ 186982 w 1666377"/>
                <a:gd name="connsiteY2" fmla="*/ 284808 h 842369"/>
                <a:gd name="connsiteX3" fmla="*/ 209284 w 1666377"/>
                <a:gd name="connsiteY3" fmla="*/ 229052 h 842369"/>
                <a:gd name="connsiteX4" fmla="*/ 253889 w 1666377"/>
                <a:gd name="connsiteY4" fmla="*/ 195599 h 842369"/>
                <a:gd name="connsiteX5" fmla="*/ 298494 w 1666377"/>
                <a:gd name="connsiteY5" fmla="*/ 150994 h 842369"/>
                <a:gd name="connsiteX6" fmla="*/ 320796 w 1666377"/>
                <a:gd name="connsiteY6" fmla="*/ 128691 h 842369"/>
                <a:gd name="connsiteX7" fmla="*/ 365401 w 1666377"/>
                <a:gd name="connsiteY7" fmla="*/ 95238 h 842369"/>
                <a:gd name="connsiteX8" fmla="*/ 398855 w 1666377"/>
                <a:gd name="connsiteY8" fmla="*/ 84086 h 842369"/>
                <a:gd name="connsiteX9" fmla="*/ 465762 w 1666377"/>
                <a:gd name="connsiteY9" fmla="*/ 50633 h 842369"/>
                <a:gd name="connsiteX10" fmla="*/ 543821 w 1666377"/>
                <a:gd name="connsiteY10" fmla="*/ 6028 h 842369"/>
                <a:gd name="connsiteX11" fmla="*/ 655333 w 1666377"/>
                <a:gd name="connsiteY11" fmla="*/ 61784 h 842369"/>
                <a:gd name="connsiteX12" fmla="*/ 699938 w 1666377"/>
                <a:gd name="connsiteY12" fmla="*/ 150994 h 842369"/>
                <a:gd name="connsiteX13" fmla="*/ 733391 w 1666377"/>
                <a:gd name="connsiteY13" fmla="*/ 229052 h 842369"/>
                <a:gd name="connsiteX14" fmla="*/ 766845 w 1666377"/>
                <a:gd name="connsiteY14" fmla="*/ 284808 h 842369"/>
                <a:gd name="connsiteX15" fmla="*/ 822601 w 1666377"/>
                <a:gd name="connsiteY15" fmla="*/ 318262 h 842369"/>
                <a:gd name="connsiteX16" fmla="*/ 844904 w 1666377"/>
                <a:gd name="connsiteY16" fmla="*/ 340564 h 842369"/>
                <a:gd name="connsiteX17" fmla="*/ 889508 w 1666377"/>
                <a:gd name="connsiteY17" fmla="*/ 351716 h 842369"/>
                <a:gd name="connsiteX18" fmla="*/ 1212894 w 1666377"/>
                <a:gd name="connsiteY18" fmla="*/ 385169 h 842369"/>
                <a:gd name="connsiteX19" fmla="*/ 1290952 w 1666377"/>
                <a:gd name="connsiteY19" fmla="*/ 429774 h 842369"/>
                <a:gd name="connsiteX20" fmla="*/ 1424767 w 1666377"/>
                <a:gd name="connsiteY20" fmla="*/ 463228 h 842369"/>
                <a:gd name="connsiteX21" fmla="*/ 1458221 w 1666377"/>
                <a:gd name="connsiteY21" fmla="*/ 474379 h 842369"/>
                <a:gd name="connsiteX22" fmla="*/ 1558582 w 1666377"/>
                <a:gd name="connsiteY22" fmla="*/ 552438 h 842369"/>
                <a:gd name="connsiteX23" fmla="*/ 1569733 w 1666377"/>
                <a:gd name="connsiteY23" fmla="*/ 842369 h 842369"/>
                <a:gd name="connsiteX0" fmla="*/ 8562 w 1867099"/>
                <a:gd name="connsiteY0" fmla="*/ 485530 h 842369"/>
                <a:gd name="connsiteX1" fmla="*/ 86621 w 1867099"/>
                <a:gd name="connsiteY1" fmla="*/ 396320 h 842369"/>
                <a:gd name="connsiteX2" fmla="*/ 186982 w 1867099"/>
                <a:gd name="connsiteY2" fmla="*/ 284808 h 842369"/>
                <a:gd name="connsiteX3" fmla="*/ 209284 w 1867099"/>
                <a:gd name="connsiteY3" fmla="*/ 229052 h 842369"/>
                <a:gd name="connsiteX4" fmla="*/ 253889 w 1867099"/>
                <a:gd name="connsiteY4" fmla="*/ 195599 h 842369"/>
                <a:gd name="connsiteX5" fmla="*/ 298494 w 1867099"/>
                <a:gd name="connsiteY5" fmla="*/ 150994 h 842369"/>
                <a:gd name="connsiteX6" fmla="*/ 320796 w 1867099"/>
                <a:gd name="connsiteY6" fmla="*/ 128691 h 842369"/>
                <a:gd name="connsiteX7" fmla="*/ 365401 w 1867099"/>
                <a:gd name="connsiteY7" fmla="*/ 95238 h 842369"/>
                <a:gd name="connsiteX8" fmla="*/ 398855 w 1867099"/>
                <a:gd name="connsiteY8" fmla="*/ 84086 h 842369"/>
                <a:gd name="connsiteX9" fmla="*/ 465762 w 1867099"/>
                <a:gd name="connsiteY9" fmla="*/ 50633 h 842369"/>
                <a:gd name="connsiteX10" fmla="*/ 543821 w 1867099"/>
                <a:gd name="connsiteY10" fmla="*/ 6028 h 842369"/>
                <a:gd name="connsiteX11" fmla="*/ 655333 w 1867099"/>
                <a:gd name="connsiteY11" fmla="*/ 61784 h 842369"/>
                <a:gd name="connsiteX12" fmla="*/ 699938 w 1867099"/>
                <a:gd name="connsiteY12" fmla="*/ 150994 h 842369"/>
                <a:gd name="connsiteX13" fmla="*/ 733391 w 1867099"/>
                <a:gd name="connsiteY13" fmla="*/ 229052 h 842369"/>
                <a:gd name="connsiteX14" fmla="*/ 766845 w 1867099"/>
                <a:gd name="connsiteY14" fmla="*/ 284808 h 842369"/>
                <a:gd name="connsiteX15" fmla="*/ 822601 w 1867099"/>
                <a:gd name="connsiteY15" fmla="*/ 318262 h 842369"/>
                <a:gd name="connsiteX16" fmla="*/ 844904 w 1867099"/>
                <a:gd name="connsiteY16" fmla="*/ 340564 h 842369"/>
                <a:gd name="connsiteX17" fmla="*/ 889508 w 1867099"/>
                <a:gd name="connsiteY17" fmla="*/ 351716 h 842369"/>
                <a:gd name="connsiteX18" fmla="*/ 1212894 w 1867099"/>
                <a:gd name="connsiteY18" fmla="*/ 385169 h 842369"/>
                <a:gd name="connsiteX19" fmla="*/ 1290952 w 1867099"/>
                <a:gd name="connsiteY19" fmla="*/ 429774 h 842369"/>
                <a:gd name="connsiteX20" fmla="*/ 1424767 w 1867099"/>
                <a:gd name="connsiteY20" fmla="*/ 463228 h 842369"/>
                <a:gd name="connsiteX21" fmla="*/ 1458221 w 1867099"/>
                <a:gd name="connsiteY21" fmla="*/ 474379 h 842369"/>
                <a:gd name="connsiteX22" fmla="*/ 1558582 w 1867099"/>
                <a:gd name="connsiteY22" fmla="*/ 552438 h 842369"/>
                <a:gd name="connsiteX23" fmla="*/ 1770455 w 1867099"/>
                <a:gd name="connsiteY23" fmla="*/ 842369 h 842369"/>
                <a:gd name="connsiteX0" fmla="*/ 8562 w 1770455"/>
                <a:gd name="connsiteY0" fmla="*/ 485530 h 842369"/>
                <a:gd name="connsiteX1" fmla="*/ 86621 w 1770455"/>
                <a:gd name="connsiteY1" fmla="*/ 396320 h 842369"/>
                <a:gd name="connsiteX2" fmla="*/ 186982 w 1770455"/>
                <a:gd name="connsiteY2" fmla="*/ 284808 h 842369"/>
                <a:gd name="connsiteX3" fmla="*/ 209284 w 1770455"/>
                <a:gd name="connsiteY3" fmla="*/ 229052 h 842369"/>
                <a:gd name="connsiteX4" fmla="*/ 253889 w 1770455"/>
                <a:gd name="connsiteY4" fmla="*/ 195599 h 842369"/>
                <a:gd name="connsiteX5" fmla="*/ 298494 w 1770455"/>
                <a:gd name="connsiteY5" fmla="*/ 150994 h 842369"/>
                <a:gd name="connsiteX6" fmla="*/ 320796 w 1770455"/>
                <a:gd name="connsiteY6" fmla="*/ 128691 h 842369"/>
                <a:gd name="connsiteX7" fmla="*/ 365401 w 1770455"/>
                <a:gd name="connsiteY7" fmla="*/ 95238 h 842369"/>
                <a:gd name="connsiteX8" fmla="*/ 398855 w 1770455"/>
                <a:gd name="connsiteY8" fmla="*/ 84086 h 842369"/>
                <a:gd name="connsiteX9" fmla="*/ 465762 w 1770455"/>
                <a:gd name="connsiteY9" fmla="*/ 50633 h 842369"/>
                <a:gd name="connsiteX10" fmla="*/ 543821 w 1770455"/>
                <a:gd name="connsiteY10" fmla="*/ 6028 h 842369"/>
                <a:gd name="connsiteX11" fmla="*/ 655333 w 1770455"/>
                <a:gd name="connsiteY11" fmla="*/ 61784 h 842369"/>
                <a:gd name="connsiteX12" fmla="*/ 699938 w 1770455"/>
                <a:gd name="connsiteY12" fmla="*/ 150994 h 842369"/>
                <a:gd name="connsiteX13" fmla="*/ 733391 w 1770455"/>
                <a:gd name="connsiteY13" fmla="*/ 229052 h 842369"/>
                <a:gd name="connsiteX14" fmla="*/ 766845 w 1770455"/>
                <a:gd name="connsiteY14" fmla="*/ 284808 h 842369"/>
                <a:gd name="connsiteX15" fmla="*/ 822601 w 1770455"/>
                <a:gd name="connsiteY15" fmla="*/ 318262 h 842369"/>
                <a:gd name="connsiteX16" fmla="*/ 844904 w 1770455"/>
                <a:gd name="connsiteY16" fmla="*/ 340564 h 842369"/>
                <a:gd name="connsiteX17" fmla="*/ 889508 w 1770455"/>
                <a:gd name="connsiteY17" fmla="*/ 351716 h 842369"/>
                <a:gd name="connsiteX18" fmla="*/ 1212894 w 1770455"/>
                <a:gd name="connsiteY18" fmla="*/ 385169 h 842369"/>
                <a:gd name="connsiteX19" fmla="*/ 1290952 w 1770455"/>
                <a:gd name="connsiteY19" fmla="*/ 429774 h 842369"/>
                <a:gd name="connsiteX20" fmla="*/ 1424767 w 1770455"/>
                <a:gd name="connsiteY20" fmla="*/ 463228 h 842369"/>
                <a:gd name="connsiteX21" fmla="*/ 1458221 w 1770455"/>
                <a:gd name="connsiteY21" fmla="*/ 474379 h 842369"/>
                <a:gd name="connsiteX22" fmla="*/ 1558582 w 1770455"/>
                <a:gd name="connsiteY22" fmla="*/ 552438 h 842369"/>
                <a:gd name="connsiteX23" fmla="*/ 1770455 w 1770455"/>
                <a:gd name="connsiteY23" fmla="*/ 842369 h 842369"/>
                <a:gd name="connsiteX0" fmla="*/ 8562 w 1614338"/>
                <a:gd name="connsiteY0" fmla="*/ 485530 h 842369"/>
                <a:gd name="connsiteX1" fmla="*/ 86621 w 1614338"/>
                <a:gd name="connsiteY1" fmla="*/ 396320 h 842369"/>
                <a:gd name="connsiteX2" fmla="*/ 186982 w 1614338"/>
                <a:gd name="connsiteY2" fmla="*/ 284808 h 842369"/>
                <a:gd name="connsiteX3" fmla="*/ 209284 w 1614338"/>
                <a:gd name="connsiteY3" fmla="*/ 229052 h 842369"/>
                <a:gd name="connsiteX4" fmla="*/ 253889 w 1614338"/>
                <a:gd name="connsiteY4" fmla="*/ 195599 h 842369"/>
                <a:gd name="connsiteX5" fmla="*/ 298494 w 1614338"/>
                <a:gd name="connsiteY5" fmla="*/ 150994 h 842369"/>
                <a:gd name="connsiteX6" fmla="*/ 320796 w 1614338"/>
                <a:gd name="connsiteY6" fmla="*/ 128691 h 842369"/>
                <a:gd name="connsiteX7" fmla="*/ 365401 w 1614338"/>
                <a:gd name="connsiteY7" fmla="*/ 95238 h 842369"/>
                <a:gd name="connsiteX8" fmla="*/ 398855 w 1614338"/>
                <a:gd name="connsiteY8" fmla="*/ 84086 h 842369"/>
                <a:gd name="connsiteX9" fmla="*/ 465762 w 1614338"/>
                <a:gd name="connsiteY9" fmla="*/ 50633 h 842369"/>
                <a:gd name="connsiteX10" fmla="*/ 543821 w 1614338"/>
                <a:gd name="connsiteY10" fmla="*/ 6028 h 842369"/>
                <a:gd name="connsiteX11" fmla="*/ 655333 w 1614338"/>
                <a:gd name="connsiteY11" fmla="*/ 61784 h 842369"/>
                <a:gd name="connsiteX12" fmla="*/ 699938 w 1614338"/>
                <a:gd name="connsiteY12" fmla="*/ 150994 h 842369"/>
                <a:gd name="connsiteX13" fmla="*/ 733391 w 1614338"/>
                <a:gd name="connsiteY13" fmla="*/ 229052 h 842369"/>
                <a:gd name="connsiteX14" fmla="*/ 766845 w 1614338"/>
                <a:gd name="connsiteY14" fmla="*/ 284808 h 842369"/>
                <a:gd name="connsiteX15" fmla="*/ 822601 w 1614338"/>
                <a:gd name="connsiteY15" fmla="*/ 318262 h 842369"/>
                <a:gd name="connsiteX16" fmla="*/ 844904 w 1614338"/>
                <a:gd name="connsiteY16" fmla="*/ 340564 h 842369"/>
                <a:gd name="connsiteX17" fmla="*/ 889508 w 1614338"/>
                <a:gd name="connsiteY17" fmla="*/ 351716 h 842369"/>
                <a:gd name="connsiteX18" fmla="*/ 1212894 w 1614338"/>
                <a:gd name="connsiteY18" fmla="*/ 385169 h 842369"/>
                <a:gd name="connsiteX19" fmla="*/ 1290952 w 1614338"/>
                <a:gd name="connsiteY19" fmla="*/ 429774 h 842369"/>
                <a:gd name="connsiteX20" fmla="*/ 1424767 w 1614338"/>
                <a:gd name="connsiteY20" fmla="*/ 463228 h 842369"/>
                <a:gd name="connsiteX21" fmla="*/ 1458221 w 1614338"/>
                <a:gd name="connsiteY21" fmla="*/ 474379 h 842369"/>
                <a:gd name="connsiteX22" fmla="*/ 1558582 w 1614338"/>
                <a:gd name="connsiteY22" fmla="*/ 552438 h 842369"/>
                <a:gd name="connsiteX23" fmla="*/ 1614338 w 1614338"/>
                <a:gd name="connsiteY23" fmla="*/ 842369 h 842369"/>
                <a:gd name="connsiteX0" fmla="*/ 8562 w 1614338"/>
                <a:gd name="connsiteY0" fmla="*/ 485530 h 842369"/>
                <a:gd name="connsiteX1" fmla="*/ 86621 w 1614338"/>
                <a:gd name="connsiteY1" fmla="*/ 396320 h 842369"/>
                <a:gd name="connsiteX2" fmla="*/ 186982 w 1614338"/>
                <a:gd name="connsiteY2" fmla="*/ 284808 h 842369"/>
                <a:gd name="connsiteX3" fmla="*/ 209284 w 1614338"/>
                <a:gd name="connsiteY3" fmla="*/ 229052 h 842369"/>
                <a:gd name="connsiteX4" fmla="*/ 253889 w 1614338"/>
                <a:gd name="connsiteY4" fmla="*/ 195599 h 842369"/>
                <a:gd name="connsiteX5" fmla="*/ 298494 w 1614338"/>
                <a:gd name="connsiteY5" fmla="*/ 150994 h 842369"/>
                <a:gd name="connsiteX6" fmla="*/ 320796 w 1614338"/>
                <a:gd name="connsiteY6" fmla="*/ 128691 h 842369"/>
                <a:gd name="connsiteX7" fmla="*/ 365401 w 1614338"/>
                <a:gd name="connsiteY7" fmla="*/ 95238 h 842369"/>
                <a:gd name="connsiteX8" fmla="*/ 398855 w 1614338"/>
                <a:gd name="connsiteY8" fmla="*/ 84086 h 842369"/>
                <a:gd name="connsiteX9" fmla="*/ 465762 w 1614338"/>
                <a:gd name="connsiteY9" fmla="*/ 50633 h 842369"/>
                <a:gd name="connsiteX10" fmla="*/ 543821 w 1614338"/>
                <a:gd name="connsiteY10" fmla="*/ 6028 h 842369"/>
                <a:gd name="connsiteX11" fmla="*/ 655333 w 1614338"/>
                <a:gd name="connsiteY11" fmla="*/ 61784 h 842369"/>
                <a:gd name="connsiteX12" fmla="*/ 699938 w 1614338"/>
                <a:gd name="connsiteY12" fmla="*/ 150994 h 842369"/>
                <a:gd name="connsiteX13" fmla="*/ 733391 w 1614338"/>
                <a:gd name="connsiteY13" fmla="*/ 229052 h 842369"/>
                <a:gd name="connsiteX14" fmla="*/ 766845 w 1614338"/>
                <a:gd name="connsiteY14" fmla="*/ 284808 h 842369"/>
                <a:gd name="connsiteX15" fmla="*/ 822601 w 1614338"/>
                <a:gd name="connsiteY15" fmla="*/ 318262 h 842369"/>
                <a:gd name="connsiteX16" fmla="*/ 844904 w 1614338"/>
                <a:gd name="connsiteY16" fmla="*/ 340564 h 842369"/>
                <a:gd name="connsiteX17" fmla="*/ 889508 w 1614338"/>
                <a:gd name="connsiteY17" fmla="*/ 351716 h 842369"/>
                <a:gd name="connsiteX18" fmla="*/ 1212894 w 1614338"/>
                <a:gd name="connsiteY18" fmla="*/ 385169 h 842369"/>
                <a:gd name="connsiteX19" fmla="*/ 1290952 w 1614338"/>
                <a:gd name="connsiteY19" fmla="*/ 429774 h 842369"/>
                <a:gd name="connsiteX20" fmla="*/ 1424767 w 1614338"/>
                <a:gd name="connsiteY20" fmla="*/ 463228 h 842369"/>
                <a:gd name="connsiteX21" fmla="*/ 1458221 w 1614338"/>
                <a:gd name="connsiteY21" fmla="*/ 474379 h 842369"/>
                <a:gd name="connsiteX22" fmla="*/ 1558582 w 1614338"/>
                <a:gd name="connsiteY22" fmla="*/ 552438 h 842369"/>
                <a:gd name="connsiteX23" fmla="*/ 1614338 w 1614338"/>
                <a:gd name="connsiteY23" fmla="*/ 842369 h 842369"/>
                <a:gd name="connsiteX0" fmla="*/ 8562 w 1614338"/>
                <a:gd name="connsiteY0" fmla="*/ 485530 h 842369"/>
                <a:gd name="connsiteX1" fmla="*/ 86621 w 1614338"/>
                <a:gd name="connsiteY1" fmla="*/ 396320 h 842369"/>
                <a:gd name="connsiteX2" fmla="*/ 186982 w 1614338"/>
                <a:gd name="connsiteY2" fmla="*/ 284808 h 842369"/>
                <a:gd name="connsiteX3" fmla="*/ 209284 w 1614338"/>
                <a:gd name="connsiteY3" fmla="*/ 229052 h 842369"/>
                <a:gd name="connsiteX4" fmla="*/ 253889 w 1614338"/>
                <a:gd name="connsiteY4" fmla="*/ 195599 h 842369"/>
                <a:gd name="connsiteX5" fmla="*/ 298494 w 1614338"/>
                <a:gd name="connsiteY5" fmla="*/ 150994 h 842369"/>
                <a:gd name="connsiteX6" fmla="*/ 320796 w 1614338"/>
                <a:gd name="connsiteY6" fmla="*/ 128691 h 842369"/>
                <a:gd name="connsiteX7" fmla="*/ 365401 w 1614338"/>
                <a:gd name="connsiteY7" fmla="*/ 95238 h 842369"/>
                <a:gd name="connsiteX8" fmla="*/ 398855 w 1614338"/>
                <a:gd name="connsiteY8" fmla="*/ 84086 h 842369"/>
                <a:gd name="connsiteX9" fmla="*/ 465762 w 1614338"/>
                <a:gd name="connsiteY9" fmla="*/ 50633 h 842369"/>
                <a:gd name="connsiteX10" fmla="*/ 543821 w 1614338"/>
                <a:gd name="connsiteY10" fmla="*/ 6028 h 842369"/>
                <a:gd name="connsiteX11" fmla="*/ 655333 w 1614338"/>
                <a:gd name="connsiteY11" fmla="*/ 61784 h 842369"/>
                <a:gd name="connsiteX12" fmla="*/ 699938 w 1614338"/>
                <a:gd name="connsiteY12" fmla="*/ 150994 h 842369"/>
                <a:gd name="connsiteX13" fmla="*/ 733391 w 1614338"/>
                <a:gd name="connsiteY13" fmla="*/ 229052 h 842369"/>
                <a:gd name="connsiteX14" fmla="*/ 766845 w 1614338"/>
                <a:gd name="connsiteY14" fmla="*/ 284808 h 842369"/>
                <a:gd name="connsiteX15" fmla="*/ 822601 w 1614338"/>
                <a:gd name="connsiteY15" fmla="*/ 318262 h 842369"/>
                <a:gd name="connsiteX16" fmla="*/ 844904 w 1614338"/>
                <a:gd name="connsiteY16" fmla="*/ 340564 h 842369"/>
                <a:gd name="connsiteX17" fmla="*/ 889508 w 1614338"/>
                <a:gd name="connsiteY17" fmla="*/ 351716 h 842369"/>
                <a:gd name="connsiteX18" fmla="*/ 1212894 w 1614338"/>
                <a:gd name="connsiteY18" fmla="*/ 385169 h 842369"/>
                <a:gd name="connsiteX19" fmla="*/ 1290952 w 1614338"/>
                <a:gd name="connsiteY19" fmla="*/ 429774 h 842369"/>
                <a:gd name="connsiteX20" fmla="*/ 1424767 w 1614338"/>
                <a:gd name="connsiteY20" fmla="*/ 463228 h 842369"/>
                <a:gd name="connsiteX21" fmla="*/ 1558582 w 1614338"/>
                <a:gd name="connsiteY21" fmla="*/ 552438 h 842369"/>
                <a:gd name="connsiteX22" fmla="*/ 1614338 w 1614338"/>
                <a:gd name="connsiteY22" fmla="*/ 842369 h 842369"/>
                <a:gd name="connsiteX0" fmla="*/ 8562 w 1614338"/>
                <a:gd name="connsiteY0" fmla="*/ 485530 h 842369"/>
                <a:gd name="connsiteX1" fmla="*/ 86621 w 1614338"/>
                <a:gd name="connsiteY1" fmla="*/ 396320 h 842369"/>
                <a:gd name="connsiteX2" fmla="*/ 186982 w 1614338"/>
                <a:gd name="connsiteY2" fmla="*/ 284808 h 842369"/>
                <a:gd name="connsiteX3" fmla="*/ 209284 w 1614338"/>
                <a:gd name="connsiteY3" fmla="*/ 229052 h 842369"/>
                <a:gd name="connsiteX4" fmla="*/ 253889 w 1614338"/>
                <a:gd name="connsiteY4" fmla="*/ 195599 h 842369"/>
                <a:gd name="connsiteX5" fmla="*/ 298494 w 1614338"/>
                <a:gd name="connsiteY5" fmla="*/ 150994 h 842369"/>
                <a:gd name="connsiteX6" fmla="*/ 320796 w 1614338"/>
                <a:gd name="connsiteY6" fmla="*/ 128691 h 842369"/>
                <a:gd name="connsiteX7" fmla="*/ 365401 w 1614338"/>
                <a:gd name="connsiteY7" fmla="*/ 95238 h 842369"/>
                <a:gd name="connsiteX8" fmla="*/ 398855 w 1614338"/>
                <a:gd name="connsiteY8" fmla="*/ 84086 h 842369"/>
                <a:gd name="connsiteX9" fmla="*/ 465762 w 1614338"/>
                <a:gd name="connsiteY9" fmla="*/ 50633 h 842369"/>
                <a:gd name="connsiteX10" fmla="*/ 543821 w 1614338"/>
                <a:gd name="connsiteY10" fmla="*/ 6028 h 842369"/>
                <a:gd name="connsiteX11" fmla="*/ 655333 w 1614338"/>
                <a:gd name="connsiteY11" fmla="*/ 61784 h 842369"/>
                <a:gd name="connsiteX12" fmla="*/ 699938 w 1614338"/>
                <a:gd name="connsiteY12" fmla="*/ 150994 h 842369"/>
                <a:gd name="connsiteX13" fmla="*/ 733391 w 1614338"/>
                <a:gd name="connsiteY13" fmla="*/ 229052 h 842369"/>
                <a:gd name="connsiteX14" fmla="*/ 766845 w 1614338"/>
                <a:gd name="connsiteY14" fmla="*/ 284808 h 842369"/>
                <a:gd name="connsiteX15" fmla="*/ 822601 w 1614338"/>
                <a:gd name="connsiteY15" fmla="*/ 318262 h 842369"/>
                <a:gd name="connsiteX16" fmla="*/ 844904 w 1614338"/>
                <a:gd name="connsiteY16" fmla="*/ 340564 h 842369"/>
                <a:gd name="connsiteX17" fmla="*/ 889508 w 1614338"/>
                <a:gd name="connsiteY17" fmla="*/ 351716 h 842369"/>
                <a:gd name="connsiteX18" fmla="*/ 1212894 w 1614338"/>
                <a:gd name="connsiteY18" fmla="*/ 385169 h 842369"/>
                <a:gd name="connsiteX19" fmla="*/ 1290952 w 1614338"/>
                <a:gd name="connsiteY19" fmla="*/ 429774 h 842369"/>
                <a:gd name="connsiteX20" fmla="*/ 1424767 w 1614338"/>
                <a:gd name="connsiteY20" fmla="*/ 463228 h 842369"/>
                <a:gd name="connsiteX21" fmla="*/ 1558582 w 1614338"/>
                <a:gd name="connsiteY21" fmla="*/ 552438 h 842369"/>
                <a:gd name="connsiteX22" fmla="*/ 1547429 w 1614338"/>
                <a:gd name="connsiteY22" fmla="*/ 563589 h 842369"/>
                <a:gd name="connsiteX23" fmla="*/ 1614338 w 1614338"/>
                <a:gd name="connsiteY23" fmla="*/ 842369 h 842369"/>
                <a:gd name="connsiteX0" fmla="*/ 8562 w 1614338"/>
                <a:gd name="connsiteY0" fmla="*/ 485530 h 842369"/>
                <a:gd name="connsiteX1" fmla="*/ 86621 w 1614338"/>
                <a:gd name="connsiteY1" fmla="*/ 396320 h 842369"/>
                <a:gd name="connsiteX2" fmla="*/ 186982 w 1614338"/>
                <a:gd name="connsiteY2" fmla="*/ 284808 h 842369"/>
                <a:gd name="connsiteX3" fmla="*/ 209284 w 1614338"/>
                <a:gd name="connsiteY3" fmla="*/ 229052 h 842369"/>
                <a:gd name="connsiteX4" fmla="*/ 253889 w 1614338"/>
                <a:gd name="connsiteY4" fmla="*/ 195599 h 842369"/>
                <a:gd name="connsiteX5" fmla="*/ 298494 w 1614338"/>
                <a:gd name="connsiteY5" fmla="*/ 150994 h 842369"/>
                <a:gd name="connsiteX6" fmla="*/ 320796 w 1614338"/>
                <a:gd name="connsiteY6" fmla="*/ 128691 h 842369"/>
                <a:gd name="connsiteX7" fmla="*/ 365401 w 1614338"/>
                <a:gd name="connsiteY7" fmla="*/ 95238 h 842369"/>
                <a:gd name="connsiteX8" fmla="*/ 398855 w 1614338"/>
                <a:gd name="connsiteY8" fmla="*/ 84086 h 842369"/>
                <a:gd name="connsiteX9" fmla="*/ 465762 w 1614338"/>
                <a:gd name="connsiteY9" fmla="*/ 50633 h 842369"/>
                <a:gd name="connsiteX10" fmla="*/ 543821 w 1614338"/>
                <a:gd name="connsiteY10" fmla="*/ 6028 h 842369"/>
                <a:gd name="connsiteX11" fmla="*/ 655333 w 1614338"/>
                <a:gd name="connsiteY11" fmla="*/ 61784 h 842369"/>
                <a:gd name="connsiteX12" fmla="*/ 699938 w 1614338"/>
                <a:gd name="connsiteY12" fmla="*/ 150994 h 842369"/>
                <a:gd name="connsiteX13" fmla="*/ 733391 w 1614338"/>
                <a:gd name="connsiteY13" fmla="*/ 229052 h 842369"/>
                <a:gd name="connsiteX14" fmla="*/ 766845 w 1614338"/>
                <a:gd name="connsiteY14" fmla="*/ 284808 h 842369"/>
                <a:gd name="connsiteX15" fmla="*/ 822601 w 1614338"/>
                <a:gd name="connsiteY15" fmla="*/ 318262 h 842369"/>
                <a:gd name="connsiteX16" fmla="*/ 844904 w 1614338"/>
                <a:gd name="connsiteY16" fmla="*/ 340564 h 842369"/>
                <a:gd name="connsiteX17" fmla="*/ 889508 w 1614338"/>
                <a:gd name="connsiteY17" fmla="*/ 351716 h 842369"/>
                <a:gd name="connsiteX18" fmla="*/ 1212894 w 1614338"/>
                <a:gd name="connsiteY18" fmla="*/ 385169 h 842369"/>
                <a:gd name="connsiteX19" fmla="*/ 1067927 w 1614338"/>
                <a:gd name="connsiteY19" fmla="*/ 385169 h 842369"/>
                <a:gd name="connsiteX20" fmla="*/ 1290952 w 1614338"/>
                <a:gd name="connsiteY20" fmla="*/ 429774 h 842369"/>
                <a:gd name="connsiteX21" fmla="*/ 1424767 w 1614338"/>
                <a:gd name="connsiteY21" fmla="*/ 463228 h 842369"/>
                <a:gd name="connsiteX22" fmla="*/ 1558582 w 1614338"/>
                <a:gd name="connsiteY22" fmla="*/ 552438 h 842369"/>
                <a:gd name="connsiteX23" fmla="*/ 1547429 w 1614338"/>
                <a:gd name="connsiteY23" fmla="*/ 563589 h 842369"/>
                <a:gd name="connsiteX24" fmla="*/ 1614338 w 1614338"/>
                <a:gd name="connsiteY24" fmla="*/ 842369 h 842369"/>
                <a:gd name="connsiteX0" fmla="*/ 8562 w 1614338"/>
                <a:gd name="connsiteY0" fmla="*/ 485530 h 842369"/>
                <a:gd name="connsiteX1" fmla="*/ 86621 w 1614338"/>
                <a:gd name="connsiteY1" fmla="*/ 396320 h 842369"/>
                <a:gd name="connsiteX2" fmla="*/ 186982 w 1614338"/>
                <a:gd name="connsiteY2" fmla="*/ 284808 h 842369"/>
                <a:gd name="connsiteX3" fmla="*/ 209284 w 1614338"/>
                <a:gd name="connsiteY3" fmla="*/ 229052 h 842369"/>
                <a:gd name="connsiteX4" fmla="*/ 253889 w 1614338"/>
                <a:gd name="connsiteY4" fmla="*/ 195599 h 842369"/>
                <a:gd name="connsiteX5" fmla="*/ 298494 w 1614338"/>
                <a:gd name="connsiteY5" fmla="*/ 150994 h 842369"/>
                <a:gd name="connsiteX6" fmla="*/ 320796 w 1614338"/>
                <a:gd name="connsiteY6" fmla="*/ 128691 h 842369"/>
                <a:gd name="connsiteX7" fmla="*/ 365401 w 1614338"/>
                <a:gd name="connsiteY7" fmla="*/ 95238 h 842369"/>
                <a:gd name="connsiteX8" fmla="*/ 398855 w 1614338"/>
                <a:gd name="connsiteY8" fmla="*/ 84086 h 842369"/>
                <a:gd name="connsiteX9" fmla="*/ 465762 w 1614338"/>
                <a:gd name="connsiteY9" fmla="*/ 50633 h 842369"/>
                <a:gd name="connsiteX10" fmla="*/ 543821 w 1614338"/>
                <a:gd name="connsiteY10" fmla="*/ 6028 h 842369"/>
                <a:gd name="connsiteX11" fmla="*/ 655333 w 1614338"/>
                <a:gd name="connsiteY11" fmla="*/ 61784 h 842369"/>
                <a:gd name="connsiteX12" fmla="*/ 699938 w 1614338"/>
                <a:gd name="connsiteY12" fmla="*/ 150994 h 842369"/>
                <a:gd name="connsiteX13" fmla="*/ 733391 w 1614338"/>
                <a:gd name="connsiteY13" fmla="*/ 229052 h 842369"/>
                <a:gd name="connsiteX14" fmla="*/ 766845 w 1614338"/>
                <a:gd name="connsiteY14" fmla="*/ 284808 h 842369"/>
                <a:gd name="connsiteX15" fmla="*/ 822601 w 1614338"/>
                <a:gd name="connsiteY15" fmla="*/ 318262 h 842369"/>
                <a:gd name="connsiteX16" fmla="*/ 844904 w 1614338"/>
                <a:gd name="connsiteY16" fmla="*/ 340564 h 842369"/>
                <a:gd name="connsiteX17" fmla="*/ 889508 w 1614338"/>
                <a:gd name="connsiteY17" fmla="*/ 351716 h 842369"/>
                <a:gd name="connsiteX18" fmla="*/ 1212894 w 1614338"/>
                <a:gd name="connsiteY18" fmla="*/ 385169 h 842369"/>
                <a:gd name="connsiteX19" fmla="*/ 1067927 w 1614338"/>
                <a:gd name="connsiteY19" fmla="*/ 385169 h 842369"/>
                <a:gd name="connsiteX20" fmla="*/ 1290952 w 1614338"/>
                <a:gd name="connsiteY20" fmla="*/ 429774 h 842369"/>
                <a:gd name="connsiteX21" fmla="*/ 1424767 w 1614338"/>
                <a:gd name="connsiteY21" fmla="*/ 463228 h 842369"/>
                <a:gd name="connsiteX22" fmla="*/ 1558582 w 1614338"/>
                <a:gd name="connsiteY22" fmla="*/ 552438 h 842369"/>
                <a:gd name="connsiteX23" fmla="*/ 1614338 w 1614338"/>
                <a:gd name="connsiteY23" fmla="*/ 842369 h 842369"/>
                <a:gd name="connsiteX0" fmla="*/ 8562 w 1614338"/>
                <a:gd name="connsiteY0" fmla="*/ 485530 h 842369"/>
                <a:gd name="connsiteX1" fmla="*/ 86621 w 1614338"/>
                <a:gd name="connsiteY1" fmla="*/ 396320 h 842369"/>
                <a:gd name="connsiteX2" fmla="*/ 186982 w 1614338"/>
                <a:gd name="connsiteY2" fmla="*/ 284808 h 842369"/>
                <a:gd name="connsiteX3" fmla="*/ 209284 w 1614338"/>
                <a:gd name="connsiteY3" fmla="*/ 229052 h 842369"/>
                <a:gd name="connsiteX4" fmla="*/ 253889 w 1614338"/>
                <a:gd name="connsiteY4" fmla="*/ 195599 h 842369"/>
                <a:gd name="connsiteX5" fmla="*/ 298494 w 1614338"/>
                <a:gd name="connsiteY5" fmla="*/ 150994 h 842369"/>
                <a:gd name="connsiteX6" fmla="*/ 320796 w 1614338"/>
                <a:gd name="connsiteY6" fmla="*/ 128691 h 842369"/>
                <a:gd name="connsiteX7" fmla="*/ 365401 w 1614338"/>
                <a:gd name="connsiteY7" fmla="*/ 95238 h 842369"/>
                <a:gd name="connsiteX8" fmla="*/ 398855 w 1614338"/>
                <a:gd name="connsiteY8" fmla="*/ 84086 h 842369"/>
                <a:gd name="connsiteX9" fmla="*/ 465762 w 1614338"/>
                <a:gd name="connsiteY9" fmla="*/ 50633 h 842369"/>
                <a:gd name="connsiteX10" fmla="*/ 543821 w 1614338"/>
                <a:gd name="connsiteY10" fmla="*/ 6028 h 842369"/>
                <a:gd name="connsiteX11" fmla="*/ 655333 w 1614338"/>
                <a:gd name="connsiteY11" fmla="*/ 61784 h 842369"/>
                <a:gd name="connsiteX12" fmla="*/ 699938 w 1614338"/>
                <a:gd name="connsiteY12" fmla="*/ 150994 h 842369"/>
                <a:gd name="connsiteX13" fmla="*/ 733391 w 1614338"/>
                <a:gd name="connsiteY13" fmla="*/ 229052 h 842369"/>
                <a:gd name="connsiteX14" fmla="*/ 766845 w 1614338"/>
                <a:gd name="connsiteY14" fmla="*/ 284808 h 842369"/>
                <a:gd name="connsiteX15" fmla="*/ 822601 w 1614338"/>
                <a:gd name="connsiteY15" fmla="*/ 318262 h 842369"/>
                <a:gd name="connsiteX16" fmla="*/ 844904 w 1614338"/>
                <a:gd name="connsiteY16" fmla="*/ 340564 h 842369"/>
                <a:gd name="connsiteX17" fmla="*/ 889508 w 1614338"/>
                <a:gd name="connsiteY17" fmla="*/ 351716 h 842369"/>
                <a:gd name="connsiteX18" fmla="*/ 1212894 w 1614338"/>
                <a:gd name="connsiteY18" fmla="*/ 385169 h 842369"/>
                <a:gd name="connsiteX19" fmla="*/ 1067927 w 1614338"/>
                <a:gd name="connsiteY19" fmla="*/ 385169 h 842369"/>
                <a:gd name="connsiteX20" fmla="*/ 1290952 w 1614338"/>
                <a:gd name="connsiteY20" fmla="*/ 429774 h 842369"/>
                <a:gd name="connsiteX21" fmla="*/ 1424767 w 1614338"/>
                <a:gd name="connsiteY21" fmla="*/ 463228 h 842369"/>
                <a:gd name="connsiteX22" fmla="*/ 1558582 w 1614338"/>
                <a:gd name="connsiteY22" fmla="*/ 552438 h 842369"/>
                <a:gd name="connsiteX23" fmla="*/ 1558580 w 1614338"/>
                <a:gd name="connsiteY23" fmla="*/ 563589 h 842369"/>
                <a:gd name="connsiteX24" fmla="*/ 1614338 w 1614338"/>
                <a:gd name="connsiteY24" fmla="*/ 842369 h 842369"/>
                <a:gd name="connsiteX0" fmla="*/ 8562 w 1614338"/>
                <a:gd name="connsiteY0" fmla="*/ 485530 h 842369"/>
                <a:gd name="connsiteX1" fmla="*/ 86621 w 1614338"/>
                <a:gd name="connsiteY1" fmla="*/ 396320 h 842369"/>
                <a:gd name="connsiteX2" fmla="*/ 186982 w 1614338"/>
                <a:gd name="connsiteY2" fmla="*/ 284808 h 842369"/>
                <a:gd name="connsiteX3" fmla="*/ 209284 w 1614338"/>
                <a:gd name="connsiteY3" fmla="*/ 229052 h 842369"/>
                <a:gd name="connsiteX4" fmla="*/ 253889 w 1614338"/>
                <a:gd name="connsiteY4" fmla="*/ 195599 h 842369"/>
                <a:gd name="connsiteX5" fmla="*/ 298494 w 1614338"/>
                <a:gd name="connsiteY5" fmla="*/ 150994 h 842369"/>
                <a:gd name="connsiteX6" fmla="*/ 320796 w 1614338"/>
                <a:gd name="connsiteY6" fmla="*/ 128691 h 842369"/>
                <a:gd name="connsiteX7" fmla="*/ 365401 w 1614338"/>
                <a:gd name="connsiteY7" fmla="*/ 95238 h 842369"/>
                <a:gd name="connsiteX8" fmla="*/ 398855 w 1614338"/>
                <a:gd name="connsiteY8" fmla="*/ 84086 h 842369"/>
                <a:gd name="connsiteX9" fmla="*/ 465762 w 1614338"/>
                <a:gd name="connsiteY9" fmla="*/ 50633 h 842369"/>
                <a:gd name="connsiteX10" fmla="*/ 543821 w 1614338"/>
                <a:gd name="connsiteY10" fmla="*/ 6028 h 842369"/>
                <a:gd name="connsiteX11" fmla="*/ 655333 w 1614338"/>
                <a:gd name="connsiteY11" fmla="*/ 61784 h 842369"/>
                <a:gd name="connsiteX12" fmla="*/ 699938 w 1614338"/>
                <a:gd name="connsiteY12" fmla="*/ 150994 h 842369"/>
                <a:gd name="connsiteX13" fmla="*/ 733391 w 1614338"/>
                <a:gd name="connsiteY13" fmla="*/ 229052 h 842369"/>
                <a:gd name="connsiteX14" fmla="*/ 766845 w 1614338"/>
                <a:gd name="connsiteY14" fmla="*/ 284808 h 842369"/>
                <a:gd name="connsiteX15" fmla="*/ 822601 w 1614338"/>
                <a:gd name="connsiteY15" fmla="*/ 318262 h 842369"/>
                <a:gd name="connsiteX16" fmla="*/ 844904 w 1614338"/>
                <a:gd name="connsiteY16" fmla="*/ 340564 h 842369"/>
                <a:gd name="connsiteX17" fmla="*/ 889508 w 1614338"/>
                <a:gd name="connsiteY17" fmla="*/ 351716 h 842369"/>
                <a:gd name="connsiteX18" fmla="*/ 1212894 w 1614338"/>
                <a:gd name="connsiteY18" fmla="*/ 385169 h 842369"/>
                <a:gd name="connsiteX19" fmla="*/ 1067927 w 1614338"/>
                <a:gd name="connsiteY19" fmla="*/ 385169 h 842369"/>
                <a:gd name="connsiteX20" fmla="*/ 1290952 w 1614338"/>
                <a:gd name="connsiteY20" fmla="*/ 429774 h 842369"/>
                <a:gd name="connsiteX21" fmla="*/ 1424767 w 1614338"/>
                <a:gd name="connsiteY21" fmla="*/ 463228 h 842369"/>
                <a:gd name="connsiteX22" fmla="*/ 1558582 w 1614338"/>
                <a:gd name="connsiteY22" fmla="*/ 552438 h 842369"/>
                <a:gd name="connsiteX23" fmla="*/ 1558580 w 1614338"/>
                <a:gd name="connsiteY23" fmla="*/ 563589 h 842369"/>
                <a:gd name="connsiteX24" fmla="*/ 1614338 w 1614338"/>
                <a:gd name="connsiteY24" fmla="*/ 842369 h 842369"/>
                <a:gd name="connsiteX0" fmla="*/ 8562 w 1614338"/>
                <a:gd name="connsiteY0" fmla="*/ 485530 h 842369"/>
                <a:gd name="connsiteX1" fmla="*/ 86621 w 1614338"/>
                <a:gd name="connsiteY1" fmla="*/ 396320 h 842369"/>
                <a:gd name="connsiteX2" fmla="*/ 186982 w 1614338"/>
                <a:gd name="connsiteY2" fmla="*/ 284808 h 842369"/>
                <a:gd name="connsiteX3" fmla="*/ 209284 w 1614338"/>
                <a:gd name="connsiteY3" fmla="*/ 229052 h 842369"/>
                <a:gd name="connsiteX4" fmla="*/ 253889 w 1614338"/>
                <a:gd name="connsiteY4" fmla="*/ 195599 h 842369"/>
                <a:gd name="connsiteX5" fmla="*/ 298494 w 1614338"/>
                <a:gd name="connsiteY5" fmla="*/ 150994 h 842369"/>
                <a:gd name="connsiteX6" fmla="*/ 320796 w 1614338"/>
                <a:gd name="connsiteY6" fmla="*/ 128691 h 842369"/>
                <a:gd name="connsiteX7" fmla="*/ 365401 w 1614338"/>
                <a:gd name="connsiteY7" fmla="*/ 95238 h 842369"/>
                <a:gd name="connsiteX8" fmla="*/ 398855 w 1614338"/>
                <a:gd name="connsiteY8" fmla="*/ 84086 h 842369"/>
                <a:gd name="connsiteX9" fmla="*/ 465762 w 1614338"/>
                <a:gd name="connsiteY9" fmla="*/ 50633 h 842369"/>
                <a:gd name="connsiteX10" fmla="*/ 543821 w 1614338"/>
                <a:gd name="connsiteY10" fmla="*/ 6028 h 842369"/>
                <a:gd name="connsiteX11" fmla="*/ 655333 w 1614338"/>
                <a:gd name="connsiteY11" fmla="*/ 61784 h 842369"/>
                <a:gd name="connsiteX12" fmla="*/ 699938 w 1614338"/>
                <a:gd name="connsiteY12" fmla="*/ 150994 h 842369"/>
                <a:gd name="connsiteX13" fmla="*/ 733391 w 1614338"/>
                <a:gd name="connsiteY13" fmla="*/ 229052 h 842369"/>
                <a:gd name="connsiteX14" fmla="*/ 766845 w 1614338"/>
                <a:gd name="connsiteY14" fmla="*/ 284808 h 842369"/>
                <a:gd name="connsiteX15" fmla="*/ 822601 w 1614338"/>
                <a:gd name="connsiteY15" fmla="*/ 318262 h 842369"/>
                <a:gd name="connsiteX16" fmla="*/ 844904 w 1614338"/>
                <a:gd name="connsiteY16" fmla="*/ 340564 h 842369"/>
                <a:gd name="connsiteX17" fmla="*/ 889508 w 1614338"/>
                <a:gd name="connsiteY17" fmla="*/ 351716 h 842369"/>
                <a:gd name="connsiteX18" fmla="*/ 1212894 w 1614338"/>
                <a:gd name="connsiteY18" fmla="*/ 385169 h 842369"/>
                <a:gd name="connsiteX19" fmla="*/ 1290952 w 1614338"/>
                <a:gd name="connsiteY19" fmla="*/ 429774 h 842369"/>
                <a:gd name="connsiteX20" fmla="*/ 1424767 w 1614338"/>
                <a:gd name="connsiteY20" fmla="*/ 463228 h 842369"/>
                <a:gd name="connsiteX21" fmla="*/ 1558582 w 1614338"/>
                <a:gd name="connsiteY21" fmla="*/ 552438 h 842369"/>
                <a:gd name="connsiteX22" fmla="*/ 1558580 w 1614338"/>
                <a:gd name="connsiteY22" fmla="*/ 563589 h 842369"/>
                <a:gd name="connsiteX23" fmla="*/ 1614338 w 1614338"/>
                <a:gd name="connsiteY23" fmla="*/ 842369 h 842369"/>
                <a:gd name="connsiteX0" fmla="*/ 8562 w 1614338"/>
                <a:gd name="connsiteY0" fmla="*/ 485530 h 842369"/>
                <a:gd name="connsiteX1" fmla="*/ 86621 w 1614338"/>
                <a:gd name="connsiteY1" fmla="*/ 396320 h 842369"/>
                <a:gd name="connsiteX2" fmla="*/ 186982 w 1614338"/>
                <a:gd name="connsiteY2" fmla="*/ 284808 h 842369"/>
                <a:gd name="connsiteX3" fmla="*/ 209284 w 1614338"/>
                <a:gd name="connsiteY3" fmla="*/ 229052 h 842369"/>
                <a:gd name="connsiteX4" fmla="*/ 253889 w 1614338"/>
                <a:gd name="connsiteY4" fmla="*/ 195599 h 842369"/>
                <a:gd name="connsiteX5" fmla="*/ 298494 w 1614338"/>
                <a:gd name="connsiteY5" fmla="*/ 150994 h 842369"/>
                <a:gd name="connsiteX6" fmla="*/ 320796 w 1614338"/>
                <a:gd name="connsiteY6" fmla="*/ 128691 h 842369"/>
                <a:gd name="connsiteX7" fmla="*/ 365401 w 1614338"/>
                <a:gd name="connsiteY7" fmla="*/ 95238 h 842369"/>
                <a:gd name="connsiteX8" fmla="*/ 398855 w 1614338"/>
                <a:gd name="connsiteY8" fmla="*/ 84086 h 842369"/>
                <a:gd name="connsiteX9" fmla="*/ 465762 w 1614338"/>
                <a:gd name="connsiteY9" fmla="*/ 50633 h 842369"/>
                <a:gd name="connsiteX10" fmla="*/ 543821 w 1614338"/>
                <a:gd name="connsiteY10" fmla="*/ 6028 h 842369"/>
                <a:gd name="connsiteX11" fmla="*/ 655333 w 1614338"/>
                <a:gd name="connsiteY11" fmla="*/ 61784 h 842369"/>
                <a:gd name="connsiteX12" fmla="*/ 699938 w 1614338"/>
                <a:gd name="connsiteY12" fmla="*/ 150994 h 842369"/>
                <a:gd name="connsiteX13" fmla="*/ 733391 w 1614338"/>
                <a:gd name="connsiteY13" fmla="*/ 229052 h 842369"/>
                <a:gd name="connsiteX14" fmla="*/ 766845 w 1614338"/>
                <a:gd name="connsiteY14" fmla="*/ 284808 h 842369"/>
                <a:gd name="connsiteX15" fmla="*/ 822601 w 1614338"/>
                <a:gd name="connsiteY15" fmla="*/ 318262 h 842369"/>
                <a:gd name="connsiteX16" fmla="*/ 844904 w 1614338"/>
                <a:gd name="connsiteY16" fmla="*/ 340564 h 842369"/>
                <a:gd name="connsiteX17" fmla="*/ 889508 w 1614338"/>
                <a:gd name="connsiteY17" fmla="*/ 351716 h 842369"/>
                <a:gd name="connsiteX18" fmla="*/ 1290952 w 1614338"/>
                <a:gd name="connsiteY18" fmla="*/ 429774 h 842369"/>
                <a:gd name="connsiteX19" fmla="*/ 1424767 w 1614338"/>
                <a:gd name="connsiteY19" fmla="*/ 463228 h 842369"/>
                <a:gd name="connsiteX20" fmla="*/ 1558582 w 1614338"/>
                <a:gd name="connsiteY20" fmla="*/ 552438 h 842369"/>
                <a:gd name="connsiteX21" fmla="*/ 1558580 w 1614338"/>
                <a:gd name="connsiteY21" fmla="*/ 563589 h 842369"/>
                <a:gd name="connsiteX22" fmla="*/ 1614338 w 1614338"/>
                <a:gd name="connsiteY22" fmla="*/ 842369 h 842369"/>
                <a:gd name="connsiteX0" fmla="*/ 8562 w 1614338"/>
                <a:gd name="connsiteY0" fmla="*/ 485530 h 842369"/>
                <a:gd name="connsiteX1" fmla="*/ 86621 w 1614338"/>
                <a:gd name="connsiteY1" fmla="*/ 396320 h 842369"/>
                <a:gd name="connsiteX2" fmla="*/ 186982 w 1614338"/>
                <a:gd name="connsiteY2" fmla="*/ 284808 h 842369"/>
                <a:gd name="connsiteX3" fmla="*/ 209284 w 1614338"/>
                <a:gd name="connsiteY3" fmla="*/ 229052 h 842369"/>
                <a:gd name="connsiteX4" fmla="*/ 253889 w 1614338"/>
                <a:gd name="connsiteY4" fmla="*/ 195599 h 842369"/>
                <a:gd name="connsiteX5" fmla="*/ 298494 w 1614338"/>
                <a:gd name="connsiteY5" fmla="*/ 150994 h 842369"/>
                <a:gd name="connsiteX6" fmla="*/ 320796 w 1614338"/>
                <a:gd name="connsiteY6" fmla="*/ 128691 h 842369"/>
                <a:gd name="connsiteX7" fmla="*/ 365401 w 1614338"/>
                <a:gd name="connsiteY7" fmla="*/ 95238 h 842369"/>
                <a:gd name="connsiteX8" fmla="*/ 398855 w 1614338"/>
                <a:gd name="connsiteY8" fmla="*/ 84086 h 842369"/>
                <a:gd name="connsiteX9" fmla="*/ 465762 w 1614338"/>
                <a:gd name="connsiteY9" fmla="*/ 50633 h 842369"/>
                <a:gd name="connsiteX10" fmla="*/ 543821 w 1614338"/>
                <a:gd name="connsiteY10" fmla="*/ 6028 h 842369"/>
                <a:gd name="connsiteX11" fmla="*/ 655333 w 1614338"/>
                <a:gd name="connsiteY11" fmla="*/ 61784 h 842369"/>
                <a:gd name="connsiteX12" fmla="*/ 699938 w 1614338"/>
                <a:gd name="connsiteY12" fmla="*/ 150994 h 842369"/>
                <a:gd name="connsiteX13" fmla="*/ 733391 w 1614338"/>
                <a:gd name="connsiteY13" fmla="*/ 229052 h 842369"/>
                <a:gd name="connsiteX14" fmla="*/ 766845 w 1614338"/>
                <a:gd name="connsiteY14" fmla="*/ 284808 h 842369"/>
                <a:gd name="connsiteX15" fmla="*/ 822601 w 1614338"/>
                <a:gd name="connsiteY15" fmla="*/ 318262 h 842369"/>
                <a:gd name="connsiteX16" fmla="*/ 844904 w 1614338"/>
                <a:gd name="connsiteY16" fmla="*/ 340564 h 842369"/>
                <a:gd name="connsiteX17" fmla="*/ 889508 w 1614338"/>
                <a:gd name="connsiteY17" fmla="*/ 351716 h 842369"/>
                <a:gd name="connsiteX18" fmla="*/ 1290952 w 1614338"/>
                <a:gd name="connsiteY18" fmla="*/ 429774 h 842369"/>
                <a:gd name="connsiteX19" fmla="*/ 1558582 w 1614338"/>
                <a:gd name="connsiteY19" fmla="*/ 552438 h 842369"/>
                <a:gd name="connsiteX20" fmla="*/ 1558580 w 1614338"/>
                <a:gd name="connsiteY20" fmla="*/ 563589 h 842369"/>
                <a:gd name="connsiteX21" fmla="*/ 1614338 w 1614338"/>
                <a:gd name="connsiteY21" fmla="*/ 842369 h 842369"/>
                <a:gd name="connsiteX0" fmla="*/ 8562 w 1614338"/>
                <a:gd name="connsiteY0" fmla="*/ 485530 h 842369"/>
                <a:gd name="connsiteX1" fmla="*/ 86621 w 1614338"/>
                <a:gd name="connsiteY1" fmla="*/ 396320 h 842369"/>
                <a:gd name="connsiteX2" fmla="*/ 186982 w 1614338"/>
                <a:gd name="connsiteY2" fmla="*/ 284808 h 842369"/>
                <a:gd name="connsiteX3" fmla="*/ 209284 w 1614338"/>
                <a:gd name="connsiteY3" fmla="*/ 229052 h 842369"/>
                <a:gd name="connsiteX4" fmla="*/ 253889 w 1614338"/>
                <a:gd name="connsiteY4" fmla="*/ 195599 h 842369"/>
                <a:gd name="connsiteX5" fmla="*/ 298494 w 1614338"/>
                <a:gd name="connsiteY5" fmla="*/ 150994 h 842369"/>
                <a:gd name="connsiteX6" fmla="*/ 320796 w 1614338"/>
                <a:gd name="connsiteY6" fmla="*/ 128691 h 842369"/>
                <a:gd name="connsiteX7" fmla="*/ 365401 w 1614338"/>
                <a:gd name="connsiteY7" fmla="*/ 95238 h 842369"/>
                <a:gd name="connsiteX8" fmla="*/ 398855 w 1614338"/>
                <a:gd name="connsiteY8" fmla="*/ 84086 h 842369"/>
                <a:gd name="connsiteX9" fmla="*/ 465762 w 1614338"/>
                <a:gd name="connsiteY9" fmla="*/ 50633 h 842369"/>
                <a:gd name="connsiteX10" fmla="*/ 543821 w 1614338"/>
                <a:gd name="connsiteY10" fmla="*/ 6028 h 842369"/>
                <a:gd name="connsiteX11" fmla="*/ 655333 w 1614338"/>
                <a:gd name="connsiteY11" fmla="*/ 61784 h 842369"/>
                <a:gd name="connsiteX12" fmla="*/ 699938 w 1614338"/>
                <a:gd name="connsiteY12" fmla="*/ 150994 h 842369"/>
                <a:gd name="connsiteX13" fmla="*/ 733391 w 1614338"/>
                <a:gd name="connsiteY13" fmla="*/ 229052 h 842369"/>
                <a:gd name="connsiteX14" fmla="*/ 766845 w 1614338"/>
                <a:gd name="connsiteY14" fmla="*/ 284808 h 842369"/>
                <a:gd name="connsiteX15" fmla="*/ 822601 w 1614338"/>
                <a:gd name="connsiteY15" fmla="*/ 318262 h 842369"/>
                <a:gd name="connsiteX16" fmla="*/ 844904 w 1614338"/>
                <a:gd name="connsiteY16" fmla="*/ 340564 h 842369"/>
                <a:gd name="connsiteX17" fmla="*/ 889508 w 1614338"/>
                <a:gd name="connsiteY17" fmla="*/ 351716 h 842369"/>
                <a:gd name="connsiteX18" fmla="*/ 1290952 w 1614338"/>
                <a:gd name="connsiteY18" fmla="*/ 429774 h 842369"/>
                <a:gd name="connsiteX19" fmla="*/ 1558582 w 1614338"/>
                <a:gd name="connsiteY19" fmla="*/ 552438 h 842369"/>
                <a:gd name="connsiteX20" fmla="*/ 1614338 w 1614338"/>
                <a:gd name="connsiteY20" fmla="*/ 842369 h 842369"/>
                <a:gd name="connsiteX0" fmla="*/ 8562 w 1614338"/>
                <a:gd name="connsiteY0" fmla="*/ 485530 h 842369"/>
                <a:gd name="connsiteX1" fmla="*/ 86621 w 1614338"/>
                <a:gd name="connsiteY1" fmla="*/ 396320 h 842369"/>
                <a:gd name="connsiteX2" fmla="*/ 186982 w 1614338"/>
                <a:gd name="connsiteY2" fmla="*/ 284808 h 842369"/>
                <a:gd name="connsiteX3" fmla="*/ 209284 w 1614338"/>
                <a:gd name="connsiteY3" fmla="*/ 229052 h 842369"/>
                <a:gd name="connsiteX4" fmla="*/ 253889 w 1614338"/>
                <a:gd name="connsiteY4" fmla="*/ 195599 h 842369"/>
                <a:gd name="connsiteX5" fmla="*/ 298494 w 1614338"/>
                <a:gd name="connsiteY5" fmla="*/ 150994 h 842369"/>
                <a:gd name="connsiteX6" fmla="*/ 320796 w 1614338"/>
                <a:gd name="connsiteY6" fmla="*/ 128691 h 842369"/>
                <a:gd name="connsiteX7" fmla="*/ 365401 w 1614338"/>
                <a:gd name="connsiteY7" fmla="*/ 95238 h 842369"/>
                <a:gd name="connsiteX8" fmla="*/ 398855 w 1614338"/>
                <a:gd name="connsiteY8" fmla="*/ 84086 h 842369"/>
                <a:gd name="connsiteX9" fmla="*/ 465762 w 1614338"/>
                <a:gd name="connsiteY9" fmla="*/ 50633 h 842369"/>
                <a:gd name="connsiteX10" fmla="*/ 543821 w 1614338"/>
                <a:gd name="connsiteY10" fmla="*/ 6028 h 842369"/>
                <a:gd name="connsiteX11" fmla="*/ 655333 w 1614338"/>
                <a:gd name="connsiteY11" fmla="*/ 61784 h 842369"/>
                <a:gd name="connsiteX12" fmla="*/ 699938 w 1614338"/>
                <a:gd name="connsiteY12" fmla="*/ 150994 h 842369"/>
                <a:gd name="connsiteX13" fmla="*/ 733391 w 1614338"/>
                <a:gd name="connsiteY13" fmla="*/ 229052 h 842369"/>
                <a:gd name="connsiteX14" fmla="*/ 766845 w 1614338"/>
                <a:gd name="connsiteY14" fmla="*/ 284808 h 842369"/>
                <a:gd name="connsiteX15" fmla="*/ 822601 w 1614338"/>
                <a:gd name="connsiteY15" fmla="*/ 318262 h 842369"/>
                <a:gd name="connsiteX16" fmla="*/ 844904 w 1614338"/>
                <a:gd name="connsiteY16" fmla="*/ 340564 h 842369"/>
                <a:gd name="connsiteX17" fmla="*/ 889508 w 1614338"/>
                <a:gd name="connsiteY17" fmla="*/ 351716 h 842369"/>
                <a:gd name="connsiteX18" fmla="*/ 1290952 w 1614338"/>
                <a:gd name="connsiteY18" fmla="*/ 429774 h 842369"/>
                <a:gd name="connsiteX19" fmla="*/ 1614338 w 1614338"/>
                <a:gd name="connsiteY19" fmla="*/ 842369 h 842369"/>
                <a:gd name="connsiteX0" fmla="*/ 8562 w 1614338"/>
                <a:gd name="connsiteY0" fmla="*/ 485530 h 842369"/>
                <a:gd name="connsiteX1" fmla="*/ 86621 w 1614338"/>
                <a:gd name="connsiteY1" fmla="*/ 396320 h 842369"/>
                <a:gd name="connsiteX2" fmla="*/ 186982 w 1614338"/>
                <a:gd name="connsiteY2" fmla="*/ 284808 h 842369"/>
                <a:gd name="connsiteX3" fmla="*/ 209284 w 1614338"/>
                <a:gd name="connsiteY3" fmla="*/ 229052 h 842369"/>
                <a:gd name="connsiteX4" fmla="*/ 253889 w 1614338"/>
                <a:gd name="connsiteY4" fmla="*/ 195599 h 842369"/>
                <a:gd name="connsiteX5" fmla="*/ 298494 w 1614338"/>
                <a:gd name="connsiteY5" fmla="*/ 150994 h 842369"/>
                <a:gd name="connsiteX6" fmla="*/ 320796 w 1614338"/>
                <a:gd name="connsiteY6" fmla="*/ 128691 h 842369"/>
                <a:gd name="connsiteX7" fmla="*/ 365401 w 1614338"/>
                <a:gd name="connsiteY7" fmla="*/ 95238 h 842369"/>
                <a:gd name="connsiteX8" fmla="*/ 398855 w 1614338"/>
                <a:gd name="connsiteY8" fmla="*/ 84086 h 842369"/>
                <a:gd name="connsiteX9" fmla="*/ 465762 w 1614338"/>
                <a:gd name="connsiteY9" fmla="*/ 50633 h 842369"/>
                <a:gd name="connsiteX10" fmla="*/ 543821 w 1614338"/>
                <a:gd name="connsiteY10" fmla="*/ 6028 h 842369"/>
                <a:gd name="connsiteX11" fmla="*/ 655333 w 1614338"/>
                <a:gd name="connsiteY11" fmla="*/ 61784 h 842369"/>
                <a:gd name="connsiteX12" fmla="*/ 699938 w 1614338"/>
                <a:gd name="connsiteY12" fmla="*/ 150994 h 842369"/>
                <a:gd name="connsiteX13" fmla="*/ 733391 w 1614338"/>
                <a:gd name="connsiteY13" fmla="*/ 229052 h 842369"/>
                <a:gd name="connsiteX14" fmla="*/ 766845 w 1614338"/>
                <a:gd name="connsiteY14" fmla="*/ 284808 h 842369"/>
                <a:gd name="connsiteX15" fmla="*/ 822601 w 1614338"/>
                <a:gd name="connsiteY15" fmla="*/ 318262 h 842369"/>
                <a:gd name="connsiteX16" fmla="*/ 844904 w 1614338"/>
                <a:gd name="connsiteY16" fmla="*/ 340564 h 842369"/>
                <a:gd name="connsiteX17" fmla="*/ 889508 w 1614338"/>
                <a:gd name="connsiteY17" fmla="*/ 351716 h 842369"/>
                <a:gd name="connsiteX18" fmla="*/ 1290952 w 1614338"/>
                <a:gd name="connsiteY18" fmla="*/ 429774 h 842369"/>
                <a:gd name="connsiteX19" fmla="*/ 1447068 w 1614338"/>
                <a:gd name="connsiteY19" fmla="*/ 619345 h 842369"/>
                <a:gd name="connsiteX20" fmla="*/ 1614338 w 1614338"/>
                <a:gd name="connsiteY20" fmla="*/ 842369 h 842369"/>
                <a:gd name="connsiteX0" fmla="*/ 8562 w 1614338"/>
                <a:gd name="connsiteY0" fmla="*/ 485530 h 842369"/>
                <a:gd name="connsiteX1" fmla="*/ 86621 w 1614338"/>
                <a:gd name="connsiteY1" fmla="*/ 396320 h 842369"/>
                <a:gd name="connsiteX2" fmla="*/ 186982 w 1614338"/>
                <a:gd name="connsiteY2" fmla="*/ 284808 h 842369"/>
                <a:gd name="connsiteX3" fmla="*/ 209284 w 1614338"/>
                <a:gd name="connsiteY3" fmla="*/ 229052 h 842369"/>
                <a:gd name="connsiteX4" fmla="*/ 253889 w 1614338"/>
                <a:gd name="connsiteY4" fmla="*/ 195599 h 842369"/>
                <a:gd name="connsiteX5" fmla="*/ 298494 w 1614338"/>
                <a:gd name="connsiteY5" fmla="*/ 150994 h 842369"/>
                <a:gd name="connsiteX6" fmla="*/ 320796 w 1614338"/>
                <a:gd name="connsiteY6" fmla="*/ 128691 h 842369"/>
                <a:gd name="connsiteX7" fmla="*/ 365401 w 1614338"/>
                <a:gd name="connsiteY7" fmla="*/ 95238 h 842369"/>
                <a:gd name="connsiteX8" fmla="*/ 398855 w 1614338"/>
                <a:gd name="connsiteY8" fmla="*/ 84086 h 842369"/>
                <a:gd name="connsiteX9" fmla="*/ 465762 w 1614338"/>
                <a:gd name="connsiteY9" fmla="*/ 50633 h 842369"/>
                <a:gd name="connsiteX10" fmla="*/ 543821 w 1614338"/>
                <a:gd name="connsiteY10" fmla="*/ 6028 h 842369"/>
                <a:gd name="connsiteX11" fmla="*/ 655333 w 1614338"/>
                <a:gd name="connsiteY11" fmla="*/ 61784 h 842369"/>
                <a:gd name="connsiteX12" fmla="*/ 699938 w 1614338"/>
                <a:gd name="connsiteY12" fmla="*/ 150994 h 842369"/>
                <a:gd name="connsiteX13" fmla="*/ 733391 w 1614338"/>
                <a:gd name="connsiteY13" fmla="*/ 229052 h 842369"/>
                <a:gd name="connsiteX14" fmla="*/ 766845 w 1614338"/>
                <a:gd name="connsiteY14" fmla="*/ 284808 h 842369"/>
                <a:gd name="connsiteX15" fmla="*/ 822601 w 1614338"/>
                <a:gd name="connsiteY15" fmla="*/ 318262 h 842369"/>
                <a:gd name="connsiteX16" fmla="*/ 844904 w 1614338"/>
                <a:gd name="connsiteY16" fmla="*/ 340564 h 842369"/>
                <a:gd name="connsiteX17" fmla="*/ 889508 w 1614338"/>
                <a:gd name="connsiteY17" fmla="*/ 351716 h 842369"/>
                <a:gd name="connsiteX18" fmla="*/ 1290952 w 1614338"/>
                <a:gd name="connsiteY18" fmla="*/ 429774 h 842369"/>
                <a:gd name="connsiteX19" fmla="*/ 1447068 w 1614338"/>
                <a:gd name="connsiteY19" fmla="*/ 619345 h 842369"/>
                <a:gd name="connsiteX20" fmla="*/ 1614338 w 1614338"/>
                <a:gd name="connsiteY20" fmla="*/ 842369 h 842369"/>
                <a:gd name="connsiteX0" fmla="*/ 8562 w 1614338"/>
                <a:gd name="connsiteY0" fmla="*/ 485530 h 842369"/>
                <a:gd name="connsiteX1" fmla="*/ 86621 w 1614338"/>
                <a:gd name="connsiteY1" fmla="*/ 396320 h 842369"/>
                <a:gd name="connsiteX2" fmla="*/ 186982 w 1614338"/>
                <a:gd name="connsiteY2" fmla="*/ 284808 h 842369"/>
                <a:gd name="connsiteX3" fmla="*/ 209284 w 1614338"/>
                <a:gd name="connsiteY3" fmla="*/ 229052 h 842369"/>
                <a:gd name="connsiteX4" fmla="*/ 253889 w 1614338"/>
                <a:gd name="connsiteY4" fmla="*/ 195599 h 842369"/>
                <a:gd name="connsiteX5" fmla="*/ 298494 w 1614338"/>
                <a:gd name="connsiteY5" fmla="*/ 150994 h 842369"/>
                <a:gd name="connsiteX6" fmla="*/ 320796 w 1614338"/>
                <a:gd name="connsiteY6" fmla="*/ 128691 h 842369"/>
                <a:gd name="connsiteX7" fmla="*/ 365401 w 1614338"/>
                <a:gd name="connsiteY7" fmla="*/ 95238 h 842369"/>
                <a:gd name="connsiteX8" fmla="*/ 398855 w 1614338"/>
                <a:gd name="connsiteY8" fmla="*/ 84086 h 842369"/>
                <a:gd name="connsiteX9" fmla="*/ 465762 w 1614338"/>
                <a:gd name="connsiteY9" fmla="*/ 50633 h 842369"/>
                <a:gd name="connsiteX10" fmla="*/ 543821 w 1614338"/>
                <a:gd name="connsiteY10" fmla="*/ 6028 h 842369"/>
                <a:gd name="connsiteX11" fmla="*/ 655333 w 1614338"/>
                <a:gd name="connsiteY11" fmla="*/ 61784 h 842369"/>
                <a:gd name="connsiteX12" fmla="*/ 699938 w 1614338"/>
                <a:gd name="connsiteY12" fmla="*/ 150994 h 842369"/>
                <a:gd name="connsiteX13" fmla="*/ 733391 w 1614338"/>
                <a:gd name="connsiteY13" fmla="*/ 229052 h 842369"/>
                <a:gd name="connsiteX14" fmla="*/ 766845 w 1614338"/>
                <a:gd name="connsiteY14" fmla="*/ 284808 h 842369"/>
                <a:gd name="connsiteX15" fmla="*/ 822601 w 1614338"/>
                <a:gd name="connsiteY15" fmla="*/ 318262 h 842369"/>
                <a:gd name="connsiteX16" fmla="*/ 844904 w 1614338"/>
                <a:gd name="connsiteY16" fmla="*/ 340564 h 842369"/>
                <a:gd name="connsiteX17" fmla="*/ 889508 w 1614338"/>
                <a:gd name="connsiteY17" fmla="*/ 351716 h 842369"/>
                <a:gd name="connsiteX18" fmla="*/ 1290952 w 1614338"/>
                <a:gd name="connsiteY18" fmla="*/ 429774 h 842369"/>
                <a:gd name="connsiteX19" fmla="*/ 1447068 w 1614338"/>
                <a:gd name="connsiteY19" fmla="*/ 619345 h 842369"/>
                <a:gd name="connsiteX20" fmla="*/ 1614338 w 1614338"/>
                <a:gd name="connsiteY20" fmla="*/ 842369 h 842369"/>
                <a:gd name="connsiteX0" fmla="*/ 8562 w 1614338"/>
                <a:gd name="connsiteY0" fmla="*/ 485530 h 842369"/>
                <a:gd name="connsiteX1" fmla="*/ 86621 w 1614338"/>
                <a:gd name="connsiteY1" fmla="*/ 396320 h 842369"/>
                <a:gd name="connsiteX2" fmla="*/ 186982 w 1614338"/>
                <a:gd name="connsiteY2" fmla="*/ 284808 h 842369"/>
                <a:gd name="connsiteX3" fmla="*/ 209284 w 1614338"/>
                <a:gd name="connsiteY3" fmla="*/ 229052 h 842369"/>
                <a:gd name="connsiteX4" fmla="*/ 253889 w 1614338"/>
                <a:gd name="connsiteY4" fmla="*/ 195599 h 842369"/>
                <a:gd name="connsiteX5" fmla="*/ 298494 w 1614338"/>
                <a:gd name="connsiteY5" fmla="*/ 150994 h 842369"/>
                <a:gd name="connsiteX6" fmla="*/ 320796 w 1614338"/>
                <a:gd name="connsiteY6" fmla="*/ 128691 h 842369"/>
                <a:gd name="connsiteX7" fmla="*/ 365401 w 1614338"/>
                <a:gd name="connsiteY7" fmla="*/ 95238 h 842369"/>
                <a:gd name="connsiteX8" fmla="*/ 398855 w 1614338"/>
                <a:gd name="connsiteY8" fmla="*/ 84086 h 842369"/>
                <a:gd name="connsiteX9" fmla="*/ 465762 w 1614338"/>
                <a:gd name="connsiteY9" fmla="*/ 50633 h 842369"/>
                <a:gd name="connsiteX10" fmla="*/ 543821 w 1614338"/>
                <a:gd name="connsiteY10" fmla="*/ 6028 h 842369"/>
                <a:gd name="connsiteX11" fmla="*/ 655333 w 1614338"/>
                <a:gd name="connsiteY11" fmla="*/ 61784 h 842369"/>
                <a:gd name="connsiteX12" fmla="*/ 699938 w 1614338"/>
                <a:gd name="connsiteY12" fmla="*/ 150994 h 842369"/>
                <a:gd name="connsiteX13" fmla="*/ 733391 w 1614338"/>
                <a:gd name="connsiteY13" fmla="*/ 229052 h 842369"/>
                <a:gd name="connsiteX14" fmla="*/ 766845 w 1614338"/>
                <a:gd name="connsiteY14" fmla="*/ 284808 h 842369"/>
                <a:gd name="connsiteX15" fmla="*/ 822601 w 1614338"/>
                <a:gd name="connsiteY15" fmla="*/ 318262 h 842369"/>
                <a:gd name="connsiteX16" fmla="*/ 844904 w 1614338"/>
                <a:gd name="connsiteY16" fmla="*/ 340564 h 842369"/>
                <a:gd name="connsiteX17" fmla="*/ 889508 w 1614338"/>
                <a:gd name="connsiteY17" fmla="*/ 351716 h 842369"/>
                <a:gd name="connsiteX18" fmla="*/ 1290952 w 1614338"/>
                <a:gd name="connsiteY18" fmla="*/ 429774 h 842369"/>
                <a:gd name="connsiteX19" fmla="*/ 1447068 w 1614338"/>
                <a:gd name="connsiteY19" fmla="*/ 619345 h 842369"/>
                <a:gd name="connsiteX20" fmla="*/ 1614338 w 1614338"/>
                <a:gd name="connsiteY20" fmla="*/ 842369 h 842369"/>
                <a:gd name="connsiteX0" fmla="*/ 8562 w 1614338"/>
                <a:gd name="connsiteY0" fmla="*/ 485530 h 842369"/>
                <a:gd name="connsiteX1" fmla="*/ 86621 w 1614338"/>
                <a:gd name="connsiteY1" fmla="*/ 396320 h 842369"/>
                <a:gd name="connsiteX2" fmla="*/ 186982 w 1614338"/>
                <a:gd name="connsiteY2" fmla="*/ 284808 h 842369"/>
                <a:gd name="connsiteX3" fmla="*/ 209284 w 1614338"/>
                <a:gd name="connsiteY3" fmla="*/ 229052 h 842369"/>
                <a:gd name="connsiteX4" fmla="*/ 253889 w 1614338"/>
                <a:gd name="connsiteY4" fmla="*/ 195599 h 842369"/>
                <a:gd name="connsiteX5" fmla="*/ 298494 w 1614338"/>
                <a:gd name="connsiteY5" fmla="*/ 150994 h 842369"/>
                <a:gd name="connsiteX6" fmla="*/ 320796 w 1614338"/>
                <a:gd name="connsiteY6" fmla="*/ 128691 h 842369"/>
                <a:gd name="connsiteX7" fmla="*/ 365401 w 1614338"/>
                <a:gd name="connsiteY7" fmla="*/ 95238 h 842369"/>
                <a:gd name="connsiteX8" fmla="*/ 398855 w 1614338"/>
                <a:gd name="connsiteY8" fmla="*/ 84086 h 842369"/>
                <a:gd name="connsiteX9" fmla="*/ 465762 w 1614338"/>
                <a:gd name="connsiteY9" fmla="*/ 50633 h 842369"/>
                <a:gd name="connsiteX10" fmla="*/ 543821 w 1614338"/>
                <a:gd name="connsiteY10" fmla="*/ 6028 h 842369"/>
                <a:gd name="connsiteX11" fmla="*/ 655333 w 1614338"/>
                <a:gd name="connsiteY11" fmla="*/ 61784 h 842369"/>
                <a:gd name="connsiteX12" fmla="*/ 699938 w 1614338"/>
                <a:gd name="connsiteY12" fmla="*/ 150994 h 842369"/>
                <a:gd name="connsiteX13" fmla="*/ 733391 w 1614338"/>
                <a:gd name="connsiteY13" fmla="*/ 229052 h 842369"/>
                <a:gd name="connsiteX14" fmla="*/ 766845 w 1614338"/>
                <a:gd name="connsiteY14" fmla="*/ 284808 h 842369"/>
                <a:gd name="connsiteX15" fmla="*/ 822601 w 1614338"/>
                <a:gd name="connsiteY15" fmla="*/ 318262 h 842369"/>
                <a:gd name="connsiteX16" fmla="*/ 844904 w 1614338"/>
                <a:gd name="connsiteY16" fmla="*/ 340564 h 842369"/>
                <a:gd name="connsiteX17" fmla="*/ 889508 w 1614338"/>
                <a:gd name="connsiteY17" fmla="*/ 351716 h 842369"/>
                <a:gd name="connsiteX18" fmla="*/ 1290952 w 1614338"/>
                <a:gd name="connsiteY18" fmla="*/ 429774 h 842369"/>
                <a:gd name="connsiteX19" fmla="*/ 1447068 w 1614338"/>
                <a:gd name="connsiteY19" fmla="*/ 619345 h 842369"/>
                <a:gd name="connsiteX20" fmla="*/ 1614338 w 1614338"/>
                <a:gd name="connsiteY20" fmla="*/ 842369 h 842369"/>
                <a:gd name="connsiteX0" fmla="*/ 8562 w 1614338"/>
                <a:gd name="connsiteY0" fmla="*/ 485530 h 842369"/>
                <a:gd name="connsiteX1" fmla="*/ 86621 w 1614338"/>
                <a:gd name="connsiteY1" fmla="*/ 396320 h 842369"/>
                <a:gd name="connsiteX2" fmla="*/ 186982 w 1614338"/>
                <a:gd name="connsiteY2" fmla="*/ 284808 h 842369"/>
                <a:gd name="connsiteX3" fmla="*/ 209284 w 1614338"/>
                <a:gd name="connsiteY3" fmla="*/ 229052 h 842369"/>
                <a:gd name="connsiteX4" fmla="*/ 253889 w 1614338"/>
                <a:gd name="connsiteY4" fmla="*/ 195599 h 842369"/>
                <a:gd name="connsiteX5" fmla="*/ 298494 w 1614338"/>
                <a:gd name="connsiteY5" fmla="*/ 150994 h 842369"/>
                <a:gd name="connsiteX6" fmla="*/ 320796 w 1614338"/>
                <a:gd name="connsiteY6" fmla="*/ 128691 h 842369"/>
                <a:gd name="connsiteX7" fmla="*/ 365401 w 1614338"/>
                <a:gd name="connsiteY7" fmla="*/ 95238 h 842369"/>
                <a:gd name="connsiteX8" fmla="*/ 398855 w 1614338"/>
                <a:gd name="connsiteY8" fmla="*/ 84086 h 842369"/>
                <a:gd name="connsiteX9" fmla="*/ 465762 w 1614338"/>
                <a:gd name="connsiteY9" fmla="*/ 50633 h 842369"/>
                <a:gd name="connsiteX10" fmla="*/ 543821 w 1614338"/>
                <a:gd name="connsiteY10" fmla="*/ 6028 h 842369"/>
                <a:gd name="connsiteX11" fmla="*/ 655333 w 1614338"/>
                <a:gd name="connsiteY11" fmla="*/ 61784 h 842369"/>
                <a:gd name="connsiteX12" fmla="*/ 699938 w 1614338"/>
                <a:gd name="connsiteY12" fmla="*/ 150994 h 842369"/>
                <a:gd name="connsiteX13" fmla="*/ 733391 w 1614338"/>
                <a:gd name="connsiteY13" fmla="*/ 229052 h 842369"/>
                <a:gd name="connsiteX14" fmla="*/ 766845 w 1614338"/>
                <a:gd name="connsiteY14" fmla="*/ 284808 h 842369"/>
                <a:gd name="connsiteX15" fmla="*/ 822601 w 1614338"/>
                <a:gd name="connsiteY15" fmla="*/ 318262 h 842369"/>
                <a:gd name="connsiteX16" fmla="*/ 844904 w 1614338"/>
                <a:gd name="connsiteY16" fmla="*/ 340564 h 842369"/>
                <a:gd name="connsiteX17" fmla="*/ 889508 w 1614338"/>
                <a:gd name="connsiteY17" fmla="*/ 351716 h 842369"/>
                <a:gd name="connsiteX18" fmla="*/ 1290952 w 1614338"/>
                <a:gd name="connsiteY18" fmla="*/ 429774 h 842369"/>
                <a:gd name="connsiteX19" fmla="*/ 1447068 w 1614338"/>
                <a:gd name="connsiteY19" fmla="*/ 619345 h 842369"/>
                <a:gd name="connsiteX20" fmla="*/ 1614338 w 1614338"/>
                <a:gd name="connsiteY20" fmla="*/ 842369 h 842369"/>
                <a:gd name="connsiteX0" fmla="*/ 8562 w 1686819"/>
                <a:gd name="connsiteY0" fmla="*/ 485530 h 842369"/>
                <a:gd name="connsiteX1" fmla="*/ 86621 w 1686819"/>
                <a:gd name="connsiteY1" fmla="*/ 396320 h 842369"/>
                <a:gd name="connsiteX2" fmla="*/ 186982 w 1686819"/>
                <a:gd name="connsiteY2" fmla="*/ 284808 h 842369"/>
                <a:gd name="connsiteX3" fmla="*/ 209284 w 1686819"/>
                <a:gd name="connsiteY3" fmla="*/ 229052 h 842369"/>
                <a:gd name="connsiteX4" fmla="*/ 253889 w 1686819"/>
                <a:gd name="connsiteY4" fmla="*/ 195599 h 842369"/>
                <a:gd name="connsiteX5" fmla="*/ 298494 w 1686819"/>
                <a:gd name="connsiteY5" fmla="*/ 150994 h 842369"/>
                <a:gd name="connsiteX6" fmla="*/ 320796 w 1686819"/>
                <a:gd name="connsiteY6" fmla="*/ 128691 h 842369"/>
                <a:gd name="connsiteX7" fmla="*/ 365401 w 1686819"/>
                <a:gd name="connsiteY7" fmla="*/ 95238 h 842369"/>
                <a:gd name="connsiteX8" fmla="*/ 398855 w 1686819"/>
                <a:gd name="connsiteY8" fmla="*/ 84086 h 842369"/>
                <a:gd name="connsiteX9" fmla="*/ 465762 w 1686819"/>
                <a:gd name="connsiteY9" fmla="*/ 50633 h 842369"/>
                <a:gd name="connsiteX10" fmla="*/ 543821 w 1686819"/>
                <a:gd name="connsiteY10" fmla="*/ 6028 h 842369"/>
                <a:gd name="connsiteX11" fmla="*/ 655333 w 1686819"/>
                <a:gd name="connsiteY11" fmla="*/ 61784 h 842369"/>
                <a:gd name="connsiteX12" fmla="*/ 699938 w 1686819"/>
                <a:gd name="connsiteY12" fmla="*/ 150994 h 842369"/>
                <a:gd name="connsiteX13" fmla="*/ 733391 w 1686819"/>
                <a:gd name="connsiteY13" fmla="*/ 229052 h 842369"/>
                <a:gd name="connsiteX14" fmla="*/ 766845 w 1686819"/>
                <a:gd name="connsiteY14" fmla="*/ 284808 h 842369"/>
                <a:gd name="connsiteX15" fmla="*/ 822601 w 1686819"/>
                <a:gd name="connsiteY15" fmla="*/ 318262 h 842369"/>
                <a:gd name="connsiteX16" fmla="*/ 844904 w 1686819"/>
                <a:gd name="connsiteY16" fmla="*/ 340564 h 842369"/>
                <a:gd name="connsiteX17" fmla="*/ 889508 w 1686819"/>
                <a:gd name="connsiteY17" fmla="*/ 351716 h 842369"/>
                <a:gd name="connsiteX18" fmla="*/ 1290952 w 1686819"/>
                <a:gd name="connsiteY18" fmla="*/ 429774 h 842369"/>
                <a:gd name="connsiteX19" fmla="*/ 1447068 w 1686819"/>
                <a:gd name="connsiteY19" fmla="*/ 619345 h 842369"/>
                <a:gd name="connsiteX20" fmla="*/ 1658941 w 1686819"/>
                <a:gd name="connsiteY20" fmla="*/ 474379 h 842369"/>
                <a:gd name="connsiteX21" fmla="*/ 1614338 w 1686819"/>
                <a:gd name="connsiteY21" fmla="*/ 842369 h 842369"/>
                <a:gd name="connsiteX0" fmla="*/ 8562 w 1686819"/>
                <a:gd name="connsiteY0" fmla="*/ 485530 h 842369"/>
                <a:gd name="connsiteX1" fmla="*/ 86621 w 1686819"/>
                <a:gd name="connsiteY1" fmla="*/ 396320 h 842369"/>
                <a:gd name="connsiteX2" fmla="*/ 186982 w 1686819"/>
                <a:gd name="connsiteY2" fmla="*/ 284808 h 842369"/>
                <a:gd name="connsiteX3" fmla="*/ 209284 w 1686819"/>
                <a:gd name="connsiteY3" fmla="*/ 229052 h 842369"/>
                <a:gd name="connsiteX4" fmla="*/ 253889 w 1686819"/>
                <a:gd name="connsiteY4" fmla="*/ 195599 h 842369"/>
                <a:gd name="connsiteX5" fmla="*/ 298494 w 1686819"/>
                <a:gd name="connsiteY5" fmla="*/ 150994 h 842369"/>
                <a:gd name="connsiteX6" fmla="*/ 320796 w 1686819"/>
                <a:gd name="connsiteY6" fmla="*/ 128691 h 842369"/>
                <a:gd name="connsiteX7" fmla="*/ 365401 w 1686819"/>
                <a:gd name="connsiteY7" fmla="*/ 95238 h 842369"/>
                <a:gd name="connsiteX8" fmla="*/ 398855 w 1686819"/>
                <a:gd name="connsiteY8" fmla="*/ 84086 h 842369"/>
                <a:gd name="connsiteX9" fmla="*/ 465762 w 1686819"/>
                <a:gd name="connsiteY9" fmla="*/ 50633 h 842369"/>
                <a:gd name="connsiteX10" fmla="*/ 543821 w 1686819"/>
                <a:gd name="connsiteY10" fmla="*/ 6028 h 842369"/>
                <a:gd name="connsiteX11" fmla="*/ 655333 w 1686819"/>
                <a:gd name="connsiteY11" fmla="*/ 61784 h 842369"/>
                <a:gd name="connsiteX12" fmla="*/ 699938 w 1686819"/>
                <a:gd name="connsiteY12" fmla="*/ 150994 h 842369"/>
                <a:gd name="connsiteX13" fmla="*/ 733391 w 1686819"/>
                <a:gd name="connsiteY13" fmla="*/ 229052 h 842369"/>
                <a:gd name="connsiteX14" fmla="*/ 766845 w 1686819"/>
                <a:gd name="connsiteY14" fmla="*/ 284808 h 842369"/>
                <a:gd name="connsiteX15" fmla="*/ 822601 w 1686819"/>
                <a:gd name="connsiteY15" fmla="*/ 318262 h 842369"/>
                <a:gd name="connsiteX16" fmla="*/ 844904 w 1686819"/>
                <a:gd name="connsiteY16" fmla="*/ 340564 h 842369"/>
                <a:gd name="connsiteX17" fmla="*/ 889508 w 1686819"/>
                <a:gd name="connsiteY17" fmla="*/ 351716 h 842369"/>
                <a:gd name="connsiteX18" fmla="*/ 1290952 w 1686819"/>
                <a:gd name="connsiteY18" fmla="*/ 429774 h 842369"/>
                <a:gd name="connsiteX19" fmla="*/ 1447068 w 1686819"/>
                <a:gd name="connsiteY19" fmla="*/ 619345 h 842369"/>
                <a:gd name="connsiteX20" fmla="*/ 1658941 w 1686819"/>
                <a:gd name="connsiteY20" fmla="*/ 474379 h 842369"/>
                <a:gd name="connsiteX21" fmla="*/ 1614338 w 1686819"/>
                <a:gd name="connsiteY21" fmla="*/ 842369 h 842369"/>
                <a:gd name="connsiteX0" fmla="*/ 8562 w 1614338"/>
                <a:gd name="connsiteY0" fmla="*/ 485530 h 842369"/>
                <a:gd name="connsiteX1" fmla="*/ 86621 w 1614338"/>
                <a:gd name="connsiteY1" fmla="*/ 396320 h 842369"/>
                <a:gd name="connsiteX2" fmla="*/ 186982 w 1614338"/>
                <a:gd name="connsiteY2" fmla="*/ 284808 h 842369"/>
                <a:gd name="connsiteX3" fmla="*/ 209284 w 1614338"/>
                <a:gd name="connsiteY3" fmla="*/ 229052 h 842369"/>
                <a:gd name="connsiteX4" fmla="*/ 253889 w 1614338"/>
                <a:gd name="connsiteY4" fmla="*/ 195599 h 842369"/>
                <a:gd name="connsiteX5" fmla="*/ 298494 w 1614338"/>
                <a:gd name="connsiteY5" fmla="*/ 150994 h 842369"/>
                <a:gd name="connsiteX6" fmla="*/ 320796 w 1614338"/>
                <a:gd name="connsiteY6" fmla="*/ 128691 h 842369"/>
                <a:gd name="connsiteX7" fmla="*/ 365401 w 1614338"/>
                <a:gd name="connsiteY7" fmla="*/ 95238 h 842369"/>
                <a:gd name="connsiteX8" fmla="*/ 398855 w 1614338"/>
                <a:gd name="connsiteY8" fmla="*/ 84086 h 842369"/>
                <a:gd name="connsiteX9" fmla="*/ 465762 w 1614338"/>
                <a:gd name="connsiteY9" fmla="*/ 50633 h 842369"/>
                <a:gd name="connsiteX10" fmla="*/ 543821 w 1614338"/>
                <a:gd name="connsiteY10" fmla="*/ 6028 h 842369"/>
                <a:gd name="connsiteX11" fmla="*/ 655333 w 1614338"/>
                <a:gd name="connsiteY11" fmla="*/ 61784 h 842369"/>
                <a:gd name="connsiteX12" fmla="*/ 699938 w 1614338"/>
                <a:gd name="connsiteY12" fmla="*/ 150994 h 842369"/>
                <a:gd name="connsiteX13" fmla="*/ 733391 w 1614338"/>
                <a:gd name="connsiteY13" fmla="*/ 229052 h 842369"/>
                <a:gd name="connsiteX14" fmla="*/ 766845 w 1614338"/>
                <a:gd name="connsiteY14" fmla="*/ 284808 h 842369"/>
                <a:gd name="connsiteX15" fmla="*/ 822601 w 1614338"/>
                <a:gd name="connsiteY15" fmla="*/ 318262 h 842369"/>
                <a:gd name="connsiteX16" fmla="*/ 844904 w 1614338"/>
                <a:gd name="connsiteY16" fmla="*/ 340564 h 842369"/>
                <a:gd name="connsiteX17" fmla="*/ 889508 w 1614338"/>
                <a:gd name="connsiteY17" fmla="*/ 351716 h 842369"/>
                <a:gd name="connsiteX18" fmla="*/ 1290952 w 1614338"/>
                <a:gd name="connsiteY18" fmla="*/ 429774 h 842369"/>
                <a:gd name="connsiteX19" fmla="*/ 1447068 w 1614338"/>
                <a:gd name="connsiteY19" fmla="*/ 619345 h 842369"/>
                <a:gd name="connsiteX20" fmla="*/ 1614338 w 1614338"/>
                <a:gd name="connsiteY20" fmla="*/ 842369 h 842369"/>
                <a:gd name="connsiteX0" fmla="*/ 8562 w 1614338"/>
                <a:gd name="connsiteY0" fmla="*/ 485530 h 842369"/>
                <a:gd name="connsiteX1" fmla="*/ 86621 w 1614338"/>
                <a:gd name="connsiteY1" fmla="*/ 396320 h 842369"/>
                <a:gd name="connsiteX2" fmla="*/ 186982 w 1614338"/>
                <a:gd name="connsiteY2" fmla="*/ 284808 h 842369"/>
                <a:gd name="connsiteX3" fmla="*/ 209284 w 1614338"/>
                <a:gd name="connsiteY3" fmla="*/ 229052 h 842369"/>
                <a:gd name="connsiteX4" fmla="*/ 253889 w 1614338"/>
                <a:gd name="connsiteY4" fmla="*/ 195599 h 842369"/>
                <a:gd name="connsiteX5" fmla="*/ 298494 w 1614338"/>
                <a:gd name="connsiteY5" fmla="*/ 150994 h 842369"/>
                <a:gd name="connsiteX6" fmla="*/ 320796 w 1614338"/>
                <a:gd name="connsiteY6" fmla="*/ 128691 h 842369"/>
                <a:gd name="connsiteX7" fmla="*/ 365401 w 1614338"/>
                <a:gd name="connsiteY7" fmla="*/ 95238 h 842369"/>
                <a:gd name="connsiteX8" fmla="*/ 398855 w 1614338"/>
                <a:gd name="connsiteY8" fmla="*/ 84086 h 842369"/>
                <a:gd name="connsiteX9" fmla="*/ 465762 w 1614338"/>
                <a:gd name="connsiteY9" fmla="*/ 50633 h 842369"/>
                <a:gd name="connsiteX10" fmla="*/ 543821 w 1614338"/>
                <a:gd name="connsiteY10" fmla="*/ 6028 h 842369"/>
                <a:gd name="connsiteX11" fmla="*/ 655333 w 1614338"/>
                <a:gd name="connsiteY11" fmla="*/ 61784 h 842369"/>
                <a:gd name="connsiteX12" fmla="*/ 699938 w 1614338"/>
                <a:gd name="connsiteY12" fmla="*/ 150994 h 842369"/>
                <a:gd name="connsiteX13" fmla="*/ 733391 w 1614338"/>
                <a:gd name="connsiteY13" fmla="*/ 229052 h 842369"/>
                <a:gd name="connsiteX14" fmla="*/ 766845 w 1614338"/>
                <a:gd name="connsiteY14" fmla="*/ 284808 h 842369"/>
                <a:gd name="connsiteX15" fmla="*/ 822601 w 1614338"/>
                <a:gd name="connsiteY15" fmla="*/ 318262 h 842369"/>
                <a:gd name="connsiteX16" fmla="*/ 844904 w 1614338"/>
                <a:gd name="connsiteY16" fmla="*/ 340564 h 842369"/>
                <a:gd name="connsiteX17" fmla="*/ 889508 w 1614338"/>
                <a:gd name="connsiteY17" fmla="*/ 351716 h 842369"/>
                <a:gd name="connsiteX18" fmla="*/ 1290952 w 1614338"/>
                <a:gd name="connsiteY18" fmla="*/ 429774 h 842369"/>
                <a:gd name="connsiteX19" fmla="*/ 1447068 w 1614338"/>
                <a:gd name="connsiteY19" fmla="*/ 619345 h 842369"/>
                <a:gd name="connsiteX20" fmla="*/ 1614338 w 1614338"/>
                <a:gd name="connsiteY20" fmla="*/ 842369 h 84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14338" h="842369">
                  <a:moveTo>
                    <a:pt x="8562" y="485530"/>
                  </a:moveTo>
                  <a:cubicBezTo>
                    <a:pt x="80153" y="390075"/>
                    <a:pt x="0" y="492565"/>
                    <a:pt x="86621" y="396320"/>
                  </a:cubicBezTo>
                  <a:cubicBezTo>
                    <a:pt x="211212" y="257886"/>
                    <a:pt x="81742" y="390048"/>
                    <a:pt x="186982" y="284808"/>
                  </a:cubicBezTo>
                  <a:cubicBezTo>
                    <a:pt x="194416" y="266223"/>
                    <a:pt x="197274" y="245066"/>
                    <a:pt x="209284" y="229052"/>
                  </a:cubicBezTo>
                  <a:cubicBezTo>
                    <a:pt x="220435" y="214184"/>
                    <a:pt x="239902" y="207837"/>
                    <a:pt x="253889" y="195599"/>
                  </a:cubicBezTo>
                  <a:cubicBezTo>
                    <a:pt x="269713" y="181753"/>
                    <a:pt x="283626" y="165862"/>
                    <a:pt x="298494" y="150994"/>
                  </a:cubicBezTo>
                  <a:cubicBezTo>
                    <a:pt x="305928" y="143560"/>
                    <a:pt x="312385" y="134999"/>
                    <a:pt x="320796" y="128691"/>
                  </a:cubicBezTo>
                  <a:cubicBezTo>
                    <a:pt x="335664" y="117540"/>
                    <a:pt x="349264" y="104459"/>
                    <a:pt x="365401" y="95238"/>
                  </a:cubicBezTo>
                  <a:cubicBezTo>
                    <a:pt x="375607" y="89406"/>
                    <a:pt x="388114" y="88860"/>
                    <a:pt x="398855" y="84086"/>
                  </a:cubicBezTo>
                  <a:cubicBezTo>
                    <a:pt x="421641" y="73959"/>
                    <a:pt x="444381" y="63462"/>
                    <a:pt x="465762" y="50633"/>
                  </a:cubicBezTo>
                  <a:cubicBezTo>
                    <a:pt x="550151" y="0"/>
                    <a:pt x="473521" y="29461"/>
                    <a:pt x="543821" y="6028"/>
                  </a:cubicBezTo>
                  <a:cubicBezTo>
                    <a:pt x="596475" y="16559"/>
                    <a:pt x="617980" y="11979"/>
                    <a:pt x="655333" y="61784"/>
                  </a:cubicBezTo>
                  <a:cubicBezTo>
                    <a:pt x="675281" y="88381"/>
                    <a:pt x="699938" y="150994"/>
                    <a:pt x="699938" y="150994"/>
                  </a:cubicBezTo>
                  <a:cubicBezTo>
                    <a:pt x="715807" y="214471"/>
                    <a:pt x="701304" y="177714"/>
                    <a:pt x="733391" y="229052"/>
                  </a:cubicBezTo>
                  <a:cubicBezTo>
                    <a:pt x="744878" y="247432"/>
                    <a:pt x="751519" y="269482"/>
                    <a:pt x="766845" y="284808"/>
                  </a:cubicBezTo>
                  <a:cubicBezTo>
                    <a:pt x="782171" y="300134"/>
                    <a:pt x="804964" y="305664"/>
                    <a:pt x="822601" y="318262"/>
                  </a:cubicBezTo>
                  <a:cubicBezTo>
                    <a:pt x="831156" y="324373"/>
                    <a:pt x="835500" y="335862"/>
                    <a:pt x="844904" y="340564"/>
                  </a:cubicBezTo>
                  <a:cubicBezTo>
                    <a:pt x="858612" y="347418"/>
                    <a:pt x="874547" y="348391"/>
                    <a:pt x="889508" y="351716"/>
                  </a:cubicBezTo>
                  <a:lnTo>
                    <a:pt x="1290952" y="429774"/>
                  </a:lnTo>
                  <a:cubicBezTo>
                    <a:pt x="1383879" y="474379"/>
                    <a:pt x="1382020" y="494823"/>
                    <a:pt x="1447068" y="619345"/>
                  </a:cubicBezTo>
                  <a:cubicBezTo>
                    <a:pt x="1500966" y="688111"/>
                    <a:pt x="1579490" y="795906"/>
                    <a:pt x="1614338" y="842369"/>
                  </a:cubicBezTo>
                </a:path>
              </a:pathLst>
            </a:custGeom>
            <a:ln w="158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5400000" flipH="1" flipV="1">
              <a:off x="144966" y="4650057"/>
              <a:ext cx="1471960" cy="2230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1835196" y="4120353"/>
              <a:ext cx="166468" cy="84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2076804" y="4094337"/>
              <a:ext cx="166468" cy="84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3466965" y="4492059"/>
              <a:ext cx="166468" cy="84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2041504" y="4025578"/>
              <a:ext cx="935883" cy="84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880946" y="4137102"/>
              <a:ext cx="1048215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2505278" y="4479069"/>
              <a:ext cx="1048215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2148467" y="4088780"/>
              <a:ext cx="360557" cy="3718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761790" y="4155690"/>
              <a:ext cx="561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 err="1" smtClean="0">
                  <a:latin typeface="Symbol" pitchFamily="18" charset="2"/>
                  <a:cs typeface="Times New Roman" pitchFamily="18" charset="0"/>
                </a:rPr>
                <a:t>t</a:t>
              </a:r>
              <a:r>
                <a:rPr lang="en-GB" i="1" baseline="-25000" dirty="0" err="1" smtClean="0">
                  <a:latin typeface="Times New Roman" pitchFamily="18" charset="0"/>
                  <a:cs typeface="Times New Roman" pitchFamily="18" charset="0"/>
                </a:rPr>
                <a:t>min</a:t>
              </a:r>
              <a:endParaRPr lang="en-GB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066698" y="3694773"/>
              <a:ext cx="561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 err="1" smtClean="0">
                  <a:latin typeface="Symbol" pitchFamily="18" charset="2"/>
                  <a:cs typeface="Times New Roman" pitchFamily="18" charset="0"/>
                </a:rPr>
                <a:t>t</a:t>
              </a:r>
              <a:r>
                <a:rPr lang="en-GB" i="1" baseline="-25000" dirty="0" err="1" smtClean="0">
                  <a:latin typeface="Times New Roman" pitchFamily="18" charset="0"/>
                  <a:cs typeface="Times New Roman" pitchFamily="18" charset="0"/>
                </a:rPr>
                <a:t>max</a:t>
              </a:r>
              <a:endParaRPr lang="en-GB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118844" y="3817436"/>
              <a:ext cx="561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 smtClean="0">
                  <a:latin typeface="Symbol" pitchFamily="18" charset="2"/>
                  <a:cs typeface="Times New Roman" pitchFamily="18" charset="0"/>
                </a:rPr>
                <a:t>t</a:t>
              </a:r>
              <a:r>
                <a:rPr lang="en-GB" i="1" baseline="-250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GB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906756" y="3586976"/>
              <a:ext cx="416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GB" i="1" baseline="-250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GB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962511" y="4635193"/>
              <a:ext cx="6950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 err="1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GB" i="1" baseline="-25000" dirty="0" err="1" smtClean="0">
                  <a:latin typeface="Times New Roman" pitchFamily="18" charset="0"/>
                  <a:cs typeface="Times New Roman" pitchFamily="18" charset="0"/>
                </a:rPr>
                <a:t>hand</a:t>
              </a:r>
              <a:endParaRPr lang="en-GB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070308" y="5021768"/>
              <a:ext cx="598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 smtClean="0">
                  <a:latin typeface="Times New Roman" pitchFamily="18" charset="0"/>
                  <a:cs typeface="Times New Roman" pitchFamily="18" charset="0"/>
                </a:rPr>
                <a:t>time</a:t>
              </a:r>
              <a:endParaRPr lang="en-GB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 rot="5400000">
              <a:off x="2706844" y="5129542"/>
              <a:ext cx="527032" cy="827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2" name="Object 71"/>
          <p:cNvGraphicFramePr>
            <a:graphicFrameLocks noChangeAspect="1"/>
          </p:cNvGraphicFramePr>
          <p:nvPr/>
        </p:nvGraphicFramePr>
        <p:xfrm>
          <a:off x="3843338" y="4548881"/>
          <a:ext cx="3516467" cy="616366"/>
        </p:xfrm>
        <a:graphic>
          <a:graphicData uri="http://schemas.openxmlformats.org/presentationml/2006/ole">
            <p:oleObj spid="_x0000_s113683" name="Equation" r:id="rId4" imgW="1523339" imgH="266584" progId="Equation.3">
              <p:embed/>
            </p:oleObj>
          </a:graphicData>
        </a:graphic>
      </p:graphicFrame>
      <p:sp>
        <p:nvSpPr>
          <p:cNvPr id="73" name="TextBox 72"/>
          <p:cNvSpPr txBox="1"/>
          <p:nvPr/>
        </p:nvSpPr>
        <p:spPr>
          <a:xfrm>
            <a:off x="133821" y="3902922"/>
            <a:ext cx="6947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Audiovisual Feature Co-Occurrence</a:t>
            </a:r>
            <a:endParaRPr lang="en-GB" sz="2800" dirty="0"/>
          </a:p>
        </p:txBody>
      </p:sp>
      <p:sp>
        <p:nvSpPr>
          <p:cNvPr id="74" name="TextBox 73"/>
          <p:cNvSpPr txBox="1"/>
          <p:nvPr/>
        </p:nvSpPr>
        <p:spPr>
          <a:xfrm>
            <a:off x="130107" y="1022250"/>
            <a:ext cx="6947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Prosodically</a:t>
            </a:r>
            <a:r>
              <a:rPr lang="en-GB" sz="2800" dirty="0" smtClean="0"/>
              <a:t> Prominent Segments</a:t>
            </a:r>
            <a:endParaRPr lang="en-GB" sz="2800" dirty="0"/>
          </a:p>
        </p:txBody>
      </p:sp>
      <p:sp>
        <p:nvSpPr>
          <p:cNvPr id="75" name="Content Placeholder 2"/>
          <p:cNvSpPr txBox="1">
            <a:spLocks/>
          </p:cNvSpPr>
          <p:nvPr/>
        </p:nvSpPr>
        <p:spPr bwMode="auto">
          <a:xfrm>
            <a:off x="2917904" y="5175958"/>
            <a:ext cx="6021658" cy="105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tabLst/>
              <a:defRPr/>
            </a:pPr>
            <a:r>
              <a:rPr lang="en-GB" sz="2800" i="1" dirty="0" smtClean="0">
                <a:latin typeface="Symbol" pitchFamily="18" charset="2"/>
                <a:cs typeface="Times New Roman" pitchFamily="18" charset="0"/>
              </a:rPr>
              <a:t>	</a:t>
            </a:r>
            <a:r>
              <a:rPr lang="en-GB" sz="2800" i="1" dirty="0" err="1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en-GB" sz="28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2800" i="1" baseline="-25000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GB" sz="2800" i="1" dirty="0" err="1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en-GB" sz="28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800" dirty="0" smtClean="0">
                <a:latin typeface="Arial" pitchFamily="34" charset="0"/>
              </a:rPr>
              <a:t>    found using the Canny</a:t>
            </a:r>
            <a:br>
              <a:rPr lang="en-GB" sz="2800" dirty="0" smtClean="0">
                <a:latin typeface="Arial" pitchFamily="34" charset="0"/>
              </a:rPr>
            </a:br>
            <a:r>
              <a:rPr lang="en-GB" sz="2800" dirty="0" smtClean="0">
                <a:latin typeface="Arial" pitchFamily="34" charset="0"/>
              </a:rPr>
              <a:t>               operator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3" grpId="0"/>
      <p:bldP spid="74" grpId="0"/>
      <p:bldP spid="75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Bayesian Network</a:t>
            </a:r>
          </a:p>
          <a:p>
            <a:pPr lvl="1"/>
            <a:r>
              <a:rPr lang="en-GB" dirty="0" smtClean="0"/>
              <a:t>Relates evidence from a set of classifiers, prior to co-occurrence, co-occurrence, from speech and from gesture</a:t>
            </a:r>
          </a:p>
          <a:p>
            <a:pPr lvl="2"/>
            <a:r>
              <a:rPr lang="en-GB" dirty="0" smtClean="0"/>
              <a:t>This has more impact than simply combining visual gesture detection with speech cues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7FFA91-44F2-4E47-8331-645CF2AF0BDE}" type="slidenum">
              <a:rPr lang="en-GB" smtClean="0"/>
              <a:pPr>
                <a:defRPr/>
              </a:pPr>
              <a:t>85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8182"/>
          </a:xfrm>
        </p:spPr>
        <p:txBody>
          <a:bodyPr/>
          <a:lstStyle/>
          <a:p>
            <a:r>
              <a:rPr lang="en-GB" dirty="0" smtClean="0"/>
              <a:t>Results Summary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542454" y="1176474"/>
          <a:ext cx="3746810" cy="54023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0312"/>
                <a:gridCol w="836342"/>
                <a:gridCol w="970156"/>
              </a:tblGrid>
              <a:tr h="333631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Recognition Mode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Correct %</a:t>
                      </a: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631">
                <a:tc rowSpan="5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Visual HMM</a:t>
                      </a:r>
                      <a:endParaRPr lang="en-GB" dirty="0"/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Prepare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67.7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63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58.0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63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Contour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79.0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63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Retract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73.4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63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Total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72.4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631">
                <a:tc rowSpan="5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Audio-Visual</a:t>
                      </a:r>
                      <a:r>
                        <a:rPr lang="en-GB" baseline="0" dirty="0" smtClean="0"/>
                        <a:t> HMM</a:t>
                      </a:r>
                      <a:endParaRPr lang="en-GB" dirty="0"/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Prepare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72.9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63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69.6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63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Contour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80.8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63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Retract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76.3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63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Total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75.6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631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Audio-Visual</a:t>
                      </a:r>
                      <a:r>
                        <a:rPr lang="en-GB" baseline="0" dirty="0" smtClean="0"/>
                        <a:t> HMM</a:t>
                      </a:r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 &amp; Bayesian Network</a:t>
                      </a:r>
                      <a:endParaRPr lang="en-GB" dirty="0"/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Prepare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82.5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63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90.6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63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Contour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87.0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3652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Retract</a:t>
                      </a:r>
                      <a:endParaRPr lang="en-GB" dirty="0"/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80.9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3652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84.2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7FFA91-44F2-4E47-8331-645CF2AF0BDE}" type="slidenum">
              <a:rPr lang="en-GB" smtClean="0"/>
              <a:pPr>
                <a:defRPr/>
              </a:pPr>
              <a:t>86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6240"/>
          </a:xfrm>
        </p:spPr>
        <p:txBody>
          <a:bodyPr/>
          <a:lstStyle/>
          <a:p>
            <a:r>
              <a:rPr lang="en-GB" dirty="0" smtClean="0"/>
              <a:t>Revision Recap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805" y="825194"/>
            <a:ext cx="8229600" cy="5553306"/>
          </a:xfrm>
        </p:spPr>
        <p:txBody>
          <a:bodyPr/>
          <a:lstStyle/>
          <a:p>
            <a:r>
              <a:rPr lang="en-GB" dirty="0" smtClean="0"/>
              <a:t>Background</a:t>
            </a:r>
          </a:p>
          <a:p>
            <a:r>
              <a:rPr lang="en-GB" dirty="0" smtClean="0"/>
              <a:t>An intro to applications</a:t>
            </a:r>
          </a:p>
          <a:p>
            <a:r>
              <a:rPr lang="en-GB" dirty="0" smtClean="0"/>
              <a:t>Nature of gestures</a:t>
            </a:r>
          </a:p>
          <a:p>
            <a:r>
              <a:rPr lang="en-GB" dirty="0" smtClean="0"/>
              <a:t>Lip tracking</a:t>
            </a:r>
          </a:p>
          <a:p>
            <a:r>
              <a:rPr lang="en-GB" dirty="0" smtClean="0"/>
              <a:t>Detection of Hands and Lips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Colour</a:t>
            </a:r>
          </a:p>
          <a:p>
            <a:pPr lvl="2">
              <a:spcBef>
                <a:spcPts val="0"/>
              </a:spcBef>
            </a:pPr>
            <a:r>
              <a:rPr lang="en-GB" dirty="0" smtClean="0"/>
              <a:t>Valid even across ethnic origins.</a:t>
            </a:r>
          </a:p>
          <a:p>
            <a:pPr lvl="2">
              <a:spcBef>
                <a:spcPts val="0"/>
              </a:spcBef>
            </a:pPr>
            <a:r>
              <a:rPr lang="en-GB" dirty="0" smtClean="0"/>
              <a:t>With suitable segmentation (Gaussian Mixture model) L*a*b* is most effective colour space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Infra-red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Background subtraction</a:t>
            </a:r>
          </a:p>
          <a:p>
            <a:pPr lvl="2">
              <a:spcBef>
                <a:spcPts val="0"/>
              </a:spcBef>
            </a:pPr>
            <a:r>
              <a:rPr lang="en-GB" dirty="0" smtClean="0"/>
              <a:t>Difficult to ignore irrelevant changes and detect important regions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7FFA91-44F2-4E47-8331-645CF2AF0BDE}" type="slidenum">
              <a:rPr lang="en-GB" smtClean="0"/>
              <a:pPr>
                <a:defRPr/>
              </a:pPr>
              <a:t>87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892"/>
            <a:ext cx="8229600" cy="5731726"/>
          </a:xfrm>
        </p:spPr>
        <p:txBody>
          <a:bodyPr/>
          <a:lstStyle/>
          <a:p>
            <a:r>
              <a:rPr lang="en-GB" dirty="0" smtClean="0"/>
              <a:t>Colour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Colour spaces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Gamut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Colour constancy</a:t>
            </a:r>
          </a:p>
          <a:p>
            <a:r>
              <a:rPr lang="en-GB" dirty="0" smtClean="0"/>
              <a:t>Segmentation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Criteria</a:t>
            </a:r>
          </a:p>
          <a:p>
            <a:pPr lvl="2">
              <a:spcBef>
                <a:spcPts val="0"/>
              </a:spcBef>
            </a:pPr>
            <a:r>
              <a:rPr lang="en-GB" dirty="0" smtClean="0"/>
              <a:t>Grey-level</a:t>
            </a:r>
          </a:p>
          <a:p>
            <a:pPr lvl="2">
              <a:spcBef>
                <a:spcPts val="0"/>
              </a:spcBef>
            </a:pPr>
            <a:r>
              <a:rPr lang="en-GB" dirty="0" smtClean="0"/>
              <a:t>Colour</a:t>
            </a:r>
          </a:p>
          <a:p>
            <a:pPr lvl="2">
              <a:spcBef>
                <a:spcPts val="0"/>
              </a:spcBef>
            </a:pPr>
            <a:r>
              <a:rPr lang="en-GB" dirty="0" smtClean="0"/>
              <a:t>Texture</a:t>
            </a:r>
          </a:p>
          <a:p>
            <a:pPr lvl="2">
              <a:spcBef>
                <a:spcPts val="0"/>
              </a:spcBef>
            </a:pPr>
            <a:r>
              <a:rPr lang="en-GB" dirty="0" smtClean="0"/>
              <a:t>Depth</a:t>
            </a:r>
          </a:p>
          <a:p>
            <a:pPr lvl="2">
              <a:spcBef>
                <a:spcPts val="0"/>
              </a:spcBef>
            </a:pPr>
            <a:r>
              <a:rPr lang="en-GB" dirty="0" smtClean="0"/>
              <a:t>Motion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7FFA91-44F2-4E47-8331-645CF2AF0BDE}" type="slidenum">
              <a:rPr lang="en-GB" smtClean="0"/>
              <a:pPr>
                <a:defRPr/>
              </a:pPr>
              <a:t>88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5533"/>
            <a:ext cx="8229600" cy="6094116"/>
          </a:xfrm>
        </p:spPr>
        <p:txBody>
          <a:bodyPr/>
          <a:lstStyle/>
          <a:p>
            <a:pPr lvl="1">
              <a:spcBef>
                <a:spcPts val="0"/>
              </a:spcBef>
            </a:pPr>
            <a:r>
              <a:rPr lang="en-GB" dirty="0" smtClean="0"/>
              <a:t>Mode</a:t>
            </a:r>
          </a:p>
          <a:p>
            <a:pPr lvl="2">
              <a:spcBef>
                <a:spcPts val="0"/>
              </a:spcBef>
            </a:pPr>
            <a:r>
              <a:rPr lang="en-GB" dirty="0" smtClean="0"/>
              <a:t>Region</a:t>
            </a:r>
          </a:p>
          <a:p>
            <a:pPr lvl="2">
              <a:spcBef>
                <a:spcPts val="0"/>
              </a:spcBef>
            </a:pPr>
            <a:r>
              <a:rPr lang="en-GB" dirty="0" smtClean="0"/>
              <a:t>Boundary</a:t>
            </a:r>
          </a:p>
          <a:p>
            <a:pPr lvl="2">
              <a:spcBef>
                <a:spcPts val="0"/>
              </a:spcBef>
            </a:pPr>
            <a:r>
              <a:rPr lang="en-GB" dirty="0" smtClean="0"/>
              <a:t>Low-level, pixel-based</a:t>
            </a:r>
          </a:p>
          <a:p>
            <a:pPr lvl="2">
              <a:spcBef>
                <a:spcPts val="0"/>
              </a:spcBef>
            </a:pPr>
            <a:r>
              <a:rPr lang="en-GB" dirty="0" smtClean="0"/>
              <a:t>Mid-level, clustering</a:t>
            </a:r>
          </a:p>
          <a:p>
            <a:pPr lvl="2">
              <a:spcBef>
                <a:spcPts val="0"/>
              </a:spcBef>
            </a:pPr>
            <a:r>
              <a:rPr lang="en-GB" dirty="0" smtClean="0"/>
              <a:t>High-level model-based</a:t>
            </a:r>
          </a:p>
          <a:p>
            <a:pPr lvl="2">
              <a:spcBef>
                <a:spcPts val="0"/>
              </a:spcBef>
            </a:pPr>
            <a:r>
              <a:rPr lang="en-GB" dirty="0" smtClean="0"/>
              <a:t>High-level probabilistic methods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Threshold selection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Interactive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Adaptive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Minimisation of within class variance</a:t>
            </a:r>
          </a:p>
          <a:p>
            <a:pPr lvl="2">
              <a:spcBef>
                <a:spcPts val="0"/>
              </a:spcBef>
            </a:pPr>
            <a:r>
              <a:rPr lang="en-GB" dirty="0" smtClean="0"/>
              <a:t>High-level of errors with overlapping distributions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Clustering</a:t>
            </a:r>
          </a:p>
          <a:p>
            <a:pPr lvl="2">
              <a:spcBef>
                <a:spcPts val="0"/>
              </a:spcBef>
            </a:pPr>
            <a:r>
              <a:rPr lang="en-GB" dirty="0" smtClean="0"/>
              <a:t>High-level of errors with overlapping distributions</a:t>
            </a:r>
          </a:p>
          <a:p>
            <a:pPr lvl="1">
              <a:spcBef>
                <a:spcPts val="0"/>
              </a:spcBef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7FFA91-44F2-4E47-8331-645CF2AF0BDE}" type="slidenum">
              <a:rPr lang="en-GB" smtClean="0"/>
              <a:pPr>
                <a:defRPr/>
              </a:pPr>
              <a:t>89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Grey-level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143000"/>
            <a:ext cx="8543925" cy="5572125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GB" dirty="0" smtClean="0">
                <a:latin typeface="Arial" charset="0"/>
              </a:rPr>
              <a:t>Natural scenes and images are perceived on a continuous scale</a:t>
            </a:r>
          </a:p>
          <a:p>
            <a:pPr>
              <a:buFontTx/>
              <a:buBlip>
                <a:blip r:embed="rId2"/>
              </a:buBlip>
            </a:pPr>
            <a:r>
              <a:rPr lang="en-GB" dirty="0" smtClean="0">
                <a:latin typeface="Arial" charset="0"/>
              </a:rPr>
              <a:t>Computer images are quantised:</a:t>
            </a:r>
          </a:p>
          <a:p>
            <a:pPr lvl="1">
              <a:spcBef>
                <a:spcPct val="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Spatial quantisation: 640x480 pixels, upwards</a:t>
            </a:r>
          </a:p>
          <a:p>
            <a:pPr lvl="1">
              <a:spcBef>
                <a:spcPct val="0"/>
              </a:spcBef>
              <a:buFontTx/>
              <a:buBlip>
                <a:blip r:embed="rId3"/>
              </a:buBlip>
            </a:pPr>
            <a:r>
              <a:rPr lang="en-GB" dirty="0" smtClean="0">
                <a:latin typeface="Arial" charset="0"/>
              </a:rPr>
              <a:t>Grey-levels: 256</a:t>
            </a:r>
          </a:p>
          <a:p>
            <a:pPr lvl="2">
              <a:spcBef>
                <a:spcPct val="0"/>
              </a:spcBef>
              <a:buFontTx/>
              <a:buBlip>
                <a:blip r:embed="rId4"/>
              </a:buBlip>
            </a:pPr>
            <a:r>
              <a:rPr lang="en-GB" dirty="0" smtClean="0">
                <a:latin typeface="Arial" charset="0"/>
              </a:rPr>
              <a:t>Corresponds to 8 bits</a:t>
            </a:r>
          </a:p>
          <a:p>
            <a:pPr lvl="2">
              <a:spcBef>
                <a:spcPct val="0"/>
              </a:spcBef>
              <a:buFontTx/>
              <a:buBlip>
                <a:blip r:embed="rId4"/>
              </a:buBlip>
            </a:pPr>
            <a:r>
              <a:rPr lang="en-GB" dirty="0" smtClean="0">
                <a:latin typeface="Arial" charset="0"/>
              </a:rPr>
              <a:t>Human vision distinguishes a change of  1 in 32 to 1 in 64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2C97C7-C158-4FEF-B39E-C10C87C638D6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>
              <a:latin typeface="Arial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446049" y="223024"/>
            <a:ext cx="1962615" cy="70252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Alvey</a:t>
            </a:r>
            <a:r>
              <a:rPr lang="en-GB" dirty="0" smtClean="0"/>
              <a:t> Video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9704"/>
            <a:ext cx="8229600" cy="4525963"/>
          </a:xfrm>
        </p:spPr>
        <p:txBody>
          <a:bodyPr/>
          <a:lstStyle/>
          <a:p>
            <a:r>
              <a:rPr lang="en-GB" dirty="0" smtClean="0"/>
              <a:t>Relaxation Labelling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Applicable to 3D interpretation 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Edge labelling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Region labelling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Issues</a:t>
            </a:r>
          </a:p>
          <a:p>
            <a:pPr lvl="2">
              <a:spcBef>
                <a:spcPts val="0"/>
              </a:spcBef>
            </a:pPr>
            <a:r>
              <a:rPr lang="en-GB" dirty="0" smtClean="0"/>
              <a:t>Convergence criteria</a:t>
            </a:r>
          </a:p>
          <a:p>
            <a:pPr lvl="2">
              <a:spcBef>
                <a:spcPts val="0"/>
              </a:spcBef>
            </a:pPr>
            <a:r>
              <a:rPr lang="en-GB" dirty="0" smtClean="0"/>
              <a:t>Support and contraindication weights not easy to estimate</a:t>
            </a:r>
          </a:p>
          <a:p>
            <a:pPr lvl="2">
              <a:spcBef>
                <a:spcPts val="0"/>
              </a:spcBef>
            </a:pPr>
            <a:r>
              <a:rPr lang="en-GB" dirty="0" smtClean="0"/>
              <a:t>Computation of probability of background membership likelihood based on grey-level value is unreliable</a:t>
            </a:r>
          </a:p>
          <a:p>
            <a:pPr lvl="1">
              <a:spcBef>
                <a:spcPts val="0"/>
              </a:spcBef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7FFA91-44F2-4E47-8331-645CF2AF0BDE}" type="slidenum">
              <a:rPr lang="en-GB" smtClean="0"/>
              <a:pPr>
                <a:defRPr/>
              </a:pPr>
              <a:t>90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5260"/>
            <a:ext cx="8229600" cy="5590904"/>
          </a:xfrm>
        </p:spPr>
        <p:txBody>
          <a:bodyPr/>
          <a:lstStyle/>
          <a:p>
            <a:r>
              <a:rPr lang="en-GB" dirty="0" smtClean="0"/>
              <a:t>EM Algorithm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E step</a:t>
            </a:r>
          </a:p>
          <a:p>
            <a:pPr lvl="2">
              <a:spcBef>
                <a:spcPts val="0"/>
              </a:spcBef>
            </a:pPr>
            <a:r>
              <a:rPr lang="en-GB" dirty="0" smtClean="0"/>
              <a:t>Estimate probability of belonging to a class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M step</a:t>
            </a:r>
          </a:p>
          <a:p>
            <a:pPr lvl="2">
              <a:spcBef>
                <a:spcPts val="0"/>
              </a:spcBef>
            </a:pPr>
            <a:r>
              <a:rPr lang="en-GB" dirty="0" smtClean="0"/>
              <a:t>Update parameters for E step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Gaussian Mixture Model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Issues</a:t>
            </a:r>
          </a:p>
          <a:p>
            <a:pPr lvl="2">
              <a:spcBef>
                <a:spcPts val="0"/>
              </a:spcBef>
            </a:pPr>
            <a:r>
              <a:rPr lang="en-GB" dirty="0" smtClean="0"/>
              <a:t>Can get stuck in a local minima</a:t>
            </a:r>
          </a:p>
          <a:p>
            <a:pPr lvl="2">
              <a:spcBef>
                <a:spcPts val="0"/>
              </a:spcBef>
            </a:pPr>
            <a:r>
              <a:rPr lang="en-GB" dirty="0" smtClean="0"/>
              <a:t>Needs a good initialization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Background Subtraction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Basic Method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Mixture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7FFA91-44F2-4E47-8331-645CF2AF0BDE}" type="slidenum">
              <a:rPr lang="en-GB" smtClean="0"/>
              <a:pPr>
                <a:defRPr/>
              </a:pPr>
              <a:t>91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 bldLvl="2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630"/>
            <a:ext cx="8229600" cy="576516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 smtClean="0"/>
              <a:t>Edge enhancement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Linear operators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First derivatives</a:t>
            </a:r>
          </a:p>
          <a:p>
            <a:pPr lvl="2">
              <a:spcBef>
                <a:spcPts val="0"/>
              </a:spcBef>
            </a:pPr>
            <a:r>
              <a:rPr lang="en-GB" dirty="0" smtClean="0"/>
              <a:t>Edge at minima and maxima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Second derivatives</a:t>
            </a:r>
          </a:p>
          <a:p>
            <a:pPr lvl="2">
              <a:spcBef>
                <a:spcPts val="0"/>
              </a:spcBef>
            </a:pPr>
            <a:r>
              <a:rPr lang="en-GB" dirty="0" smtClean="0"/>
              <a:t>Edge at zero crossing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Canny Edge Detector</a:t>
            </a:r>
          </a:p>
          <a:p>
            <a:pPr lvl="2">
              <a:spcBef>
                <a:spcPts val="0"/>
              </a:spcBef>
            </a:pPr>
            <a:r>
              <a:rPr lang="en-GB" dirty="0" smtClean="0"/>
              <a:t>Select normal to edge</a:t>
            </a:r>
          </a:p>
          <a:p>
            <a:pPr lvl="2">
              <a:spcBef>
                <a:spcPts val="0"/>
              </a:spcBef>
            </a:pPr>
            <a:r>
              <a:rPr lang="en-GB" dirty="0" smtClean="0"/>
              <a:t>Non-maxima suppression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Facet model</a:t>
            </a:r>
          </a:p>
          <a:p>
            <a:pPr lvl="2">
              <a:spcBef>
                <a:spcPts val="0"/>
              </a:spcBef>
            </a:pPr>
            <a:r>
              <a:rPr lang="en-GB" dirty="0" smtClean="0"/>
              <a:t>Fit a cubic or other surface patch</a:t>
            </a:r>
          </a:p>
          <a:p>
            <a:pPr lvl="2">
              <a:spcBef>
                <a:spcPts val="0"/>
              </a:spcBef>
            </a:pPr>
            <a:r>
              <a:rPr lang="en-GB" dirty="0" smtClean="0"/>
              <a:t>Compute coefficients using convolution masks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7FFA91-44F2-4E47-8331-645CF2AF0BDE}" type="slidenum">
              <a:rPr lang="en-GB" smtClean="0"/>
              <a:pPr>
                <a:defRPr/>
              </a:pPr>
              <a:t>92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590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 smtClean="0"/>
              <a:t>Corner Detection</a:t>
            </a:r>
          </a:p>
          <a:p>
            <a:pPr lvl="1">
              <a:spcBef>
                <a:spcPts val="0"/>
              </a:spcBef>
            </a:pPr>
            <a:r>
              <a:rPr lang="en-GB" dirty="0" err="1" smtClean="0"/>
              <a:t>Moravec</a:t>
            </a:r>
            <a:endParaRPr lang="en-GB" dirty="0" smtClean="0"/>
          </a:p>
          <a:p>
            <a:pPr lvl="1">
              <a:spcBef>
                <a:spcPts val="0"/>
              </a:spcBef>
            </a:pPr>
            <a:r>
              <a:rPr lang="en-GB" dirty="0" smtClean="0"/>
              <a:t>Harris-Stephens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Case study for gesture and speech in weather forecast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7FFA91-44F2-4E47-8331-645CF2AF0BDE}" type="slidenum">
              <a:rPr lang="en-GB" smtClean="0"/>
              <a:pPr>
                <a:defRPr/>
              </a:pPr>
              <a:t>93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47089</TotalTime>
  <Words>3929</Words>
  <Application>Microsoft Office PowerPoint</Application>
  <PresentationFormat>On-screen Show (4:3)</PresentationFormat>
  <Paragraphs>1110</Paragraphs>
  <Slides>93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93</vt:i4>
      </vt:variant>
    </vt:vector>
  </HeadingPairs>
  <TitlesOfParts>
    <vt:vector size="104" baseType="lpstr">
      <vt:lpstr>Arial</vt:lpstr>
      <vt:lpstr>Calibri</vt:lpstr>
      <vt:lpstr>Symbol</vt:lpstr>
      <vt:lpstr>Times New Roman</vt:lpstr>
      <vt:lpstr>Wingdings</vt:lpstr>
      <vt:lpstr>Office Theme</vt:lpstr>
      <vt:lpstr>Custom Design</vt:lpstr>
      <vt:lpstr>Equation</vt:lpstr>
      <vt:lpstr>Microsoft Word Picture</vt:lpstr>
      <vt:lpstr>Chart</vt:lpstr>
      <vt:lpstr>Microsoft Equation 3.0</vt:lpstr>
      <vt:lpstr>M.Sc. Multimodal Interaction M.Eng. EE4H: Speech and Vision 2010-11</vt:lpstr>
      <vt:lpstr>Background</vt:lpstr>
      <vt:lpstr> </vt:lpstr>
      <vt:lpstr> </vt:lpstr>
      <vt:lpstr>Lip Tracking</vt:lpstr>
      <vt:lpstr>Detection of Hands and Lips</vt:lpstr>
      <vt:lpstr> </vt:lpstr>
      <vt:lpstr>Sources</vt:lpstr>
      <vt:lpstr>Grey-level</vt:lpstr>
      <vt:lpstr>sEGMENTATION Part 1</vt:lpstr>
      <vt:lpstr>Colour Spaces</vt:lpstr>
      <vt:lpstr> </vt:lpstr>
      <vt:lpstr> </vt:lpstr>
      <vt:lpstr>Gamut</vt:lpstr>
      <vt:lpstr>Colour Constancy</vt:lpstr>
      <vt:lpstr>Colour Perception</vt:lpstr>
      <vt:lpstr> </vt:lpstr>
      <vt:lpstr> </vt:lpstr>
      <vt:lpstr>Skin Colour Space Histograms</vt:lpstr>
      <vt:lpstr> </vt:lpstr>
      <vt:lpstr>Infra-Red</vt:lpstr>
      <vt:lpstr> </vt:lpstr>
      <vt:lpstr>Infra-Red for Gesture Recognition</vt:lpstr>
      <vt:lpstr>Image Interpretation</vt:lpstr>
      <vt:lpstr>Segmentation</vt:lpstr>
      <vt:lpstr>Segmentation</vt:lpstr>
      <vt:lpstr>Slide 27</vt:lpstr>
      <vt:lpstr>Segmentation</vt:lpstr>
      <vt:lpstr>Segmentation: Grey-Level Histogram Threshold Selection</vt:lpstr>
      <vt:lpstr>Segmentation Part 2</vt:lpstr>
      <vt:lpstr>Grey level Threshold Selection</vt:lpstr>
      <vt:lpstr>Minimisation of within Group Variance</vt:lpstr>
      <vt:lpstr> </vt:lpstr>
      <vt:lpstr> </vt:lpstr>
      <vt:lpstr> </vt:lpstr>
      <vt:lpstr>Application of Minimisation of within Group Variance</vt:lpstr>
      <vt:lpstr> </vt:lpstr>
      <vt:lpstr>Grey-level clustering</vt:lpstr>
      <vt:lpstr>Iterative Clustering Algorithm</vt:lpstr>
      <vt:lpstr> </vt:lpstr>
      <vt:lpstr>Convergence: Outline Proof</vt:lpstr>
      <vt:lpstr> </vt:lpstr>
      <vt:lpstr>Relaxation Labelling</vt:lpstr>
      <vt:lpstr> </vt:lpstr>
      <vt:lpstr> </vt:lpstr>
      <vt:lpstr> </vt:lpstr>
      <vt:lpstr> </vt:lpstr>
      <vt:lpstr> </vt:lpstr>
      <vt:lpstr>Comparison of Thresholding and Relaxation Labelling</vt:lpstr>
      <vt:lpstr>Relaxation Labelling applied to a natural image</vt:lpstr>
      <vt:lpstr>Background Subtraction</vt:lpstr>
      <vt:lpstr>Background Subtraction</vt:lpstr>
      <vt:lpstr>Basic Background Subtraction</vt:lpstr>
      <vt:lpstr>Detailed Description</vt:lpstr>
      <vt:lpstr>Statistical Models for Background Subtraction</vt:lpstr>
      <vt:lpstr>Mixture Models (Background and Foreground)</vt:lpstr>
      <vt:lpstr>Gaussian Mixture Model</vt:lpstr>
      <vt:lpstr> </vt:lpstr>
      <vt:lpstr>Outline Description of Algorithm</vt:lpstr>
      <vt:lpstr> </vt:lpstr>
      <vt:lpstr>Edge enhancement</vt:lpstr>
      <vt:lpstr>Edge Enhancement</vt:lpstr>
      <vt:lpstr>Overview of Edge Enhancement</vt:lpstr>
      <vt:lpstr>Linear Edge Enhancement</vt:lpstr>
      <vt:lpstr>Linear, Convolution Operators</vt:lpstr>
      <vt:lpstr> </vt:lpstr>
      <vt:lpstr>Second Derivate Edge Enhancement</vt:lpstr>
      <vt:lpstr> </vt:lpstr>
      <vt:lpstr>Canny Edge Detector: Introduction</vt:lpstr>
      <vt:lpstr> </vt:lpstr>
      <vt:lpstr>Canny Edge Detector: Outline of Algorithm</vt:lpstr>
      <vt:lpstr>Canny Edge Detector: Key Detail</vt:lpstr>
      <vt:lpstr>Canny Edge Detector: Key Detail</vt:lpstr>
      <vt:lpstr>Canny Edge Detector: Key Detail</vt:lpstr>
      <vt:lpstr>Corner detection</vt:lpstr>
      <vt:lpstr>Corner Detection</vt:lpstr>
      <vt:lpstr>Corner Detection strategies</vt:lpstr>
      <vt:lpstr>Moravec Corner Detector</vt:lpstr>
      <vt:lpstr>Case study</vt:lpstr>
      <vt:lpstr>Case Study</vt:lpstr>
      <vt:lpstr> </vt:lpstr>
      <vt:lpstr> </vt:lpstr>
      <vt:lpstr>Detecting Prosodically Significant Segments</vt:lpstr>
      <vt:lpstr> </vt:lpstr>
      <vt:lpstr> </vt:lpstr>
      <vt:lpstr>Results Summary</vt:lpstr>
      <vt:lpstr>Revision Recap</vt:lpstr>
      <vt:lpstr> </vt:lpstr>
      <vt:lpstr> </vt:lpstr>
      <vt:lpstr> </vt:lpstr>
      <vt:lpstr> </vt:lpstr>
      <vt:lpstr> </vt:lpstr>
      <vt:lpstr> </vt:lpstr>
    </vt:vector>
  </TitlesOfParts>
  <Company>School of Engineering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Multimodal Interaction</dc:title>
  <dc:creator>David Pycock</dc:creator>
  <cp:lastModifiedBy>spannm</cp:lastModifiedBy>
  <cp:revision>780</cp:revision>
  <cp:lastPrinted>2010-11-08T22:49:08Z</cp:lastPrinted>
  <dcterms:created xsi:type="dcterms:W3CDTF">2008-09-25T10:24:56Z</dcterms:created>
  <dcterms:modified xsi:type="dcterms:W3CDTF">2011-06-08T09:52:49Z</dcterms:modified>
</cp:coreProperties>
</file>