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9" r:id="rId2"/>
    <p:sldId id="290" r:id="rId3"/>
    <p:sldId id="297" r:id="rId4"/>
    <p:sldId id="292" r:id="rId5"/>
    <p:sldId id="294" r:id="rId6"/>
    <p:sldId id="293" r:id="rId7"/>
    <p:sldId id="295" r:id="rId8"/>
    <p:sldId id="296" r:id="rId9"/>
    <p:sldId id="291" r:id="rId10"/>
    <p:sldId id="288" r:id="rId11"/>
    <p:sldId id="271" r:id="rId12"/>
    <p:sldId id="278" r:id="rId13"/>
    <p:sldId id="280" r:id="rId14"/>
    <p:sldId id="282" r:id="rId15"/>
    <p:sldId id="284" r:id="rId16"/>
    <p:sldId id="272" r:id="rId17"/>
    <p:sldId id="285" r:id="rId18"/>
    <p:sldId id="286" r:id="rId19"/>
    <p:sldId id="273" r:id="rId20"/>
    <p:sldId id="274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0ED53F-78AF-4AFB-83F1-C26F1F88665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414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DEB2EC-6DA5-44CB-89E4-F0BF01F500C2}" type="slidenum">
              <a:rPr lang="en-GB"/>
              <a:pPr/>
              <a:t>11</a:t>
            </a:fld>
            <a:endParaRPr lang="en-GB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5F07C-2BA2-48CF-9755-D9C067A3527F}" type="slidenum">
              <a:rPr lang="en-GB"/>
              <a:pPr/>
              <a:t>12</a:t>
            </a:fld>
            <a:endParaRPr lang="en-GB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364A2-9DCC-4C45-910D-AF6A379923F0}" type="slidenum">
              <a:rPr lang="en-GB"/>
              <a:pPr/>
              <a:t>13</a:t>
            </a:fld>
            <a:endParaRPr lang="en-GB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C7295-D987-47EF-A768-C1813F791442}" type="slidenum">
              <a:rPr lang="en-GB"/>
              <a:pPr/>
              <a:t>14</a:t>
            </a:fld>
            <a:endParaRPr lang="en-GB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535F9-5F92-4F70-9427-BA29AB024F3C}" type="slidenum">
              <a:rPr lang="en-GB"/>
              <a:pPr/>
              <a:t>15</a:t>
            </a:fld>
            <a:endParaRPr lang="en-GB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3327C-8C17-4998-8E1B-8B8A13DF3631}" type="slidenum">
              <a:rPr lang="en-GB"/>
              <a:pPr/>
              <a:t>16</a:t>
            </a:fld>
            <a:endParaRPr lang="en-GB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E0A54-D08F-41D0-8E93-7775E413D645}" type="slidenum">
              <a:rPr lang="en-GB"/>
              <a:pPr/>
              <a:t>19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E1CB3-1079-45A9-B6E2-7E53CEF27E3B}" type="slidenum">
              <a:rPr lang="en-GB"/>
              <a:pPr/>
              <a:t>20</a:t>
            </a:fld>
            <a:endParaRPr lang="en-GB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b_burgundy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1588"/>
            <a:ext cx="9148763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97088" y="2478088"/>
            <a:ext cx="5218112" cy="1908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62600"/>
            <a:ext cx="8456613" cy="1065213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34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5613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5613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04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9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85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5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22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72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489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7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901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wordmarque_burgundy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613" y="5594350"/>
            <a:ext cx="2846387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56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65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o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4.wmf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es.bham.ac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5613"/>
            <a:ext cx="7772400" cy="741362"/>
          </a:xfrm>
        </p:spPr>
        <p:txBody>
          <a:bodyPr/>
          <a:lstStyle/>
          <a:p>
            <a:r>
              <a:rPr lang="en-GB"/>
              <a:t>Schedule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5538"/>
            <a:ext cx="8458200" cy="5040312"/>
          </a:xfrm>
        </p:spPr>
        <p:txBody>
          <a:bodyPr/>
          <a:lstStyle/>
          <a:p>
            <a:r>
              <a:rPr lang="en-GB" sz="2400" dirty="0" smtClean="0"/>
              <a:t>23 </a:t>
            </a:r>
            <a:r>
              <a:rPr lang="en-GB" sz="2400" dirty="0"/>
              <a:t>(</a:t>
            </a:r>
            <a:r>
              <a:rPr lang="en-GB" sz="2400" dirty="0" err="1"/>
              <a:t>spr</a:t>
            </a:r>
            <a:r>
              <a:rPr lang="en-GB" sz="2400" dirty="0"/>
              <a:t> </a:t>
            </a:r>
            <a:r>
              <a:rPr lang="en-GB" sz="2400" dirty="0" smtClean="0"/>
              <a:t>3), </a:t>
            </a:r>
            <a:r>
              <a:rPr lang="en-GB" sz="2400" dirty="0" smtClean="0"/>
              <a:t>29 </a:t>
            </a:r>
            <a:r>
              <a:rPr lang="en-GB" sz="2400" dirty="0" smtClean="0"/>
              <a:t>Jan, </a:t>
            </a:r>
            <a:r>
              <a:rPr lang="en-GB" sz="2400" dirty="0"/>
              <a:t>Formal </a:t>
            </a:r>
            <a:r>
              <a:rPr lang="en-GB" sz="2400" dirty="0" smtClean="0"/>
              <a:t>Launch</a:t>
            </a:r>
            <a:endParaRPr lang="en-GB" sz="2400" dirty="0"/>
          </a:p>
          <a:p>
            <a:r>
              <a:rPr lang="en-GB" sz="2400" dirty="0" smtClean="0"/>
              <a:t>24 </a:t>
            </a:r>
            <a:r>
              <a:rPr lang="en-GB" sz="2400" dirty="0"/>
              <a:t>(</a:t>
            </a:r>
            <a:r>
              <a:rPr lang="en-GB" sz="2400" dirty="0" err="1"/>
              <a:t>spr</a:t>
            </a:r>
            <a:r>
              <a:rPr lang="en-GB" sz="2400" dirty="0"/>
              <a:t> </a:t>
            </a:r>
            <a:r>
              <a:rPr lang="en-GB" sz="2400" dirty="0" smtClean="0"/>
              <a:t>4), </a:t>
            </a:r>
            <a:r>
              <a:rPr lang="en-GB" sz="2400" dirty="0"/>
              <a:t>5</a:t>
            </a:r>
            <a:r>
              <a:rPr lang="en-GB" sz="2400" dirty="0" smtClean="0"/>
              <a:t> Feb, </a:t>
            </a:r>
            <a:r>
              <a:rPr lang="en-GB" sz="2400" dirty="0"/>
              <a:t>Consultation, Team m</a:t>
            </a:r>
            <a:r>
              <a:rPr lang="en-GB" sz="2400" dirty="0" smtClean="0"/>
              <a:t>eetings</a:t>
            </a:r>
            <a:endParaRPr lang="en-GB" sz="2400" b="1" dirty="0"/>
          </a:p>
          <a:p>
            <a:r>
              <a:rPr lang="en-GB" sz="2400" dirty="0" smtClean="0"/>
              <a:t>25 </a:t>
            </a:r>
            <a:r>
              <a:rPr lang="en-GB" sz="2400" dirty="0"/>
              <a:t>(</a:t>
            </a:r>
            <a:r>
              <a:rPr lang="en-GB" sz="2400" dirty="0" err="1"/>
              <a:t>spr</a:t>
            </a:r>
            <a:r>
              <a:rPr lang="en-GB" sz="2400" dirty="0"/>
              <a:t> </a:t>
            </a:r>
            <a:r>
              <a:rPr lang="en-GB" sz="2400" dirty="0" smtClean="0"/>
              <a:t>5), </a:t>
            </a:r>
            <a:r>
              <a:rPr lang="en-GB" sz="2400" dirty="0" smtClean="0"/>
              <a:t>11 </a:t>
            </a:r>
            <a:r>
              <a:rPr lang="en-GB" sz="2400" dirty="0"/>
              <a:t>Feb, </a:t>
            </a:r>
            <a:r>
              <a:rPr lang="en-GB" sz="2400" b="1" dirty="0"/>
              <a:t>Interim Team </a:t>
            </a:r>
            <a:r>
              <a:rPr lang="en-GB" sz="2400" b="1" dirty="0" smtClean="0"/>
              <a:t>Report (10%) + Slides</a:t>
            </a:r>
          </a:p>
          <a:p>
            <a:r>
              <a:rPr lang="en-GB" sz="2400" dirty="0" smtClean="0"/>
              <a:t>25 (</a:t>
            </a:r>
            <a:r>
              <a:rPr lang="en-GB" sz="2400" dirty="0" err="1" smtClean="0"/>
              <a:t>spr</a:t>
            </a:r>
            <a:r>
              <a:rPr lang="en-GB" sz="2400" dirty="0" smtClean="0"/>
              <a:t> 5), </a:t>
            </a:r>
            <a:r>
              <a:rPr lang="en-GB" sz="2400" dirty="0" smtClean="0"/>
              <a:t>12 </a:t>
            </a:r>
            <a:r>
              <a:rPr lang="en-GB" sz="2400" dirty="0" smtClean="0"/>
              <a:t>Feb, </a:t>
            </a:r>
            <a:r>
              <a:rPr lang="en-GB" sz="2400" b="1" dirty="0" smtClean="0"/>
              <a:t>Interim Team Presentation (10%)</a:t>
            </a:r>
            <a:endParaRPr lang="en-GB" sz="2400" b="1" dirty="0"/>
          </a:p>
          <a:p>
            <a:r>
              <a:rPr lang="en-GB" sz="2400" dirty="0"/>
              <a:t>26 (</a:t>
            </a:r>
            <a:r>
              <a:rPr lang="en-GB" sz="2400" dirty="0" err="1"/>
              <a:t>spr</a:t>
            </a:r>
            <a:r>
              <a:rPr lang="en-GB" sz="2400" dirty="0"/>
              <a:t> </a:t>
            </a:r>
            <a:r>
              <a:rPr lang="en-GB" sz="2400" dirty="0" smtClean="0"/>
              <a:t>6), </a:t>
            </a:r>
            <a:r>
              <a:rPr lang="en-GB" sz="2400" dirty="0" smtClean="0"/>
              <a:t>19 </a:t>
            </a:r>
            <a:r>
              <a:rPr lang="en-GB" sz="2400" dirty="0"/>
              <a:t>Feb, </a:t>
            </a:r>
            <a:r>
              <a:rPr lang="en-GB" sz="2400" dirty="0" smtClean="0"/>
              <a:t>Consultation, Team meetings</a:t>
            </a:r>
            <a:endParaRPr lang="en-GB" sz="2400" dirty="0"/>
          </a:p>
          <a:p>
            <a:r>
              <a:rPr lang="en-GB" sz="2400" dirty="0"/>
              <a:t>27 (</a:t>
            </a:r>
            <a:r>
              <a:rPr lang="en-GB" sz="2400" dirty="0" err="1"/>
              <a:t>spr</a:t>
            </a:r>
            <a:r>
              <a:rPr lang="en-GB" sz="2400" dirty="0"/>
              <a:t> </a:t>
            </a:r>
            <a:r>
              <a:rPr lang="en-GB" sz="2400" dirty="0" smtClean="0"/>
              <a:t>7), </a:t>
            </a:r>
            <a:r>
              <a:rPr lang="en-GB" sz="2400" dirty="0" smtClean="0"/>
              <a:t>26 </a:t>
            </a:r>
            <a:r>
              <a:rPr lang="en-GB" sz="2400" dirty="0"/>
              <a:t>Feb, </a:t>
            </a:r>
            <a:r>
              <a:rPr lang="en-GB" sz="2400" dirty="0" smtClean="0"/>
              <a:t>Consultation, Team meetings</a:t>
            </a:r>
          </a:p>
          <a:p>
            <a:r>
              <a:rPr lang="en-GB" sz="2400" dirty="0" smtClean="0"/>
              <a:t>28 (</a:t>
            </a:r>
            <a:r>
              <a:rPr lang="en-GB" sz="2400" dirty="0" err="1" smtClean="0"/>
              <a:t>spr</a:t>
            </a:r>
            <a:r>
              <a:rPr lang="en-GB" sz="2400" dirty="0" smtClean="0"/>
              <a:t> 8), </a:t>
            </a:r>
            <a:r>
              <a:rPr lang="en-GB" sz="2400" dirty="0"/>
              <a:t>4</a:t>
            </a:r>
            <a:r>
              <a:rPr lang="en-GB" sz="2400" dirty="0" smtClean="0"/>
              <a:t> Mar, </a:t>
            </a:r>
            <a:r>
              <a:rPr lang="en-GB" sz="2400" b="1" dirty="0" smtClean="0"/>
              <a:t>Hand-in Presentation slides</a:t>
            </a:r>
            <a:endParaRPr lang="en-GB" sz="2400" b="1" dirty="0"/>
          </a:p>
          <a:p>
            <a:r>
              <a:rPr lang="en-GB" sz="2400" dirty="0"/>
              <a:t>28 (</a:t>
            </a:r>
            <a:r>
              <a:rPr lang="en-GB" sz="2400" dirty="0" err="1"/>
              <a:t>spr</a:t>
            </a:r>
            <a:r>
              <a:rPr lang="en-GB" sz="2400" dirty="0"/>
              <a:t> </a:t>
            </a:r>
            <a:r>
              <a:rPr lang="en-GB" sz="2400" dirty="0" smtClean="0"/>
              <a:t>8), </a:t>
            </a:r>
            <a:r>
              <a:rPr lang="en-GB" sz="2400" dirty="0"/>
              <a:t>5</a:t>
            </a:r>
            <a:r>
              <a:rPr lang="en-GB" sz="2400" dirty="0" smtClean="0"/>
              <a:t>  </a:t>
            </a:r>
            <a:r>
              <a:rPr lang="en-GB" sz="2400" dirty="0" smtClean="0"/>
              <a:t>&amp; </a:t>
            </a:r>
            <a:r>
              <a:rPr lang="en-GB" sz="2400" dirty="0"/>
              <a:t>6</a:t>
            </a:r>
            <a:r>
              <a:rPr lang="en-GB" sz="2400" dirty="0" smtClean="0"/>
              <a:t> Mar, </a:t>
            </a:r>
            <a:r>
              <a:rPr lang="en-GB" sz="2400" b="1" dirty="0"/>
              <a:t>Final Team </a:t>
            </a:r>
            <a:r>
              <a:rPr lang="en-GB" sz="2400" b="1" dirty="0" smtClean="0"/>
              <a:t>Present (25%)</a:t>
            </a:r>
          </a:p>
          <a:p>
            <a:r>
              <a:rPr lang="en-GB" sz="2400" dirty="0" smtClean="0"/>
              <a:t>29 (</a:t>
            </a:r>
            <a:r>
              <a:rPr lang="en-GB" sz="2400" dirty="0" err="1" smtClean="0"/>
              <a:t>spr</a:t>
            </a:r>
            <a:r>
              <a:rPr lang="en-GB" sz="2400" dirty="0" smtClean="0"/>
              <a:t> 9), </a:t>
            </a:r>
            <a:r>
              <a:rPr lang="en-GB" sz="2400" dirty="0" smtClean="0"/>
              <a:t>12 </a:t>
            </a:r>
            <a:r>
              <a:rPr lang="en-GB" sz="2400" dirty="0" smtClean="0"/>
              <a:t>Mar, Final lecture</a:t>
            </a:r>
          </a:p>
          <a:p>
            <a:r>
              <a:rPr lang="en-GB" sz="2400" dirty="0" smtClean="0"/>
              <a:t>29 </a:t>
            </a:r>
            <a:r>
              <a:rPr lang="en-GB" sz="2400" dirty="0"/>
              <a:t>(</a:t>
            </a:r>
            <a:r>
              <a:rPr lang="en-GB" sz="2400" dirty="0" err="1"/>
              <a:t>spr</a:t>
            </a:r>
            <a:r>
              <a:rPr lang="en-GB" sz="2400" dirty="0"/>
              <a:t> 9</a:t>
            </a:r>
            <a:r>
              <a:rPr lang="en-GB" sz="2400" dirty="0" smtClean="0"/>
              <a:t>), </a:t>
            </a:r>
            <a:r>
              <a:rPr lang="en-GB" sz="2400" dirty="0" smtClean="0"/>
              <a:t>14 </a:t>
            </a:r>
            <a:r>
              <a:rPr lang="en-GB" sz="2400" dirty="0"/>
              <a:t>Mar, </a:t>
            </a:r>
            <a:r>
              <a:rPr lang="en-GB" sz="2400" b="1" dirty="0" smtClean="0"/>
              <a:t>Team Report (25%)</a:t>
            </a:r>
            <a:endParaRPr lang="en-GB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Working in Teams</a:t>
            </a: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5613"/>
            <a:ext cx="7773988" cy="1965325"/>
          </a:xfrm>
        </p:spPr>
        <p:txBody>
          <a:bodyPr/>
          <a:lstStyle/>
          <a:p>
            <a:r>
              <a:rPr lang="en-GB"/>
              <a:t>Working in teams. </a:t>
            </a:r>
            <a:br>
              <a:rPr lang="en-GB"/>
            </a:br>
            <a:r>
              <a:rPr lang="en-GB"/>
              <a:t>How might you choose to work?</a:t>
            </a:r>
            <a:br>
              <a:rPr lang="en-GB"/>
            </a:br>
            <a:r>
              <a:rPr lang="en-GB"/>
              <a:t>Some extreme models for discussion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997200"/>
            <a:ext cx="7772400" cy="2671763"/>
          </a:xfrm>
        </p:spPr>
        <p:txBody>
          <a:bodyPr/>
          <a:lstStyle/>
          <a:p>
            <a:r>
              <a:rPr lang="en-GB" sz="3600"/>
              <a:t>Power Culture</a:t>
            </a:r>
          </a:p>
          <a:p>
            <a:r>
              <a:rPr lang="en-GB" sz="3600"/>
              <a:t>Role Culture</a:t>
            </a:r>
          </a:p>
          <a:p>
            <a:r>
              <a:rPr lang="en-GB" sz="3600"/>
              <a:t>Matrix Culture</a:t>
            </a:r>
          </a:p>
          <a:p>
            <a:r>
              <a:rPr lang="en-GB" sz="3600"/>
              <a:t>Person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Power Culture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470525" cy="3656013"/>
          </a:xfrm>
        </p:spPr>
        <p:txBody>
          <a:bodyPr/>
          <a:lstStyle/>
          <a:p>
            <a:r>
              <a:rPr lang="en-GB"/>
              <a:t>Power at the centre</a:t>
            </a:r>
          </a:p>
          <a:p>
            <a:r>
              <a:rPr lang="en-GB"/>
              <a:t>Unambiguous decision-making</a:t>
            </a:r>
          </a:p>
          <a:p>
            <a:r>
              <a:rPr lang="en-GB"/>
              <a:t>Flexible to change</a:t>
            </a:r>
          </a:p>
          <a:p>
            <a:r>
              <a:rPr lang="en-GB"/>
              <a:t>Limited by size</a:t>
            </a:r>
          </a:p>
          <a:p>
            <a:r>
              <a:rPr lang="en-GB"/>
              <a:t>Potential for a power vacuum</a:t>
            </a:r>
          </a:p>
          <a:p>
            <a:r>
              <a:rPr lang="en-GB"/>
              <a:t>The leader can get too overloaded.</a:t>
            </a:r>
          </a:p>
        </p:txBody>
      </p:sp>
      <p:grpSp>
        <p:nvGrpSpPr>
          <p:cNvPr id="45060" name="Group 4"/>
          <p:cNvGrpSpPr>
            <a:grpSpLocks/>
          </p:cNvGrpSpPr>
          <p:nvPr/>
        </p:nvGrpSpPr>
        <p:grpSpPr bwMode="auto">
          <a:xfrm>
            <a:off x="5940425" y="3716338"/>
            <a:ext cx="2593975" cy="2413000"/>
            <a:chOff x="929" y="663"/>
            <a:chExt cx="3811" cy="3544"/>
          </a:xfrm>
        </p:grpSpPr>
        <p:grpSp>
          <p:nvGrpSpPr>
            <p:cNvPr id="45061" name="Group 5"/>
            <p:cNvGrpSpPr>
              <a:grpSpLocks/>
            </p:cNvGrpSpPr>
            <p:nvPr/>
          </p:nvGrpSpPr>
          <p:grpSpPr bwMode="auto">
            <a:xfrm>
              <a:off x="1387" y="1076"/>
              <a:ext cx="2944" cy="2772"/>
              <a:chOff x="1342" y="981"/>
              <a:chExt cx="2944" cy="2772"/>
            </a:xfrm>
          </p:grpSpPr>
          <p:sp>
            <p:nvSpPr>
              <p:cNvPr id="45062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1342" y="981"/>
                <a:ext cx="2944" cy="27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3" name="Freeform 7"/>
              <p:cNvSpPr>
                <a:spLocks/>
              </p:cNvSpPr>
              <p:nvPr/>
            </p:nvSpPr>
            <p:spPr bwMode="auto">
              <a:xfrm>
                <a:off x="1502" y="2438"/>
                <a:ext cx="1372" cy="1315"/>
              </a:xfrm>
              <a:custGeom>
                <a:avLst/>
                <a:gdLst>
                  <a:gd name="T0" fmla="*/ 956 w 1038"/>
                  <a:gd name="T1" fmla="*/ 0 h 995"/>
                  <a:gd name="T2" fmla="*/ 956 w 1038"/>
                  <a:gd name="T3" fmla="*/ 0 h 995"/>
                  <a:gd name="T4" fmla="*/ 973 w 1038"/>
                  <a:gd name="T5" fmla="*/ 44 h 995"/>
                  <a:gd name="T6" fmla="*/ 994 w 1038"/>
                  <a:gd name="T7" fmla="*/ 107 h 995"/>
                  <a:gd name="T8" fmla="*/ 1015 w 1038"/>
                  <a:gd name="T9" fmla="*/ 193 h 995"/>
                  <a:gd name="T10" fmla="*/ 1031 w 1038"/>
                  <a:gd name="T11" fmla="*/ 303 h 995"/>
                  <a:gd name="T12" fmla="*/ 1038 w 1038"/>
                  <a:gd name="T13" fmla="*/ 436 h 995"/>
                  <a:gd name="T14" fmla="*/ 1031 w 1038"/>
                  <a:gd name="T15" fmla="*/ 597 h 995"/>
                  <a:gd name="T16" fmla="*/ 1008 w 1038"/>
                  <a:gd name="T17" fmla="*/ 781 h 995"/>
                  <a:gd name="T18" fmla="*/ 961 w 1038"/>
                  <a:gd name="T19" fmla="*/ 995 h 995"/>
                  <a:gd name="T20" fmla="*/ 961 w 1038"/>
                  <a:gd name="T21" fmla="*/ 995 h 995"/>
                  <a:gd name="T22" fmla="*/ 956 w 1038"/>
                  <a:gd name="T23" fmla="*/ 969 h 995"/>
                  <a:gd name="T24" fmla="*/ 933 w 1038"/>
                  <a:gd name="T25" fmla="*/ 941 h 995"/>
                  <a:gd name="T26" fmla="*/ 896 w 1038"/>
                  <a:gd name="T27" fmla="*/ 916 h 995"/>
                  <a:gd name="T28" fmla="*/ 851 w 1038"/>
                  <a:gd name="T29" fmla="*/ 895 h 995"/>
                  <a:gd name="T30" fmla="*/ 798 w 1038"/>
                  <a:gd name="T31" fmla="*/ 881 h 995"/>
                  <a:gd name="T32" fmla="*/ 742 w 1038"/>
                  <a:gd name="T33" fmla="*/ 876 h 995"/>
                  <a:gd name="T34" fmla="*/ 688 w 1038"/>
                  <a:gd name="T35" fmla="*/ 883 h 995"/>
                  <a:gd name="T36" fmla="*/ 642 w 1038"/>
                  <a:gd name="T37" fmla="*/ 904 h 995"/>
                  <a:gd name="T38" fmla="*/ 642 w 1038"/>
                  <a:gd name="T39" fmla="*/ 904 h 995"/>
                  <a:gd name="T40" fmla="*/ 644 w 1038"/>
                  <a:gd name="T41" fmla="*/ 876 h 995"/>
                  <a:gd name="T42" fmla="*/ 632 w 1038"/>
                  <a:gd name="T43" fmla="*/ 851 h 995"/>
                  <a:gd name="T44" fmla="*/ 611 w 1038"/>
                  <a:gd name="T45" fmla="*/ 827 h 995"/>
                  <a:gd name="T46" fmla="*/ 579 w 1038"/>
                  <a:gd name="T47" fmla="*/ 809 h 995"/>
                  <a:gd name="T48" fmla="*/ 539 w 1038"/>
                  <a:gd name="T49" fmla="*/ 795 h 995"/>
                  <a:gd name="T50" fmla="*/ 495 w 1038"/>
                  <a:gd name="T51" fmla="*/ 788 h 995"/>
                  <a:gd name="T52" fmla="*/ 446 w 1038"/>
                  <a:gd name="T53" fmla="*/ 788 h 995"/>
                  <a:gd name="T54" fmla="*/ 399 w 1038"/>
                  <a:gd name="T55" fmla="*/ 797 h 995"/>
                  <a:gd name="T56" fmla="*/ 399 w 1038"/>
                  <a:gd name="T57" fmla="*/ 797 h 995"/>
                  <a:gd name="T58" fmla="*/ 394 w 1038"/>
                  <a:gd name="T59" fmla="*/ 783 h 995"/>
                  <a:gd name="T60" fmla="*/ 387 w 1038"/>
                  <a:gd name="T61" fmla="*/ 769 h 995"/>
                  <a:gd name="T62" fmla="*/ 376 w 1038"/>
                  <a:gd name="T63" fmla="*/ 755 h 995"/>
                  <a:gd name="T64" fmla="*/ 362 w 1038"/>
                  <a:gd name="T65" fmla="*/ 739 h 995"/>
                  <a:gd name="T66" fmla="*/ 343 w 1038"/>
                  <a:gd name="T67" fmla="*/ 725 h 995"/>
                  <a:gd name="T68" fmla="*/ 324 w 1038"/>
                  <a:gd name="T69" fmla="*/ 711 h 995"/>
                  <a:gd name="T70" fmla="*/ 301 w 1038"/>
                  <a:gd name="T71" fmla="*/ 697 h 995"/>
                  <a:gd name="T72" fmla="*/ 273 w 1038"/>
                  <a:gd name="T73" fmla="*/ 685 h 995"/>
                  <a:gd name="T74" fmla="*/ 245 w 1038"/>
                  <a:gd name="T75" fmla="*/ 673 h 995"/>
                  <a:gd name="T76" fmla="*/ 215 w 1038"/>
                  <a:gd name="T77" fmla="*/ 662 h 995"/>
                  <a:gd name="T78" fmla="*/ 182 w 1038"/>
                  <a:gd name="T79" fmla="*/ 652 h 995"/>
                  <a:gd name="T80" fmla="*/ 150 w 1038"/>
                  <a:gd name="T81" fmla="*/ 646 h 995"/>
                  <a:gd name="T82" fmla="*/ 112 w 1038"/>
                  <a:gd name="T83" fmla="*/ 639 h 995"/>
                  <a:gd name="T84" fmla="*/ 77 w 1038"/>
                  <a:gd name="T85" fmla="*/ 636 h 995"/>
                  <a:gd name="T86" fmla="*/ 40 w 1038"/>
                  <a:gd name="T87" fmla="*/ 634 h 995"/>
                  <a:gd name="T88" fmla="*/ 0 w 1038"/>
                  <a:gd name="T89" fmla="*/ 634 h 995"/>
                  <a:gd name="T90" fmla="*/ 0 w 1038"/>
                  <a:gd name="T91" fmla="*/ 634 h 995"/>
                  <a:gd name="T92" fmla="*/ 66 w 1038"/>
                  <a:gd name="T93" fmla="*/ 622 h 995"/>
                  <a:gd name="T94" fmla="*/ 133 w 1038"/>
                  <a:gd name="T95" fmla="*/ 601 h 995"/>
                  <a:gd name="T96" fmla="*/ 208 w 1038"/>
                  <a:gd name="T97" fmla="*/ 573 h 995"/>
                  <a:gd name="T98" fmla="*/ 285 w 1038"/>
                  <a:gd name="T99" fmla="*/ 541 h 995"/>
                  <a:gd name="T100" fmla="*/ 362 w 1038"/>
                  <a:gd name="T101" fmla="*/ 503 h 995"/>
                  <a:gd name="T102" fmla="*/ 441 w 1038"/>
                  <a:gd name="T103" fmla="*/ 461 h 995"/>
                  <a:gd name="T104" fmla="*/ 518 w 1038"/>
                  <a:gd name="T105" fmla="*/ 415 h 995"/>
                  <a:gd name="T106" fmla="*/ 593 w 1038"/>
                  <a:gd name="T107" fmla="*/ 366 h 995"/>
                  <a:gd name="T108" fmla="*/ 665 w 1038"/>
                  <a:gd name="T109" fmla="*/ 317 h 995"/>
                  <a:gd name="T110" fmla="*/ 730 w 1038"/>
                  <a:gd name="T111" fmla="*/ 266 h 995"/>
                  <a:gd name="T112" fmla="*/ 791 w 1038"/>
                  <a:gd name="T113" fmla="*/ 217 h 995"/>
                  <a:gd name="T114" fmla="*/ 844 w 1038"/>
                  <a:gd name="T115" fmla="*/ 168 h 995"/>
                  <a:gd name="T116" fmla="*/ 889 w 1038"/>
                  <a:gd name="T117" fmla="*/ 121 h 995"/>
                  <a:gd name="T118" fmla="*/ 924 w 1038"/>
                  <a:gd name="T119" fmla="*/ 77 h 995"/>
                  <a:gd name="T120" fmla="*/ 945 w 1038"/>
                  <a:gd name="T121" fmla="*/ 35 h 995"/>
                  <a:gd name="T122" fmla="*/ 956 w 1038"/>
                  <a:gd name="T123" fmla="*/ 0 h 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38" h="995">
                    <a:moveTo>
                      <a:pt x="956" y="0"/>
                    </a:moveTo>
                    <a:lnTo>
                      <a:pt x="956" y="0"/>
                    </a:lnTo>
                    <a:lnTo>
                      <a:pt x="973" y="44"/>
                    </a:lnTo>
                    <a:lnTo>
                      <a:pt x="994" y="107"/>
                    </a:lnTo>
                    <a:lnTo>
                      <a:pt x="1015" y="193"/>
                    </a:lnTo>
                    <a:lnTo>
                      <a:pt x="1031" y="303"/>
                    </a:lnTo>
                    <a:lnTo>
                      <a:pt x="1038" y="436"/>
                    </a:lnTo>
                    <a:lnTo>
                      <a:pt x="1031" y="597"/>
                    </a:lnTo>
                    <a:lnTo>
                      <a:pt x="1008" y="781"/>
                    </a:lnTo>
                    <a:lnTo>
                      <a:pt x="961" y="995"/>
                    </a:lnTo>
                    <a:lnTo>
                      <a:pt x="961" y="995"/>
                    </a:lnTo>
                    <a:lnTo>
                      <a:pt x="956" y="969"/>
                    </a:lnTo>
                    <a:lnTo>
                      <a:pt x="933" y="941"/>
                    </a:lnTo>
                    <a:lnTo>
                      <a:pt x="896" y="916"/>
                    </a:lnTo>
                    <a:lnTo>
                      <a:pt x="851" y="895"/>
                    </a:lnTo>
                    <a:lnTo>
                      <a:pt x="798" y="881"/>
                    </a:lnTo>
                    <a:lnTo>
                      <a:pt x="742" y="876"/>
                    </a:lnTo>
                    <a:lnTo>
                      <a:pt x="688" y="883"/>
                    </a:lnTo>
                    <a:lnTo>
                      <a:pt x="642" y="904"/>
                    </a:lnTo>
                    <a:lnTo>
                      <a:pt x="642" y="904"/>
                    </a:lnTo>
                    <a:lnTo>
                      <a:pt x="644" y="876"/>
                    </a:lnTo>
                    <a:lnTo>
                      <a:pt x="632" y="851"/>
                    </a:lnTo>
                    <a:lnTo>
                      <a:pt x="611" y="827"/>
                    </a:lnTo>
                    <a:lnTo>
                      <a:pt x="579" y="809"/>
                    </a:lnTo>
                    <a:lnTo>
                      <a:pt x="539" y="795"/>
                    </a:lnTo>
                    <a:lnTo>
                      <a:pt x="495" y="788"/>
                    </a:lnTo>
                    <a:lnTo>
                      <a:pt x="446" y="788"/>
                    </a:lnTo>
                    <a:lnTo>
                      <a:pt x="399" y="797"/>
                    </a:lnTo>
                    <a:lnTo>
                      <a:pt x="399" y="797"/>
                    </a:lnTo>
                    <a:lnTo>
                      <a:pt x="394" y="783"/>
                    </a:lnTo>
                    <a:lnTo>
                      <a:pt x="387" y="769"/>
                    </a:lnTo>
                    <a:lnTo>
                      <a:pt x="376" y="755"/>
                    </a:lnTo>
                    <a:lnTo>
                      <a:pt x="362" y="739"/>
                    </a:lnTo>
                    <a:lnTo>
                      <a:pt x="343" y="725"/>
                    </a:lnTo>
                    <a:lnTo>
                      <a:pt x="324" y="711"/>
                    </a:lnTo>
                    <a:lnTo>
                      <a:pt x="301" y="697"/>
                    </a:lnTo>
                    <a:lnTo>
                      <a:pt x="273" y="685"/>
                    </a:lnTo>
                    <a:lnTo>
                      <a:pt x="245" y="673"/>
                    </a:lnTo>
                    <a:lnTo>
                      <a:pt x="215" y="662"/>
                    </a:lnTo>
                    <a:lnTo>
                      <a:pt x="182" y="652"/>
                    </a:lnTo>
                    <a:lnTo>
                      <a:pt x="150" y="646"/>
                    </a:lnTo>
                    <a:lnTo>
                      <a:pt x="112" y="639"/>
                    </a:lnTo>
                    <a:lnTo>
                      <a:pt x="77" y="636"/>
                    </a:lnTo>
                    <a:lnTo>
                      <a:pt x="40" y="63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6" y="622"/>
                    </a:lnTo>
                    <a:lnTo>
                      <a:pt x="133" y="601"/>
                    </a:lnTo>
                    <a:lnTo>
                      <a:pt x="208" y="573"/>
                    </a:lnTo>
                    <a:lnTo>
                      <a:pt x="285" y="541"/>
                    </a:lnTo>
                    <a:lnTo>
                      <a:pt x="362" y="503"/>
                    </a:lnTo>
                    <a:lnTo>
                      <a:pt x="441" y="461"/>
                    </a:lnTo>
                    <a:lnTo>
                      <a:pt x="518" y="415"/>
                    </a:lnTo>
                    <a:lnTo>
                      <a:pt x="593" y="366"/>
                    </a:lnTo>
                    <a:lnTo>
                      <a:pt x="665" y="317"/>
                    </a:lnTo>
                    <a:lnTo>
                      <a:pt x="730" y="266"/>
                    </a:lnTo>
                    <a:lnTo>
                      <a:pt x="791" y="217"/>
                    </a:lnTo>
                    <a:lnTo>
                      <a:pt x="844" y="168"/>
                    </a:lnTo>
                    <a:lnTo>
                      <a:pt x="889" y="121"/>
                    </a:lnTo>
                    <a:lnTo>
                      <a:pt x="924" y="77"/>
                    </a:lnTo>
                    <a:lnTo>
                      <a:pt x="945" y="35"/>
                    </a:lnTo>
                    <a:lnTo>
                      <a:pt x="95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4" name="Freeform 8"/>
              <p:cNvSpPr>
                <a:spLocks/>
              </p:cNvSpPr>
              <p:nvPr/>
            </p:nvSpPr>
            <p:spPr bwMode="auto">
              <a:xfrm>
                <a:off x="2029" y="2438"/>
                <a:ext cx="746" cy="1195"/>
              </a:xfrm>
              <a:custGeom>
                <a:avLst/>
                <a:gdLst>
                  <a:gd name="T0" fmla="*/ 0 w 564"/>
                  <a:gd name="T1" fmla="*/ 797 h 904"/>
                  <a:gd name="T2" fmla="*/ 0 w 564"/>
                  <a:gd name="T3" fmla="*/ 797 h 904"/>
                  <a:gd name="T4" fmla="*/ 51 w 564"/>
                  <a:gd name="T5" fmla="*/ 762 h 904"/>
                  <a:gd name="T6" fmla="*/ 100 w 564"/>
                  <a:gd name="T7" fmla="*/ 720 h 904"/>
                  <a:gd name="T8" fmla="*/ 152 w 564"/>
                  <a:gd name="T9" fmla="*/ 676 h 904"/>
                  <a:gd name="T10" fmla="*/ 201 w 564"/>
                  <a:gd name="T11" fmla="*/ 629 h 904"/>
                  <a:gd name="T12" fmla="*/ 247 w 564"/>
                  <a:gd name="T13" fmla="*/ 578 h 904"/>
                  <a:gd name="T14" fmla="*/ 292 w 564"/>
                  <a:gd name="T15" fmla="*/ 524 h 904"/>
                  <a:gd name="T16" fmla="*/ 336 w 564"/>
                  <a:gd name="T17" fmla="*/ 468 h 904"/>
                  <a:gd name="T18" fmla="*/ 375 w 564"/>
                  <a:gd name="T19" fmla="*/ 413 h 904"/>
                  <a:gd name="T20" fmla="*/ 413 w 564"/>
                  <a:gd name="T21" fmla="*/ 357 h 904"/>
                  <a:gd name="T22" fmla="*/ 448 w 564"/>
                  <a:gd name="T23" fmla="*/ 301 h 904"/>
                  <a:gd name="T24" fmla="*/ 478 w 564"/>
                  <a:gd name="T25" fmla="*/ 245 h 904"/>
                  <a:gd name="T26" fmla="*/ 504 w 564"/>
                  <a:gd name="T27" fmla="*/ 191 h 904"/>
                  <a:gd name="T28" fmla="*/ 525 w 564"/>
                  <a:gd name="T29" fmla="*/ 140 h 904"/>
                  <a:gd name="T30" fmla="*/ 541 w 564"/>
                  <a:gd name="T31" fmla="*/ 89 h 904"/>
                  <a:gd name="T32" fmla="*/ 553 w 564"/>
                  <a:gd name="T33" fmla="*/ 42 h 904"/>
                  <a:gd name="T34" fmla="*/ 557 w 564"/>
                  <a:gd name="T35" fmla="*/ 0 h 904"/>
                  <a:gd name="T36" fmla="*/ 557 w 564"/>
                  <a:gd name="T37" fmla="*/ 0 h 904"/>
                  <a:gd name="T38" fmla="*/ 564 w 564"/>
                  <a:gd name="T39" fmla="*/ 70 h 904"/>
                  <a:gd name="T40" fmla="*/ 562 w 564"/>
                  <a:gd name="T41" fmla="*/ 170 h 904"/>
                  <a:gd name="T42" fmla="*/ 548 w 564"/>
                  <a:gd name="T43" fmla="*/ 294 h 904"/>
                  <a:gd name="T44" fmla="*/ 520 w 564"/>
                  <a:gd name="T45" fmla="*/ 429 h 904"/>
                  <a:gd name="T46" fmla="*/ 478 w 564"/>
                  <a:gd name="T47" fmla="*/ 566 h 904"/>
                  <a:gd name="T48" fmla="*/ 420 w 564"/>
                  <a:gd name="T49" fmla="*/ 699 h 904"/>
                  <a:gd name="T50" fmla="*/ 340 w 564"/>
                  <a:gd name="T51" fmla="*/ 813 h 904"/>
                  <a:gd name="T52" fmla="*/ 243 w 564"/>
                  <a:gd name="T53" fmla="*/ 904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4" h="904">
                    <a:moveTo>
                      <a:pt x="0" y="797"/>
                    </a:moveTo>
                    <a:lnTo>
                      <a:pt x="0" y="797"/>
                    </a:lnTo>
                    <a:lnTo>
                      <a:pt x="51" y="762"/>
                    </a:lnTo>
                    <a:lnTo>
                      <a:pt x="100" y="720"/>
                    </a:lnTo>
                    <a:lnTo>
                      <a:pt x="152" y="676"/>
                    </a:lnTo>
                    <a:lnTo>
                      <a:pt x="201" y="629"/>
                    </a:lnTo>
                    <a:lnTo>
                      <a:pt x="247" y="578"/>
                    </a:lnTo>
                    <a:lnTo>
                      <a:pt x="292" y="524"/>
                    </a:lnTo>
                    <a:lnTo>
                      <a:pt x="336" y="468"/>
                    </a:lnTo>
                    <a:lnTo>
                      <a:pt x="375" y="413"/>
                    </a:lnTo>
                    <a:lnTo>
                      <a:pt x="413" y="357"/>
                    </a:lnTo>
                    <a:lnTo>
                      <a:pt x="448" y="301"/>
                    </a:lnTo>
                    <a:lnTo>
                      <a:pt x="478" y="245"/>
                    </a:lnTo>
                    <a:lnTo>
                      <a:pt x="504" y="191"/>
                    </a:lnTo>
                    <a:lnTo>
                      <a:pt x="525" y="140"/>
                    </a:lnTo>
                    <a:lnTo>
                      <a:pt x="541" y="89"/>
                    </a:lnTo>
                    <a:lnTo>
                      <a:pt x="553" y="42"/>
                    </a:lnTo>
                    <a:lnTo>
                      <a:pt x="557" y="0"/>
                    </a:lnTo>
                    <a:lnTo>
                      <a:pt x="557" y="0"/>
                    </a:lnTo>
                    <a:lnTo>
                      <a:pt x="564" y="70"/>
                    </a:lnTo>
                    <a:lnTo>
                      <a:pt x="562" y="170"/>
                    </a:lnTo>
                    <a:lnTo>
                      <a:pt x="548" y="294"/>
                    </a:lnTo>
                    <a:lnTo>
                      <a:pt x="520" y="429"/>
                    </a:lnTo>
                    <a:lnTo>
                      <a:pt x="478" y="566"/>
                    </a:lnTo>
                    <a:lnTo>
                      <a:pt x="420" y="699"/>
                    </a:lnTo>
                    <a:lnTo>
                      <a:pt x="340" y="813"/>
                    </a:lnTo>
                    <a:lnTo>
                      <a:pt x="243" y="90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5" name="Freeform 9"/>
              <p:cNvSpPr>
                <a:spLocks/>
              </p:cNvSpPr>
              <p:nvPr/>
            </p:nvSpPr>
            <p:spPr bwMode="auto">
              <a:xfrm>
                <a:off x="1962" y="3107"/>
                <a:ext cx="878" cy="335"/>
              </a:xfrm>
              <a:custGeom>
                <a:avLst/>
                <a:gdLst>
                  <a:gd name="T0" fmla="*/ 0 w 664"/>
                  <a:gd name="T1" fmla="*/ 2 h 254"/>
                  <a:gd name="T2" fmla="*/ 0 w 664"/>
                  <a:gd name="T3" fmla="*/ 2 h 254"/>
                  <a:gd name="T4" fmla="*/ 28 w 664"/>
                  <a:gd name="T5" fmla="*/ 0 h 254"/>
                  <a:gd name="T6" fmla="*/ 67 w 664"/>
                  <a:gd name="T7" fmla="*/ 7 h 254"/>
                  <a:gd name="T8" fmla="*/ 109 w 664"/>
                  <a:gd name="T9" fmla="*/ 23 h 254"/>
                  <a:gd name="T10" fmla="*/ 154 w 664"/>
                  <a:gd name="T11" fmla="*/ 42 h 254"/>
                  <a:gd name="T12" fmla="*/ 191 w 664"/>
                  <a:gd name="T13" fmla="*/ 67 h 254"/>
                  <a:gd name="T14" fmla="*/ 219 w 664"/>
                  <a:gd name="T15" fmla="*/ 95 h 254"/>
                  <a:gd name="T16" fmla="*/ 233 w 664"/>
                  <a:gd name="T17" fmla="*/ 123 h 254"/>
                  <a:gd name="T18" fmla="*/ 226 w 664"/>
                  <a:gd name="T19" fmla="*/ 151 h 254"/>
                  <a:gd name="T20" fmla="*/ 226 w 664"/>
                  <a:gd name="T21" fmla="*/ 151 h 254"/>
                  <a:gd name="T22" fmla="*/ 254 w 664"/>
                  <a:gd name="T23" fmla="*/ 140 h 254"/>
                  <a:gd name="T24" fmla="*/ 291 w 664"/>
                  <a:gd name="T25" fmla="*/ 133 h 254"/>
                  <a:gd name="T26" fmla="*/ 336 w 664"/>
                  <a:gd name="T27" fmla="*/ 130 h 254"/>
                  <a:gd name="T28" fmla="*/ 382 w 664"/>
                  <a:gd name="T29" fmla="*/ 133 h 254"/>
                  <a:gd name="T30" fmla="*/ 422 w 664"/>
                  <a:gd name="T31" fmla="*/ 140 h 254"/>
                  <a:gd name="T32" fmla="*/ 454 w 664"/>
                  <a:gd name="T33" fmla="*/ 151 h 254"/>
                  <a:gd name="T34" fmla="*/ 471 w 664"/>
                  <a:gd name="T35" fmla="*/ 167 h 254"/>
                  <a:gd name="T36" fmla="*/ 468 w 664"/>
                  <a:gd name="T37" fmla="*/ 191 h 254"/>
                  <a:gd name="T38" fmla="*/ 468 w 664"/>
                  <a:gd name="T39" fmla="*/ 191 h 254"/>
                  <a:gd name="T40" fmla="*/ 489 w 664"/>
                  <a:gd name="T41" fmla="*/ 179 h 254"/>
                  <a:gd name="T42" fmla="*/ 517 w 664"/>
                  <a:gd name="T43" fmla="*/ 174 h 254"/>
                  <a:gd name="T44" fmla="*/ 550 w 664"/>
                  <a:gd name="T45" fmla="*/ 174 h 254"/>
                  <a:gd name="T46" fmla="*/ 583 w 664"/>
                  <a:gd name="T47" fmla="*/ 181 h 254"/>
                  <a:gd name="T48" fmla="*/ 613 w 664"/>
                  <a:gd name="T49" fmla="*/ 193 h 254"/>
                  <a:gd name="T50" fmla="*/ 639 w 664"/>
                  <a:gd name="T51" fmla="*/ 209 h 254"/>
                  <a:gd name="T52" fmla="*/ 657 w 664"/>
                  <a:gd name="T53" fmla="*/ 230 h 254"/>
                  <a:gd name="T54" fmla="*/ 664 w 664"/>
                  <a:gd name="T55" fmla="*/ 25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4" h="254">
                    <a:moveTo>
                      <a:pt x="0" y="2"/>
                    </a:moveTo>
                    <a:lnTo>
                      <a:pt x="0" y="2"/>
                    </a:lnTo>
                    <a:lnTo>
                      <a:pt x="28" y="0"/>
                    </a:lnTo>
                    <a:lnTo>
                      <a:pt x="67" y="7"/>
                    </a:lnTo>
                    <a:lnTo>
                      <a:pt x="109" y="23"/>
                    </a:lnTo>
                    <a:lnTo>
                      <a:pt x="154" y="42"/>
                    </a:lnTo>
                    <a:lnTo>
                      <a:pt x="191" y="67"/>
                    </a:lnTo>
                    <a:lnTo>
                      <a:pt x="219" y="95"/>
                    </a:lnTo>
                    <a:lnTo>
                      <a:pt x="233" y="123"/>
                    </a:lnTo>
                    <a:lnTo>
                      <a:pt x="226" y="151"/>
                    </a:lnTo>
                    <a:lnTo>
                      <a:pt x="226" y="151"/>
                    </a:lnTo>
                    <a:lnTo>
                      <a:pt x="254" y="140"/>
                    </a:lnTo>
                    <a:lnTo>
                      <a:pt x="291" y="133"/>
                    </a:lnTo>
                    <a:lnTo>
                      <a:pt x="336" y="130"/>
                    </a:lnTo>
                    <a:lnTo>
                      <a:pt x="382" y="133"/>
                    </a:lnTo>
                    <a:lnTo>
                      <a:pt x="422" y="140"/>
                    </a:lnTo>
                    <a:lnTo>
                      <a:pt x="454" y="151"/>
                    </a:lnTo>
                    <a:lnTo>
                      <a:pt x="471" y="167"/>
                    </a:lnTo>
                    <a:lnTo>
                      <a:pt x="468" y="191"/>
                    </a:lnTo>
                    <a:lnTo>
                      <a:pt x="468" y="191"/>
                    </a:lnTo>
                    <a:lnTo>
                      <a:pt x="489" y="179"/>
                    </a:lnTo>
                    <a:lnTo>
                      <a:pt x="517" y="174"/>
                    </a:lnTo>
                    <a:lnTo>
                      <a:pt x="550" y="174"/>
                    </a:lnTo>
                    <a:lnTo>
                      <a:pt x="583" y="181"/>
                    </a:lnTo>
                    <a:lnTo>
                      <a:pt x="613" y="193"/>
                    </a:lnTo>
                    <a:lnTo>
                      <a:pt x="639" y="209"/>
                    </a:lnTo>
                    <a:lnTo>
                      <a:pt x="657" y="230"/>
                    </a:lnTo>
                    <a:lnTo>
                      <a:pt x="664" y="25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6" name="Freeform 10"/>
              <p:cNvSpPr>
                <a:spLocks/>
              </p:cNvSpPr>
              <p:nvPr/>
            </p:nvSpPr>
            <p:spPr bwMode="auto">
              <a:xfrm>
                <a:off x="2242" y="2940"/>
                <a:ext cx="632" cy="167"/>
              </a:xfrm>
              <a:custGeom>
                <a:avLst/>
                <a:gdLst>
                  <a:gd name="T0" fmla="*/ 478 w 478"/>
                  <a:gd name="T1" fmla="*/ 126 h 126"/>
                  <a:gd name="T2" fmla="*/ 478 w 478"/>
                  <a:gd name="T3" fmla="*/ 126 h 126"/>
                  <a:gd name="T4" fmla="*/ 471 w 478"/>
                  <a:gd name="T5" fmla="*/ 105 h 126"/>
                  <a:gd name="T6" fmla="*/ 455 w 478"/>
                  <a:gd name="T7" fmla="*/ 91 h 126"/>
                  <a:gd name="T8" fmla="*/ 436 w 478"/>
                  <a:gd name="T9" fmla="*/ 84 h 126"/>
                  <a:gd name="T10" fmla="*/ 413 w 478"/>
                  <a:gd name="T11" fmla="*/ 79 h 126"/>
                  <a:gd name="T12" fmla="*/ 389 w 478"/>
                  <a:gd name="T13" fmla="*/ 84 h 126"/>
                  <a:gd name="T14" fmla="*/ 366 w 478"/>
                  <a:gd name="T15" fmla="*/ 91 h 126"/>
                  <a:gd name="T16" fmla="*/ 347 w 478"/>
                  <a:gd name="T17" fmla="*/ 102 h 126"/>
                  <a:gd name="T18" fmla="*/ 333 w 478"/>
                  <a:gd name="T19" fmla="*/ 119 h 126"/>
                  <a:gd name="T20" fmla="*/ 333 w 478"/>
                  <a:gd name="T21" fmla="*/ 119 h 126"/>
                  <a:gd name="T22" fmla="*/ 324 w 478"/>
                  <a:gd name="T23" fmla="*/ 98 h 126"/>
                  <a:gd name="T24" fmla="*/ 308 w 478"/>
                  <a:gd name="T25" fmla="*/ 86 h 126"/>
                  <a:gd name="T26" fmla="*/ 287 w 478"/>
                  <a:gd name="T27" fmla="*/ 77 h 126"/>
                  <a:gd name="T28" fmla="*/ 261 w 478"/>
                  <a:gd name="T29" fmla="*/ 74 h 126"/>
                  <a:gd name="T30" fmla="*/ 235 w 478"/>
                  <a:gd name="T31" fmla="*/ 79 h 126"/>
                  <a:gd name="T32" fmla="*/ 207 w 478"/>
                  <a:gd name="T33" fmla="*/ 86 h 126"/>
                  <a:gd name="T34" fmla="*/ 182 w 478"/>
                  <a:gd name="T35" fmla="*/ 95 h 126"/>
                  <a:gd name="T36" fmla="*/ 158 w 478"/>
                  <a:gd name="T37" fmla="*/ 109 h 126"/>
                  <a:gd name="T38" fmla="*/ 158 w 478"/>
                  <a:gd name="T39" fmla="*/ 109 h 126"/>
                  <a:gd name="T40" fmla="*/ 156 w 478"/>
                  <a:gd name="T41" fmla="*/ 84 h 126"/>
                  <a:gd name="T42" fmla="*/ 145 w 478"/>
                  <a:gd name="T43" fmla="*/ 58 h 126"/>
                  <a:gd name="T44" fmla="*/ 128 w 478"/>
                  <a:gd name="T45" fmla="*/ 37 h 126"/>
                  <a:gd name="T46" fmla="*/ 107 w 478"/>
                  <a:gd name="T47" fmla="*/ 21 h 126"/>
                  <a:gd name="T48" fmla="*/ 82 w 478"/>
                  <a:gd name="T49" fmla="*/ 7 h 126"/>
                  <a:gd name="T50" fmla="*/ 54 w 478"/>
                  <a:gd name="T51" fmla="*/ 0 h 126"/>
                  <a:gd name="T52" fmla="*/ 26 w 478"/>
                  <a:gd name="T53" fmla="*/ 0 h 126"/>
                  <a:gd name="T54" fmla="*/ 0 w 478"/>
                  <a:gd name="T55" fmla="*/ 7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78" h="126">
                    <a:moveTo>
                      <a:pt x="478" y="126"/>
                    </a:moveTo>
                    <a:lnTo>
                      <a:pt x="478" y="126"/>
                    </a:lnTo>
                    <a:lnTo>
                      <a:pt x="471" y="105"/>
                    </a:lnTo>
                    <a:lnTo>
                      <a:pt x="455" y="91"/>
                    </a:lnTo>
                    <a:lnTo>
                      <a:pt x="436" y="84"/>
                    </a:lnTo>
                    <a:lnTo>
                      <a:pt x="413" y="79"/>
                    </a:lnTo>
                    <a:lnTo>
                      <a:pt x="389" y="84"/>
                    </a:lnTo>
                    <a:lnTo>
                      <a:pt x="366" y="91"/>
                    </a:lnTo>
                    <a:lnTo>
                      <a:pt x="347" y="102"/>
                    </a:lnTo>
                    <a:lnTo>
                      <a:pt x="333" y="119"/>
                    </a:lnTo>
                    <a:lnTo>
                      <a:pt x="333" y="119"/>
                    </a:lnTo>
                    <a:lnTo>
                      <a:pt x="324" y="98"/>
                    </a:lnTo>
                    <a:lnTo>
                      <a:pt x="308" y="86"/>
                    </a:lnTo>
                    <a:lnTo>
                      <a:pt x="287" y="77"/>
                    </a:lnTo>
                    <a:lnTo>
                      <a:pt x="261" y="74"/>
                    </a:lnTo>
                    <a:lnTo>
                      <a:pt x="235" y="79"/>
                    </a:lnTo>
                    <a:lnTo>
                      <a:pt x="207" y="86"/>
                    </a:lnTo>
                    <a:lnTo>
                      <a:pt x="182" y="95"/>
                    </a:lnTo>
                    <a:lnTo>
                      <a:pt x="158" y="109"/>
                    </a:lnTo>
                    <a:lnTo>
                      <a:pt x="158" y="109"/>
                    </a:lnTo>
                    <a:lnTo>
                      <a:pt x="156" y="84"/>
                    </a:lnTo>
                    <a:lnTo>
                      <a:pt x="145" y="58"/>
                    </a:lnTo>
                    <a:lnTo>
                      <a:pt x="128" y="37"/>
                    </a:lnTo>
                    <a:lnTo>
                      <a:pt x="107" y="21"/>
                    </a:lnTo>
                    <a:lnTo>
                      <a:pt x="82" y="7"/>
                    </a:lnTo>
                    <a:lnTo>
                      <a:pt x="54" y="0"/>
                    </a:lnTo>
                    <a:lnTo>
                      <a:pt x="26" y="0"/>
                    </a:lnTo>
                    <a:lnTo>
                      <a:pt x="0" y="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7" name="Freeform 11"/>
              <p:cNvSpPr>
                <a:spLocks/>
              </p:cNvSpPr>
              <p:nvPr/>
            </p:nvSpPr>
            <p:spPr bwMode="auto">
              <a:xfrm>
                <a:off x="2492" y="2762"/>
                <a:ext cx="376" cy="113"/>
              </a:xfrm>
              <a:custGeom>
                <a:avLst/>
                <a:gdLst>
                  <a:gd name="T0" fmla="*/ 0 w 284"/>
                  <a:gd name="T1" fmla="*/ 4 h 86"/>
                  <a:gd name="T2" fmla="*/ 0 w 284"/>
                  <a:gd name="T3" fmla="*/ 4 h 86"/>
                  <a:gd name="T4" fmla="*/ 23 w 284"/>
                  <a:gd name="T5" fmla="*/ 0 h 86"/>
                  <a:gd name="T6" fmla="*/ 44 w 284"/>
                  <a:gd name="T7" fmla="*/ 0 h 86"/>
                  <a:gd name="T8" fmla="*/ 60 w 284"/>
                  <a:gd name="T9" fmla="*/ 4 h 86"/>
                  <a:gd name="T10" fmla="*/ 74 w 284"/>
                  <a:gd name="T11" fmla="*/ 14 h 86"/>
                  <a:gd name="T12" fmla="*/ 86 w 284"/>
                  <a:gd name="T13" fmla="*/ 25 h 86"/>
                  <a:gd name="T14" fmla="*/ 91 w 284"/>
                  <a:gd name="T15" fmla="*/ 39 h 86"/>
                  <a:gd name="T16" fmla="*/ 93 w 284"/>
                  <a:gd name="T17" fmla="*/ 51 h 86"/>
                  <a:gd name="T18" fmla="*/ 91 w 284"/>
                  <a:gd name="T19" fmla="*/ 65 h 86"/>
                  <a:gd name="T20" fmla="*/ 91 w 284"/>
                  <a:gd name="T21" fmla="*/ 65 h 86"/>
                  <a:gd name="T22" fmla="*/ 102 w 284"/>
                  <a:gd name="T23" fmla="*/ 60 h 86"/>
                  <a:gd name="T24" fmla="*/ 119 w 284"/>
                  <a:gd name="T25" fmla="*/ 56 h 86"/>
                  <a:gd name="T26" fmla="*/ 135 w 284"/>
                  <a:gd name="T27" fmla="*/ 56 h 86"/>
                  <a:gd name="T28" fmla="*/ 154 w 284"/>
                  <a:gd name="T29" fmla="*/ 56 h 86"/>
                  <a:gd name="T30" fmla="*/ 168 w 284"/>
                  <a:gd name="T31" fmla="*/ 58 h 86"/>
                  <a:gd name="T32" fmla="*/ 182 w 284"/>
                  <a:gd name="T33" fmla="*/ 65 h 86"/>
                  <a:gd name="T34" fmla="*/ 189 w 284"/>
                  <a:gd name="T35" fmla="*/ 72 h 86"/>
                  <a:gd name="T36" fmla="*/ 191 w 284"/>
                  <a:gd name="T37" fmla="*/ 86 h 86"/>
                  <a:gd name="T38" fmla="*/ 191 w 284"/>
                  <a:gd name="T39" fmla="*/ 86 h 86"/>
                  <a:gd name="T40" fmla="*/ 203 w 284"/>
                  <a:gd name="T41" fmla="*/ 77 h 86"/>
                  <a:gd name="T42" fmla="*/ 214 w 284"/>
                  <a:gd name="T43" fmla="*/ 70 h 86"/>
                  <a:gd name="T44" fmla="*/ 228 w 284"/>
                  <a:gd name="T45" fmla="*/ 65 h 86"/>
                  <a:gd name="T46" fmla="*/ 242 w 284"/>
                  <a:gd name="T47" fmla="*/ 63 h 86"/>
                  <a:gd name="T48" fmla="*/ 254 w 284"/>
                  <a:gd name="T49" fmla="*/ 63 h 86"/>
                  <a:gd name="T50" fmla="*/ 266 w 284"/>
                  <a:gd name="T51" fmla="*/ 65 h 86"/>
                  <a:gd name="T52" fmla="*/ 275 w 284"/>
                  <a:gd name="T53" fmla="*/ 72 h 86"/>
                  <a:gd name="T54" fmla="*/ 284 w 284"/>
                  <a:gd name="T55" fmla="*/ 81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84" h="86">
                    <a:moveTo>
                      <a:pt x="0" y="4"/>
                    </a:moveTo>
                    <a:lnTo>
                      <a:pt x="0" y="4"/>
                    </a:lnTo>
                    <a:lnTo>
                      <a:pt x="23" y="0"/>
                    </a:lnTo>
                    <a:lnTo>
                      <a:pt x="44" y="0"/>
                    </a:lnTo>
                    <a:lnTo>
                      <a:pt x="60" y="4"/>
                    </a:lnTo>
                    <a:lnTo>
                      <a:pt x="74" y="14"/>
                    </a:lnTo>
                    <a:lnTo>
                      <a:pt x="86" y="25"/>
                    </a:lnTo>
                    <a:lnTo>
                      <a:pt x="91" y="39"/>
                    </a:lnTo>
                    <a:lnTo>
                      <a:pt x="93" y="51"/>
                    </a:lnTo>
                    <a:lnTo>
                      <a:pt x="91" y="65"/>
                    </a:lnTo>
                    <a:lnTo>
                      <a:pt x="91" y="65"/>
                    </a:lnTo>
                    <a:lnTo>
                      <a:pt x="102" y="60"/>
                    </a:lnTo>
                    <a:lnTo>
                      <a:pt x="119" y="56"/>
                    </a:lnTo>
                    <a:lnTo>
                      <a:pt x="135" y="56"/>
                    </a:lnTo>
                    <a:lnTo>
                      <a:pt x="154" y="56"/>
                    </a:lnTo>
                    <a:lnTo>
                      <a:pt x="168" y="58"/>
                    </a:lnTo>
                    <a:lnTo>
                      <a:pt x="182" y="65"/>
                    </a:lnTo>
                    <a:lnTo>
                      <a:pt x="189" y="72"/>
                    </a:lnTo>
                    <a:lnTo>
                      <a:pt x="191" y="86"/>
                    </a:lnTo>
                    <a:lnTo>
                      <a:pt x="191" y="86"/>
                    </a:lnTo>
                    <a:lnTo>
                      <a:pt x="203" y="77"/>
                    </a:lnTo>
                    <a:lnTo>
                      <a:pt x="214" y="70"/>
                    </a:lnTo>
                    <a:lnTo>
                      <a:pt x="228" y="65"/>
                    </a:lnTo>
                    <a:lnTo>
                      <a:pt x="242" y="63"/>
                    </a:lnTo>
                    <a:lnTo>
                      <a:pt x="254" y="63"/>
                    </a:lnTo>
                    <a:lnTo>
                      <a:pt x="266" y="65"/>
                    </a:lnTo>
                    <a:lnTo>
                      <a:pt x="275" y="72"/>
                    </a:lnTo>
                    <a:lnTo>
                      <a:pt x="284" y="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8" name="Freeform 12"/>
              <p:cNvSpPr>
                <a:spLocks/>
              </p:cNvSpPr>
              <p:nvPr/>
            </p:nvSpPr>
            <p:spPr bwMode="auto">
              <a:xfrm>
                <a:off x="1342" y="1921"/>
                <a:ext cx="1424" cy="1299"/>
              </a:xfrm>
              <a:custGeom>
                <a:avLst/>
                <a:gdLst>
                  <a:gd name="T0" fmla="*/ 278 w 1077"/>
                  <a:gd name="T1" fmla="*/ 983 h 983"/>
                  <a:gd name="T2" fmla="*/ 278 w 1077"/>
                  <a:gd name="T3" fmla="*/ 983 h 983"/>
                  <a:gd name="T4" fmla="*/ 296 w 1077"/>
                  <a:gd name="T5" fmla="*/ 964 h 983"/>
                  <a:gd name="T6" fmla="*/ 303 w 1077"/>
                  <a:gd name="T7" fmla="*/ 929 h 983"/>
                  <a:gd name="T8" fmla="*/ 303 w 1077"/>
                  <a:gd name="T9" fmla="*/ 885 h 983"/>
                  <a:gd name="T10" fmla="*/ 291 w 1077"/>
                  <a:gd name="T11" fmla="*/ 836 h 983"/>
                  <a:gd name="T12" fmla="*/ 273 w 1077"/>
                  <a:gd name="T13" fmla="*/ 785 h 983"/>
                  <a:gd name="T14" fmla="*/ 243 w 1077"/>
                  <a:gd name="T15" fmla="*/ 738 h 983"/>
                  <a:gd name="T16" fmla="*/ 205 w 1077"/>
                  <a:gd name="T17" fmla="*/ 699 h 983"/>
                  <a:gd name="T18" fmla="*/ 161 w 1077"/>
                  <a:gd name="T19" fmla="*/ 673 h 983"/>
                  <a:gd name="T20" fmla="*/ 161 w 1077"/>
                  <a:gd name="T21" fmla="*/ 673 h 983"/>
                  <a:gd name="T22" fmla="*/ 184 w 1077"/>
                  <a:gd name="T23" fmla="*/ 659 h 983"/>
                  <a:gd name="T24" fmla="*/ 198 w 1077"/>
                  <a:gd name="T25" fmla="*/ 636 h 983"/>
                  <a:gd name="T26" fmla="*/ 203 w 1077"/>
                  <a:gd name="T27" fmla="*/ 603 h 983"/>
                  <a:gd name="T28" fmla="*/ 201 w 1077"/>
                  <a:gd name="T29" fmla="*/ 566 h 983"/>
                  <a:gd name="T30" fmla="*/ 187 w 1077"/>
                  <a:gd name="T31" fmla="*/ 526 h 983"/>
                  <a:gd name="T32" fmla="*/ 168 w 1077"/>
                  <a:gd name="T33" fmla="*/ 484 h 983"/>
                  <a:gd name="T34" fmla="*/ 138 w 1077"/>
                  <a:gd name="T35" fmla="*/ 447 h 983"/>
                  <a:gd name="T36" fmla="*/ 103 w 1077"/>
                  <a:gd name="T37" fmla="*/ 414 h 983"/>
                  <a:gd name="T38" fmla="*/ 103 w 1077"/>
                  <a:gd name="T39" fmla="*/ 414 h 983"/>
                  <a:gd name="T40" fmla="*/ 119 w 1077"/>
                  <a:gd name="T41" fmla="*/ 389 h 983"/>
                  <a:gd name="T42" fmla="*/ 128 w 1077"/>
                  <a:gd name="T43" fmla="*/ 351 h 983"/>
                  <a:gd name="T44" fmla="*/ 128 w 1077"/>
                  <a:gd name="T45" fmla="*/ 305 h 983"/>
                  <a:gd name="T46" fmla="*/ 119 w 1077"/>
                  <a:gd name="T47" fmla="*/ 249 h 983"/>
                  <a:gd name="T48" fmla="*/ 103 w 1077"/>
                  <a:gd name="T49" fmla="*/ 188 h 983"/>
                  <a:gd name="T50" fmla="*/ 77 w 1077"/>
                  <a:gd name="T51" fmla="*/ 125 h 983"/>
                  <a:gd name="T52" fmla="*/ 44 w 1077"/>
                  <a:gd name="T53" fmla="*/ 63 h 983"/>
                  <a:gd name="T54" fmla="*/ 0 w 1077"/>
                  <a:gd name="T55" fmla="*/ 0 h 983"/>
                  <a:gd name="T56" fmla="*/ 0 w 1077"/>
                  <a:gd name="T57" fmla="*/ 0 h 983"/>
                  <a:gd name="T58" fmla="*/ 49 w 1077"/>
                  <a:gd name="T59" fmla="*/ 44 h 983"/>
                  <a:gd name="T60" fmla="*/ 105 w 1077"/>
                  <a:gd name="T61" fmla="*/ 86 h 983"/>
                  <a:gd name="T62" fmla="*/ 170 w 1077"/>
                  <a:gd name="T63" fmla="*/ 130 h 983"/>
                  <a:gd name="T64" fmla="*/ 243 w 1077"/>
                  <a:gd name="T65" fmla="*/ 172 h 983"/>
                  <a:gd name="T66" fmla="*/ 319 w 1077"/>
                  <a:gd name="T67" fmla="*/ 212 h 983"/>
                  <a:gd name="T68" fmla="*/ 401 w 1077"/>
                  <a:gd name="T69" fmla="*/ 249 h 983"/>
                  <a:gd name="T70" fmla="*/ 483 w 1077"/>
                  <a:gd name="T71" fmla="*/ 284 h 983"/>
                  <a:gd name="T72" fmla="*/ 567 w 1077"/>
                  <a:gd name="T73" fmla="*/ 314 h 983"/>
                  <a:gd name="T74" fmla="*/ 648 w 1077"/>
                  <a:gd name="T75" fmla="*/ 342 h 983"/>
                  <a:gd name="T76" fmla="*/ 730 w 1077"/>
                  <a:gd name="T77" fmla="*/ 365 h 983"/>
                  <a:gd name="T78" fmla="*/ 805 w 1077"/>
                  <a:gd name="T79" fmla="*/ 386 h 983"/>
                  <a:gd name="T80" fmla="*/ 877 w 1077"/>
                  <a:gd name="T81" fmla="*/ 398 h 983"/>
                  <a:gd name="T82" fmla="*/ 940 w 1077"/>
                  <a:gd name="T83" fmla="*/ 407 h 983"/>
                  <a:gd name="T84" fmla="*/ 996 w 1077"/>
                  <a:gd name="T85" fmla="*/ 410 h 983"/>
                  <a:gd name="T86" fmla="*/ 1042 w 1077"/>
                  <a:gd name="T87" fmla="*/ 403 h 983"/>
                  <a:gd name="T88" fmla="*/ 1077 w 1077"/>
                  <a:gd name="T89" fmla="*/ 391 h 9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77" h="983">
                    <a:moveTo>
                      <a:pt x="278" y="983"/>
                    </a:moveTo>
                    <a:lnTo>
                      <a:pt x="278" y="983"/>
                    </a:lnTo>
                    <a:lnTo>
                      <a:pt x="296" y="964"/>
                    </a:lnTo>
                    <a:lnTo>
                      <a:pt x="303" y="929"/>
                    </a:lnTo>
                    <a:lnTo>
                      <a:pt x="303" y="885"/>
                    </a:lnTo>
                    <a:lnTo>
                      <a:pt x="291" y="836"/>
                    </a:lnTo>
                    <a:lnTo>
                      <a:pt x="273" y="785"/>
                    </a:lnTo>
                    <a:lnTo>
                      <a:pt x="243" y="738"/>
                    </a:lnTo>
                    <a:lnTo>
                      <a:pt x="205" y="699"/>
                    </a:lnTo>
                    <a:lnTo>
                      <a:pt x="161" y="673"/>
                    </a:lnTo>
                    <a:lnTo>
                      <a:pt x="161" y="673"/>
                    </a:lnTo>
                    <a:lnTo>
                      <a:pt x="184" y="659"/>
                    </a:lnTo>
                    <a:lnTo>
                      <a:pt x="198" y="636"/>
                    </a:lnTo>
                    <a:lnTo>
                      <a:pt x="203" y="603"/>
                    </a:lnTo>
                    <a:lnTo>
                      <a:pt x="201" y="566"/>
                    </a:lnTo>
                    <a:lnTo>
                      <a:pt x="187" y="526"/>
                    </a:lnTo>
                    <a:lnTo>
                      <a:pt x="168" y="484"/>
                    </a:lnTo>
                    <a:lnTo>
                      <a:pt x="138" y="447"/>
                    </a:lnTo>
                    <a:lnTo>
                      <a:pt x="103" y="414"/>
                    </a:lnTo>
                    <a:lnTo>
                      <a:pt x="103" y="414"/>
                    </a:lnTo>
                    <a:lnTo>
                      <a:pt x="119" y="389"/>
                    </a:lnTo>
                    <a:lnTo>
                      <a:pt x="128" y="351"/>
                    </a:lnTo>
                    <a:lnTo>
                      <a:pt x="128" y="305"/>
                    </a:lnTo>
                    <a:lnTo>
                      <a:pt x="119" y="249"/>
                    </a:lnTo>
                    <a:lnTo>
                      <a:pt x="103" y="188"/>
                    </a:lnTo>
                    <a:lnTo>
                      <a:pt x="77" y="125"/>
                    </a:lnTo>
                    <a:lnTo>
                      <a:pt x="44" y="6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9" y="44"/>
                    </a:lnTo>
                    <a:lnTo>
                      <a:pt x="105" y="86"/>
                    </a:lnTo>
                    <a:lnTo>
                      <a:pt x="170" y="130"/>
                    </a:lnTo>
                    <a:lnTo>
                      <a:pt x="243" y="172"/>
                    </a:lnTo>
                    <a:lnTo>
                      <a:pt x="319" y="212"/>
                    </a:lnTo>
                    <a:lnTo>
                      <a:pt x="401" y="249"/>
                    </a:lnTo>
                    <a:lnTo>
                      <a:pt x="483" y="284"/>
                    </a:lnTo>
                    <a:lnTo>
                      <a:pt x="567" y="314"/>
                    </a:lnTo>
                    <a:lnTo>
                      <a:pt x="648" y="342"/>
                    </a:lnTo>
                    <a:lnTo>
                      <a:pt x="730" y="365"/>
                    </a:lnTo>
                    <a:lnTo>
                      <a:pt x="805" y="386"/>
                    </a:lnTo>
                    <a:lnTo>
                      <a:pt x="877" y="398"/>
                    </a:lnTo>
                    <a:lnTo>
                      <a:pt x="940" y="407"/>
                    </a:lnTo>
                    <a:lnTo>
                      <a:pt x="996" y="410"/>
                    </a:lnTo>
                    <a:lnTo>
                      <a:pt x="1042" y="403"/>
                    </a:lnTo>
                    <a:lnTo>
                      <a:pt x="1077" y="39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9" name="Freeform 13"/>
              <p:cNvSpPr>
                <a:spLocks/>
              </p:cNvSpPr>
              <p:nvPr/>
            </p:nvSpPr>
            <p:spPr bwMode="auto">
              <a:xfrm>
                <a:off x="1478" y="2438"/>
                <a:ext cx="1288" cy="410"/>
              </a:xfrm>
              <a:custGeom>
                <a:avLst/>
                <a:gdLst>
                  <a:gd name="T0" fmla="*/ 0 w 974"/>
                  <a:gd name="T1" fmla="*/ 23 h 310"/>
                  <a:gd name="T2" fmla="*/ 0 w 974"/>
                  <a:gd name="T3" fmla="*/ 23 h 310"/>
                  <a:gd name="T4" fmla="*/ 58 w 974"/>
                  <a:gd name="T5" fmla="*/ 44 h 310"/>
                  <a:gd name="T6" fmla="*/ 121 w 974"/>
                  <a:gd name="T7" fmla="*/ 61 h 310"/>
                  <a:gd name="T8" fmla="*/ 186 w 974"/>
                  <a:gd name="T9" fmla="*/ 75 h 310"/>
                  <a:gd name="T10" fmla="*/ 254 w 974"/>
                  <a:gd name="T11" fmla="*/ 84 h 310"/>
                  <a:gd name="T12" fmla="*/ 324 w 974"/>
                  <a:gd name="T13" fmla="*/ 93 h 310"/>
                  <a:gd name="T14" fmla="*/ 394 w 974"/>
                  <a:gd name="T15" fmla="*/ 98 h 310"/>
                  <a:gd name="T16" fmla="*/ 464 w 974"/>
                  <a:gd name="T17" fmla="*/ 100 h 310"/>
                  <a:gd name="T18" fmla="*/ 534 w 974"/>
                  <a:gd name="T19" fmla="*/ 98 h 310"/>
                  <a:gd name="T20" fmla="*/ 601 w 974"/>
                  <a:gd name="T21" fmla="*/ 96 h 310"/>
                  <a:gd name="T22" fmla="*/ 667 w 974"/>
                  <a:gd name="T23" fmla="*/ 89 h 310"/>
                  <a:gd name="T24" fmla="*/ 730 w 974"/>
                  <a:gd name="T25" fmla="*/ 82 h 310"/>
                  <a:gd name="T26" fmla="*/ 788 w 974"/>
                  <a:gd name="T27" fmla="*/ 70 h 310"/>
                  <a:gd name="T28" fmla="*/ 844 w 974"/>
                  <a:gd name="T29" fmla="*/ 56 h 310"/>
                  <a:gd name="T30" fmla="*/ 893 w 974"/>
                  <a:gd name="T31" fmla="*/ 40 h 310"/>
                  <a:gd name="T32" fmla="*/ 937 w 974"/>
                  <a:gd name="T33" fmla="*/ 21 h 310"/>
                  <a:gd name="T34" fmla="*/ 974 w 974"/>
                  <a:gd name="T35" fmla="*/ 0 h 310"/>
                  <a:gd name="T36" fmla="*/ 974 w 974"/>
                  <a:gd name="T37" fmla="*/ 0 h 310"/>
                  <a:gd name="T38" fmla="*/ 953 w 974"/>
                  <a:gd name="T39" fmla="*/ 21 h 310"/>
                  <a:gd name="T40" fmla="*/ 923 w 974"/>
                  <a:gd name="T41" fmla="*/ 47 h 310"/>
                  <a:gd name="T42" fmla="*/ 886 w 974"/>
                  <a:gd name="T43" fmla="*/ 75 h 310"/>
                  <a:gd name="T44" fmla="*/ 839 w 974"/>
                  <a:gd name="T45" fmla="*/ 105 h 310"/>
                  <a:gd name="T46" fmla="*/ 788 w 974"/>
                  <a:gd name="T47" fmla="*/ 135 h 310"/>
                  <a:gd name="T48" fmla="*/ 732 w 974"/>
                  <a:gd name="T49" fmla="*/ 166 h 310"/>
                  <a:gd name="T50" fmla="*/ 671 w 974"/>
                  <a:gd name="T51" fmla="*/ 196 h 310"/>
                  <a:gd name="T52" fmla="*/ 608 w 974"/>
                  <a:gd name="T53" fmla="*/ 224 h 310"/>
                  <a:gd name="T54" fmla="*/ 541 w 974"/>
                  <a:gd name="T55" fmla="*/ 249 h 310"/>
                  <a:gd name="T56" fmla="*/ 471 w 974"/>
                  <a:gd name="T57" fmla="*/ 273 h 310"/>
                  <a:gd name="T58" fmla="*/ 401 w 974"/>
                  <a:gd name="T59" fmla="*/ 289 h 310"/>
                  <a:gd name="T60" fmla="*/ 328 w 974"/>
                  <a:gd name="T61" fmla="*/ 303 h 310"/>
                  <a:gd name="T62" fmla="*/ 258 w 974"/>
                  <a:gd name="T63" fmla="*/ 310 h 310"/>
                  <a:gd name="T64" fmla="*/ 188 w 974"/>
                  <a:gd name="T65" fmla="*/ 308 h 310"/>
                  <a:gd name="T66" fmla="*/ 123 w 974"/>
                  <a:gd name="T67" fmla="*/ 301 h 310"/>
                  <a:gd name="T68" fmla="*/ 58 w 974"/>
                  <a:gd name="T69" fmla="*/ 282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74" h="310">
                    <a:moveTo>
                      <a:pt x="0" y="23"/>
                    </a:moveTo>
                    <a:lnTo>
                      <a:pt x="0" y="23"/>
                    </a:lnTo>
                    <a:lnTo>
                      <a:pt x="58" y="44"/>
                    </a:lnTo>
                    <a:lnTo>
                      <a:pt x="121" y="61"/>
                    </a:lnTo>
                    <a:lnTo>
                      <a:pt x="186" y="75"/>
                    </a:lnTo>
                    <a:lnTo>
                      <a:pt x="254" y="84"/>
                    </a:lnTo>
                    <a:lnTo>
                      <a:pt x="324" y="93"/>
                    </a:lnTo>
                    <a:lnTo>
                      <a:pt x="394" y="98"/>
                    </a:lnTo>
                    <a:lnTo>
                      <a:pt x="464" y="100"/>
                    </a:lnTo>
                    <a:lnTo>
                      <a:pt x="534" y="98"/>
                    </a:lnTo>
                    <a:lnTo>
                      <a:pt x="601" y="96"/>
                    </a:lnTo>
                    <a:lnTo>
                      <a:pt x="667" y="89"/>
                    </a:lnTo>
                    <a:lnTo>
                      <a:pt x="730" y="82"/>
                    </a:lnTo>
                    <a:lnTo>
                      <a:pt x="788" y="70"/>
                    </a:lnTo>
                    <a:lnTo>
                      <a:pt x="844" y="56"/>
                    </a:lnTo>
                    <a:lnTo>
                      <a:pt x="893" y="40"/>
                    </a:lnTo>
                    <a:lnTo>
                      <a:pt x="937" y="21"/>
                    </a:lnTo>
                    <a:lnTo>
                      <a:pt x="974" y="0"/>
                    </a:lnTo>
                    <a:lnTo>
                      <a:pt x="974" y="0"/>
                    </a:lnTo>
                    <a:lnTo>
                      <a:pt x="953" y="21"/>
                    </a:lnTo>
                    <a:lnTo>
                      <a:pt x="923" y="47"/>
                    </a:lnTo>
                    <a:lnTo>
                      <a:pt x="886" y="75"/>
                    </a:lnTo>
                    <a:lnTo>
                      <a:pt x="839" y="105"/>
                    </a:lnTo>
                    <a:lnTo>
                      <a:pt x="788" y="135"/>
                    </a:lnTo>
                    <a:lnTo>
                      <a:pt x="732" y="166"/>
                    </a:lnTo>
                    <a:lnTo>
                      <a:pt x="671" y="196"/>
                    </a:lnTo>
                    <a:lnTo>
                      <a:pt x="608" y="224"/>
                    </a:lnTo>
                    <a:lnTo>
                      <a:pt x="541" y="249"/>
                    </a:lnTo>
                    <a:lnTo>
                      <a:pt x="471" y="273"/>
                    </a:lnTo>
                    <a:lnTo>
                      <a:pt x="401" y="289"/>
                    </a:lnTo>
                    <a:lnTo>
                      <a:pt x="328" y="303"/>
                    </a:lnTo>
                    <a:lnTo>
                      <a:pt x="258" y="310"/>
                    </a:lnTo>
                    <a:lnTo>
                      <a:pt x="188" y="308"/>
                    </a:lnTo>
                    <a:lnTo>
                      <a:pt x="123" y="301"/>
                    </a:lnTo>
                    <a:lnTo>
                      <a:pt x="58" y="28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0" name="Freeform 14"/>
              <p:cNvSpPr>
                <a:spLocks/>
              </p:cNvSpPr>
              <p:nvPr/>
            </p:nvSpPr>
            <p:spPr bwMode="auto">
              <a:xfrm>
                <a:off x="1749" y="2188"/>
                <a:ext cx="278" cy="903"/>
              </a:xfrm>
              <a:custGeom>
                <a:avLst/>
                <a:gdLst>
                  <a:gd name="T0" fmla="*/ 0 w 210"/>
                  <a:gd name="T1" fmla="*/ 0 h 683"/>
                  <a:gd name="T2" fmla="*/ 0 w 210"/>
                  <a:gd name="T3" fmla="*/ 0 h 683"/>
                  <a:gd name="T4" fmla="*/ 18 w 210"/>
                  <a:gd name="T5" fmla="*/ 24 h 683"/>
                  <a:gd name="T6" fmla="*/ 35 w 210"/>
                  <a:gd name="T7" fmla="*/ 59 h 683"/>
                  <a:gd name="T8" fmla="*/ 49 w 210"/>
                  <a:gd name="T9" fmla="*/ 101 h 683"/>
                  <a:gd name="T10" fmla="*/ 58 w 210"/>
                  <a:gd name="T11" fmla="*/ 149 h 683"/>
                  <a:gd name="T12" fmla="*/ 60 w 210"/>
                  <a:gd name="T13" fmla="*/ 194 h 683"/>
                  <a:gd name="T14" fmla="*/ 53 w 210"/>
                  <a:gd name="T15" fmla="*/ 233 h 683"/>
                  <a:gd name="T16" fmla="*/ 39 w 210"/>
                  <a:gd name="T17" fmla="*/ 259 h 683"/>
                  <a:gd name="T18" fmla="*/ 11 w 210"/>
                  <a:gd name="T19" fmla="*/ 271 h 683"/>
                  <a:gd name="T20" fmla="*/ 11 w 210"/>
                  <a:gd name="T21" fmla="*/ 271 h 683"/>
                  <a:gd name="T22" fmla="*/ 37 w 210"/>
                  <a:gd name="T23" fmla="*/ 287 h 683"/>
                  <a:gd name="T24" fmla="*/ 67 w 210"/>
                  <a:gd name="T25" fmla="*/ 313 h 683"/>
                  <a:gd name="T26" fmla="*/ 95 w 210"/>
                  <a:gd name="T27" fmla="*/ 348 h 683"/>
                  <a:gd name="T28" fmla="*/ 121 w 210"/>
                  <a:gd name="T29" fmla="*/ 385 h 683"/>
                  <a:gd name="T30" fmla="*/ 137 w 210"/>
                  <a:gd name="T31" fmla="*/ 422 h 683"/>
                  <a:gd name="T32" fmla="*/ 147 w 210"/>
                  <a:gd name="T33" fmla="*/ 455 h 683"/>
                  <a:gd name="T34" fmla="*/ 144 w 210"/>
                  <a:gd name="T35" fmla="*/ 478 h 683"/>
                  <a:gd name="T36" fmla="*/ 123 w 210"/>
                  <a:gd name="T37" fmla="*/ 490 h 683"/>
                  <a:gd name="T38" fmla="*/ 123 w 210"/>
                  <a:gd name="T39" fmla="*/ 490 h 683"/>
                  <a:gd name="T40" fmla="*/ 147 w 210"/>
                  <a:gd name="T41" fmla="*/ 499 h 683"/>
                  <a:gd name="T42" fmla="*/ 165 w 210"/>
                  <a:gd name="T43" fmla="*/ 518 h 683"/>
                  <a:gd name="T44" fmla="*/ 184 w 210"/>
                  <a:gd name="T45" fmla="*/ 543 h 683"/>
                  <a:gd name="T46" fmla="*/ 198 w 210"/>
                  <a:gd name="T47" fmla="*/ 574 h 683"/>
                  <a:gd name="T48" fmla="*/ 207 w 210"/>
                  <a:gd name="T49" fmla="*/ 606 h 683"/>
                  <a:gd name="T50" fmla="*/ 210 w 210"/>
                  <a:gd name="T51" fmla="*/ 636 h 683"/>
                  <a:gd name="T52" fmla="*/ 203 w 210"/>
                  <a:gd name="T53" fmla="*/ 662 h 683"/>
                  <a:gd name="T54" fmla="*/ 189 w 210"/>
                  <a:gd name="T55" fmla="*/ 683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0" h="683">
                    <a:moveTo>
                      <a:pt x="0" y="0"/>
                    </a:moveTo>
                    <a:lnTo>
                      <a:pt x="0" y="0"/>
                    </a:lnTo>
                    <a:lnTo>
                      <a:pt x="18" y="24"/>
                    </a:lnTo>
                    <a:lnTo>
                      <a:pt x="35" y="59"/>
                    </a:lnTo>
                    <a:lnTo>
                      <a:pt x="49" y="101"/>
                    </a:lnTo>
                    <a:lnTo>
                      <a:pt x="58" y="149"/>
                    </a:lnTo>
                    <a:lnTo>
                      <a:pt x="60" y="194"/>
                    </a:lnTo>
                    <a:lnTo>
                      <a:pt x="53" y="233"/>
                    </a:lnTo>
                    <a:lnTo>
                      <a:pt x="39" y="259"/>
                    </a:lnTo>
                    <a:lnTo>
                      <a:pt x="11" y="271"/>
                    </a:lnTo>
                    <a:lnTo>
                      <a:pt x="11" y="271"/>
                    </a:lnTo>
                    <a:lnTo>
                      <a:pt x="37" y="287"/>
                    </a:lnTo>
                    <a:lnTo>
                      <a:pt x="67" y="313"/>
                    </a:lnTo>
                    <a:lnTo>
                      <a:pt x="95" y="348"/>
                    </a:lnTo>
                    <a:lnTo>
                      <a:pt x="121" y="385"/>
                    </a:lnTo>
                    <a:lnTo>
                      <a:pt x="137" y="422"/>
                    </a:lnTo>
                    <a:lnTo>
                      <a:pt x="147" y="455"/>
                    </a:lnTo>
                    <a:lnTo>
                      <a:pt x="144" y="478"/>
                    </a:lnTo>
                    <a:lnTo>
                      <a:pt x="123" y="490"/>
                    </a:lnTo>
                    <a:lnTo>
                      <a:pt x="123" y="490"/>
                    </a:lnTo>
                    <a:lnTo>
                      <a:pt x="147" y="499"/>
                    </a:lnTo>
                    <a:lnTo>
                      <a:pt x="165" y="518"/>
                    </a:lnTo>
                    <a:lnTo>
                      <a:pt x="184" y="543"/>
                    </a:lnTo>
                    <a:lnTo>
                      <a:pt x="198" y="574"/>
                    </a:lnTo>
                    <a:lnTo>
                      <a:pt x="207" y="606"/>
                    </a:lnTo>
                    <a:lnTo>
                      <a:pt x="210" y="636"/>
                    </a:lnTo>
                    <a:lnTo>
                      <a:pt x="203" y="662"/>
                    </a:lnTo>
                    <a:lnTo>
                      <a:pt x="189" y="68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1" name="Freeform 15"/>
              <p:cNvSpPr>
                <a:spLocks/>
              </p:cNvSpPr>
              <p:nvPr/>
            </p:nvSpPr>
            <p:spPr bwMode="auto">
              <a:xfrm>
                <a:off x="2045" y="2321"/>
                <a:ext cx="246" cy="619"/>
              </a:xfrm>
              <a:custGeom>
                <a:avLst/>
                <a:gdLst>
                  <a:gd name="T0" fmla="*/ 170 w 186"/>
                  <a:gd name="T1" fmla="*/ 468 h 468"/>
                  <a:gd name="T2" fmla="*/ 170 w 186"/>
                  <a:gd name="T3" fmla="*/ 468 h 468"/>
                  <a:gd name="T4" fmla="*/ 182 w 186"/>
                  <a:gd name="T5" fmla="*/ 449 h 468"/>
                  <a:gd name="T6" fmla="*/ 186 w 186"/>
                  <a:gd name="T7" fmla="*/ 428 h 468"/>
                  <a:gd name="T8" fmla="*/ 184 w 186"/>
                  <a:gd name="T9" fmla="*/ 405 h 468"/>
                  <a:gd name="T10" fmla="*/ 175 w 186"/>
                  <a:gd name="T11" fmla="*/ 382 h 468"/>
                  <a:gd name="T12" fmla="*/ 161 w 186"/>
                  <a:gd name="T13" fmla="*/ 361 h 468"/>
                  <a:gd name="T14" fmla="*/ 144 w 186"/>
                  <a:gd name="T15" fmla="*/ 347 h 468"/>
                  <a:gd name="T16" fmla="*/ 126 w 186"/>
                  <a:gd name="T17" fmla="*/ 337 h 468"/>
                  <a:gd name="T18" fmla="*/ 105 w 186"/>
                  <a:gd name="T19" fmla="*/ 335 h 468"/>
                  <a:gd name="T20" fmla="*/ 105 w 186"/>
                  <a:gd name="T21" fmla="*/ 335 h 468"/>
                  <a:gd name="T22" fmla="*/ 116 w 186"/>
                  <a:gd name="T23" fmla="*/ 314 h 468"/>
                  <a:gd name="T24" fmla="*/ 116 w 186"/>
                  <a:gd name="T25" fmla="*/ 293 h 468"/>
                  <a:gd name="T26" fmla="*/ 112 w 186"/>
                  <a:gd name="T27" fmla="*/ 272 h 468"/>
                  <a:gd name="T28" fmla="*/ 98 w 186"/>
                  <a:gd name="T29" fmla="*/ 251 h 468"/>
                  <a:gd name="T30" fmla="*/ 79 w 186"/>
                  <a:gd name="T31" fmla="*/ 230 h 468"/>
                  <a:gd name="T32" fmla="*/ 58 w 186"/>
                  <a:gd name="T33" fmla="*/ 214 h 468"/>
                  <a:gd name="T34" fmla="*/ 35 w 186"/>
                  <a:gd name="T35" fmla="*/ 200 h 468"/>
                  <a:gd name="T36" fmla="*/ 9 w 186"/>
                  <a:gd name="T37" fmla="*/ 188 h 468"/>
                  <a:gd name="T38" fmla="*/ 9 w 186"/>
                  <a:gd name="T39" fmla="*/ 188 h 468"/>
                  <a:gd name="T40" fmla="*/ 32 w 186"/>
                  <a:gd name="T41" fmla="*/ 167 h 468"/>
                  <a:gd name="T42" fmla="*/ 46 w 186"/>
                  <a:gd name="T43" fmla="*/ 144 h 468"/>
                  <a:gd name="T44" fmla="*/ 53 w 186"/>
                  <a:gd name="T45" fmla="*/ 116 h 468"/>
                  <a:gd name="T46" fmla="*/ 53 w 186"/>
                  <a:gd name="T47" fmla="*/ 90 h 468"/>
                  <a:gd name="T48" fmla="*/ 49 w 186"/>
                  <a:gd name="T49" fmla="*/ 62 h 468"/>
                  <a:gd name="T50" fmla="*/ 37 w 186"/>
                  <a:gd name="T51" fmla="*/ 37 h 468"/>
                  <a:gd name="T52" fmla="*/ 21 w 186"/>
                  <a:gd name="T53" fmla="*/ 16 h 468"/>
                  <a:gd name="T54" fmla="*/ 0 w 186"/>
                  <a:gd name="T55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6" h="468">
                    <a:moveTo>
                      <a:pt x="170" y="468"/>
                    </a:moveTo>
                    <a:lnTo>
                      <a:pt x="170" y="468"/>
                    </a:lnTo>
                    <a:lnTo>
                      <a:pt x="182" y="449"/>
                    </a:lnTo>
                    <a:lnTo>
                      <a:pt x="186" y="428"/>
                    </a:lnTo>
                    <a:lnTo>
                      <a:pt x="184" y="405"/>
                    </a:lnTo>
                    <a:lnTo>
                      <a:pt x="175" y="382"/>
                    </a:lnTo>
                    <a:lnTo>
                      <a:pt x="161" y="361"/>
                    </a:lnTo>
                    <a:lnTo>
                      <a:pt x="144" y="347"/>
                    </a:lnTo>
                    <a:lnTo>
                      <a:pt x="126" y="337"/>
                    </a:lnTo>
                    <a:lnTo>
                      <a:pt x="105" y="335"/>
                    </a:lnTo>
                    <a:lnTo>
                      <a:pt x="105" y="335"/>
                    </a:lnTo>
                    <a:lnTo>
                      <a:pt x="116" y="314"/>
                    </a:lnTo>
                    <a:lnTo>
                      <a:pt x="116" y="293"/>
                    </a:lnTo>
                    <a:lnTo>
                      <a:pt x="112" y="272"/>
                    </a:lnTo>
                    <a:lnTo>
                      <a:pt x="98" y="251"/>
                    </a:lnTo>
                    <a:lnTo>
                      <a:pt x="79" y="230"/>
                    </a:lnTo>
                    <a:lnTo>
                      <a:pt x="58" y="214"/>
                    </a:lnTo>
                    <a:lnTo>
                      <a:pt x="35" y="200"/>
                    </a:lnTo>
                    <a:lnTo>
                      <a:pt x="9" y="188"/>
                    </a:lnTo>
                    <a:lnTo>
                      <a:pt x="9" y="188"/>
                    </a:lnTo>
                    <a:lnTo>
                      <a:pt x="32" y="167"/>
                    </a:lnTo>
                    <a:lnTo>
                      <a:pt x="46" y="144"/>
                    </a:lnTo>
                    <a:lnTo>
                      <a:pt x="53" y="116"/>
                    </a:lnTo>
                    <a:lnTo>
                      <a:pt x="53" y="90"/>
                    </a:lnTo>
                    <a:lnTo>
                      <a:pt x="49" y="62"/>
                    </a:lnTo>
                    <a:lnTo>
                      <a:pt x="37" y="37"/>
                    </a:lnTo>
                    <a:lnTo>
                      <a:pt x="21" y="16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2" name="Freeform 16"/>
              <p:cNvSpPr>
                <a:spLocks/>
              </p:cNvSpPr>
              <p:nvPr/>
            </p:nvSpPr>
            <p:spPr bwMode="auto">
              <a:xfrm>
                <a:off x="2341" y="2413"/>
                <a:ext cx="138" cy="363"/>
              </a:xfrm>
              <a:custGeom>
                <a:avLst/>
                <a:gdLst>
                  <a:gd name="T0" fmla="*/ 0 w 104"/>
                  <a:gd name="T1" fmla="*/ 0 h 275"/>
                  <a:gd name="T2" fmla="*/ 0 w 104"/>
                  <a:gd name="T3" fmla="*/ 0 h 275"/>
                  <a:gd name="T4" fmla="*/ 28 w 104"/>
                  <a:gd name="T5" fmla="*/ 33 h 275"/>
                  <a:gd name="T6" fmla="*/ 35 w 104"/>
                  <a:gd name="T7" fmla="*/ 66 h 275"/>
                  <a:gd name="T8" fmla="*/ 23 w 104"/>
                  <a:gd name="T9" fmla="*/ 94 h 275"/>
                  <a:gd name="T10" fmla="*/ 2 w 104"/>
                  <a:gd name="T11" fmla="*/ 110 h 275"/>
                  <a:gd name="T12" fmla="*/ 2 w 104"/>
                  <a:gd name="T13" fmla="*/ 110 h 275"/>
                  <a:gd name="T14" fmla="*/ 14 w 104"/>
                  <a:gd name="T15" fmla="*/ 117 h 275"/>
                  <a:gd name="T16" fmla="*/ 25 w 104"/>
                  <a:gd name="T17" fmla="*/ 129 h 275"/>
                  <a:gd name="T18" fmla="*/ 37 w 104"/>
                  <a:gd name="T19" fmla="*/ 140 h 275"/>
                  <a:gd name="T20" fmla="*/ 46 w 104"/>
                  <a:gd name="T21" fmla="*/ 154 h 275"/>
                  <a:gd name="T22" fmla="*/ 53 w 104"/>
                  <a:gd name="T23" fmla="*/ 168 h 275"/>
                  <a:gd name="T24" fmla="*/ 56 w 104"/>
                  <a:gd name="T25" fmla="*/ 182 h 275"/>
                  <a:gd name="T26" fmla="*/ 53 w 104"/>
                  <a:gd name="T27" fmla="*/ 194 h 275"/>
                  <a:gd name="T28" fmla="*/ 44 w 104"/>
                  <a:gd name="T29" fmla="*/ 203 h 275"/>
                  <a:gd name="T30" fmla="*/ 44 w 104"/>
                  <a:gd name="T31" fmla="*/ 203 h 275"/>
                  <a:gd name="T32" fmla="*/ 58 w 104"/>
                  <a:gd name="T33" fmla="*/ 208 h 275"/>
                  <a:gd name="T34" fmla="*/ 72 w 104"/>
                  <a:gd name="T35" fmla="*/ 212 h 275"/>
                  <a:gd name="T36" fmla="*/ 83 w 104"/>
                  <a:gd name="T37" fmla="*/ 222 h 275"/>
                  <a:gd name="T38" fmla="*/ 93 w 104"/>
                  <a:gd name="T39" fmla="*/ 229 h 275"/>
                  <a:gd name="T40" fmla="*/ 100 w 104"/>
                  <a:gd name="T41" fmla="*/ 240 h 275"/>
                  <a:gd name="T42" fmla="*/ 104 w 104"/>
                  <a:gd name="T43" fmla="*/ 250 h 275"/>
                  <a:gd name="T44" fmla="*/ 104 w 104"/>
                  <a:gd name="T45" fmla="*/ 264 h 275"/>
                  <a:gd name="T46" fmla="*/ 102 w 104"/>
                  <a:gd name="T47" fmla="*/ 275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04" h="275">
                    <a:moveTo>
                      <a:pt x="0" y="0"/>
                    </a:moveTo>
                    <a:lnTo>
                      <a:pt x="0" y="0"/>
                    </a:lnTo>
                    <a:lnTo>
                      <a:pt x="28" y="33"/>
                    </a:lnTo>
                    <a:lnTo>
                      <a:pt x="35" y="66"/>
                    </a:lnTo>
                    <a:lnTo>
                      <a:pt x="23" y="94"/>
                    </a:lnTo>
                    <a:lnTo>
                      <a:pt x="2" y="110"/>
                    </a:lnTo>
                    <a:lnTo>
                      <a:pt x="2" y="110"/>
                    </a:lnTo>
                    <a:lnTo>
                      <a:pt x="14" y="117"/>
                    </a:lnTo>
                    <a:lnTo>
                      <a:pt x="25" y="129"/>
                    </a:lnTo>
                    <a:lnTo>
                      <a:pt x="37" y="140"/>
                    </a:lnTo>
                    <a:lnTo>
                      <a:pt x="46" y="154"/>
                    </a:lnTo>
                    <a:lnTo>
                      <a:pt x="53" y="168"/>
                    </a:lnTo>
                    <a:lnTo>
                      <a:pt x="56" y="182"/>
                    </a:lnTo>
                    <a:lnTo>
                      <a:pt x="53" y="194"/>
                    </a:lnTo>
                    <a:lnTo>
                      <a:pt x="44" y="203"/>
                    </a:lnTo>
                    <a:lnTo>
                      <a:pt x="44" y="203"/>
                    </a:lnTo>
                    <a:lnTo>
                      <a:pt x="58" y="208"/>
                    </a:lnTo>
                    <a:lnTo>
                      <a:pt x="72" y="212"/>
                    </a:lnTo>
                    <a:lnTo>
                      <a:pt x="83" y="222"/>
                    </a:lnTo>
                    <a:lnTo>
                      <a:pt x="93" y="229"/>
                    </a:lnTo>
                    <a:lnTo>
                      <a:pt x="100" y="240"/>
                    </a:lnTo>
                    <a:lnTo>
                      <a:pt x="104" y="250"/>
                    </a:lnTo>
                    <a:lnTo>
                      <a:pt x="104" y="264"/>
                    </a:lnTo>
                    <a:lnTo>
                      <a:pt x="102" y="27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3" name="Freeform 17"/>
              <p:cNvSpPr>
                <a:spLocks/>
              </p:cNvSpPr>
              <p:nvPr/>
            </p:nvSpPr>
            <p:spPr bwMode="auto">
              <a:xfrm>
                <a:off x="1509" y="981"/>
                <a:ext cx="1257" cy="1457"/>
              </a:xfrm>
              <a:custGeom>
                <a:avLst/>
                <a:gdLst>
                  <a:gd name="T0" fmla="*/ 0 w 951"/>
                  <a:gd name="T1" fmla="*/ 811 h 1102"/>
                  <a:gd name="T2" fmla="*/ 0 w 951"/>
                  <a:gd name="T3" fmla="*/ 811 h 1102"/>
                  <a:gd name="T4" fmla="*/ 26 w 951"/>
                  <a:gd name="T5" fmla="*/ 813 h 1102"/>
                  <a:gd name="T6" fmla="*/ 58 w 951"/>
                  <a:gd name="T7" fmla="*/ 799 h 1102"/>
                  <a:gd name="T8" fmla="*/ 93 w 951"/>
                  <a:gd name="T9" fmla="*/ 771 h 1102"/>
                  <a:gd name="T10" fmla="*/ 128 w 951"/>
                  <a:gd name="T11" fmla="*/ 734 h 1102"/>
                  <a:gd name="T12" fmla="*/ 156 w 951"/>
                  <a:gd name="T13" fmla="*/ 687 h 1102"/>
                  <a:gd name="T14" fmla="*/ 177 w 951"/>
                  <a:gd name="T15" fmla="*/ 636 h 1102"/>
                  <a:gd name="T16" fmla="*/ 186 w 951"/>
                  <a:gd name="T17" fmla="*/ 583 h 1102"/>
                  <a:gd name="T18" fmla="*/ 179 w 951"/>
                  <a:gd name="T19" fmla="*/ 531 h 1102"/>
                  <a:gd name="T20" fmla="*/ 179 w 951"/>
                  <a:gd name="T21" fmla="*/ 531 h 1102"/>
                  <a:gd name="T22" fmla="*/ 205 w 951"/>
                  <a:gd name="T23" fmla="*/ 543 h 1102"/>
                  <a:gd name="T24" fmla="*/ 235 w 951"/>
                  <a:gd name="T25" fmla="*/ 538 h 1102"/>
                  <a:gd name="T26" fmla="*/ 263 w 951"/>
                  <a:gd name="T27" fmla="*/ 524 h 1102"/>
                  <a:gd name="T28" fmla="*/ 291 w 951"/>
                  <a:gd name="T29" fmla="*/ 499 h 1102"/>
                  <a:gd name="T30" fmla="*/ 317 w 951"/>
                  <a:gd name="T31" fmla="*/ 466 h 1102"/>
                  <a:gd name="T32" fmla="*/ 338 w 951"/>
                  <a:gd name="T33" fmla="*/ 424 h 1102"/>
                  <a:gd name="T34" fmla="*/ 352 w 951"/>
                  <a:gd name="T35" fmla="*/ 380 h 1102"/>
                  <a:gd name="T36" fmla="*/ 357 w 951"/>
                  <a:gd name="T37" fmla="*/ 331 h 1102"/>
                  <a:gd name="T38" fmla="*/ 357 w 951"/>
                  <a:gd name="T39" fmla="*/ 331 h 1102"/>
                  <a:gd name="T40" fmla="*/ 387 w 951"/>
                  <a:gd name="T41" fmla="*/ 329 h 1102"/>
                  <a:gd name="T42" fmla="*/ 422 w 951"/>
                  <a:gd name="T43" fmla="*/ 315 h 1102"/>
                  <a:gd name="T44" fmla="*/ 462 w 951"/>
                  <a:gd name="T45" fmla="*/ 287 h 1102"/>
                  <a:gd name="T46" fmla="*/ 501 w 951"/>
                  <a:gd name="T47" fmla="*/ 247 h 1102"/>
                  <a:gd name="T48" fmla="*/ 539 w 951"/>
                  <a:gd name="T49" fmla="*/ 198 h 1102"/>
                  <a:gd name="T50" fmla="*/ 574 w 951"/>
                  <a:gd name="T51" fmla="*/ 140 h 1102"/>
                  <a:gd name="T52" fmla="*/ 606 w 951"/>
                  <a:gd name="T53" fmla="*/ 72 h 1102"/>
                  <a:gd name="T54" fmla="*/ 630 w 951"/>
                  <a:gd name="T55" fmla="*/ 0 h 1102"/>
                  <a:gd name="T56" fmla="*/ 630 w 951"/>
                  <a:gd name="T57" fmla="*/ 0 h 1102"/>
                  <a:gd name="T58" fmla="*/ 623 w 951"/>
                  <a:gd name="T59" fmla="*/ 65 h 1102"/>
                  <a:gd name="T60" fmla="*/ 620 w 951"/>
                  <a:gd name="T61" fmla="*/ 137 h 1102"/>
                  <a:gd name="T62" fmla="*/ 625 w 951"/>
                  <a:gd name="T63" fmla="*/ 217 h 1102"/>
                  <a:gd name="T64" fmla="*/ 634 w 951"/>
                  <a:gd name="T65" fmla="*/ 298 h 1102"/>
                  <a:gd name="T66" fmla="*/ 648 w 951"/>
                  <a:gd name="T67" fmla="*/ 384 h 1102"/>
                  <a:gd name="T68" fmla="*/ 665 w 951"/>
                  <a:gd name="T69" fmla="*/ 473 h 1102"/>
                  <a:gd name="T70" fmla="*/ 686 w 951"/>
                  <a:gd name="T71" fmla="*/ 559 h 1102"/>
                  <a:gd name="T72" fmla="*/ 711 w 951"/>
                  <a:gd name="T73" fmla="*/ 645 h 1102"/>
                  <a:gd name="T74" fmla="*/ 737 w 951"/>
                  <a:gd name="T75" fmla="*/ 729 h 1102"/>
                  <a:gd name="T76" fmla="*/ 765 w 951"/>
                  <a:gd name="T77" fmla="*/ 806 h 1102"/>
                  <a:gd name="T78" fmla="*/ 795 w 951"/>
                  <a:gd name="T79" fmla="*/ 881 h 1102"/>
                  <a:gd name="T80" fmla="*/ 825 w 951"/>
                  <a:gd name="T81" fmla="*/ 946 h 1102"/>
                  <a:gd name="T82" fmla="*/ 858 w 951"/>
                  <a:gd name="T83" fmla="*/ 1002 h 1102"/>
                  <a:gd name="T84" fmla="*/ 888 w 951"/>
                  <a:gd name="T85" fmla="*/ 1046 h 1102"/>
                  <a:gd name="T86" fmla="*/ 921 w 951"/>
                  <a:gd name="T87" fmla="*/ 1081 h 1102"/>
                  <a:gd name="T88" fmla="*/ 951 w 951"/>
                  <a:gd name="T89" fmla="*/ 1102 h 1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51" h="1102">
                    <a:moveTo>
                      <a:pt x="0" y="811"/>
                    </a:moveTo>
                    <a:lnTo>
                      <a:pt x="0" y="811"/>
                    </a:lnTo>
                    <a:lnTo>
                      <a:pt x="26" y="813"/>
                    </a:lnTo>
                    <a:lnTo>
                      <a:pt x="58" y="799"/>
                    </a:lnTo>
                    <a:lnTo>
                      <a:pt x="93" y="771"/>
                    </a:lnTo>
                    <a:lnTo>
                      <a:pt x="128" y="734"/>
                    </a:lnTo>
                    <a:lnTo>
                      <a:pt x="156" y="687"/>
                    </a:lnTo>
                    <a:lnTo>
                      <a:pt x="177" y="636"/>
                    </a:lnTo>
                    <a:lnTo>
                      <a:pt x="186" y="583"/>
                    </a:lnTo>
                    <a:lnTo>
                      <a:pt x="179" y="531"/>
                    </a:lnTo>
                    <a:lnTo>
                      <a:pt x="179" y="531"/>
                    </a:lnTo>
                    <a:lnTo>
                      <a:pt x="205" y="543"/>
                    </a:lnTo>
                    <a:lnTo>
                      <a:pt x="235" y="538"/>
                    </a:lnTo>
                    <a:lnTo>
                      <a:pt x="263" y="524"/>
                    </a:lnTo>
                    <a:lnTo>
                      <a:pt x="291" y="499"/>
                    </a:lnTo>
                    <a:lnTo>
                      <a:pt x="317" y="466"/>
                    </a:lnTo>
                    <a:lnTo>
                      <a:pt x="338" y="424"/>
                    </a:lnTo>
                    <a:lnTo>
                      <a:pt x="352" y="380"/>
                    </a:lnTo>
                    <a:lnTo>
                      <a:pt x="357" y="331"/>
                    </a:lnTo>
                    <a:lnTo>
                      <a:pt x="357" y="331"/>
                    </a:lnTo>
                    <a:lnTo>
                      <a:pt x="387" y="329"/>
                    </a:lnTo>
                    <a:lnTo>
                      <a:pt x="422" y="315"/>
                    </a:lnTo>
                    <a:lnTo>
                      <a:pt x="462" y="287"/>
                    </a:lnTo>
                    <a:lnTo>
                      <a:pt x="501" y="247"/>
                    </a:lnTo>
                    <a:lnTo>
                      <a:pt x="539" y="198"/>
                    </a:lnTo>
                    <a:lnTo>
                      <a:pt x="574" y="140"/>
                    </a:lnTo>
                    <a:lnTo>
                      <a:pt x="606" y="72"/>
                    </a:lnTo>
                    <a:lnTo>
                      <a:pt x="630" y="0"/>
                    </a:lnTo>
                    <a:lnTo>
                      <a:pt x="630" y="0"/>
                    </a:lnTo>
                    <a:lnTo>
                      <a:pt x="623" y="65"/>
                    </a:lnTo>
                    <a:lnTo>
                      <a:pt x="620" y="137"/>
                    </a:lnTo>
                    <a:lnTo>
                      <a:pt x="625" y="217"/>
                    </a:lnTo>
                    <a:lnTo>
                      <a:pt x="634" y="298"/>
                    </a:lnTo>
                    <a:lnTo>
                      <a:pt x="648" y="384"/>
                    </a:lnTo>
                    <a:lnTo>
                      <a:pt x="665" y="473"/>
                    </a:lnTo>
                    <a:lnTo>
                      <a:pt x="686" y="559"/>
                    </a:lnTo>
                    <a:lnTo>
                      <a:pt x="711" y="645"/>
                    </a:lnTo>
                    <a:lnTo>
                      <a:pt x="737" y="729"/>
                    </a:lnTo>
                    <a:lnTo>
                      <a:pt x="765" y="806"/>
                    </a:lnTo>
                    <a:lnTo>
                      <a:pt x="795" y="881"/>
                    </a:lnTo>
                    <a:lnTo>
                      <a:pt x="825" y="946"/>
                    </a:lnTo>
                    <a:lnTo>
                      <a:pt x="858" y="1002"/>
                    </a:lnTo>
                    <a:lnTo>
                      <a:pt x="888" y="1046"/>
                    </a:lnTo>
                    <a:lnTo>
                      <a:pt x="921" y="1081"/>
                    </a:lnTo>
                    <a:lnTo>
                      <a:pt x="951" y="110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4" name="Freeform 18"/>
              <p:cNvSpPr>
                <a:spLocks/>
              </p:cNvSpPr>
              <p:nvPr/>
            </p:nvSpPr>
            <p:spPr bwMode="auto">
              <a:xfrm>
                <a:off x="1745" y="1419"/>
                <a:ext cx="1021" cy="1019"/>
              </a:xfrm>
              <a:custGeom>
                <a:avLst/>
                <a:gdLst>
                  <a:gd name="T0" fmla="*/ 178 w 772"/>
                  <a:gd name="T1" fmla="*/ 0 h 771"/>
                  <a:gd name="T2" fmla="*/ 178 w 772"/>
                  <a:gd name="T3" fmla="*/ 0 h 771"/>
                  <a:gd name="T4" fmla="*/ 196 w 772"/>
                  <a:gd name="T5" fmla="*/ 58 h 771"/>
                  <a:gd name="T6" fmla="*/ 220 w 772"/>
                  <a:gd name="T7" fmla="*/ 119 h 771"/>
                  <a:gd name="T8" fmla="*/ 248 w 772"/>
                  <a:gd name="T9" fmla="*/ 179 h 771"/>
                  <a:gd name="T10" fmla="*/ 278 w 772"/>
                  <a:gd name="T11" fmla="*/ 242 h 771"/>
                  <a:gd name="T12" fmla="*/ 313 w 772"/>
                  <a:gd name="T13" fmla="*/ 303 h 771"/>
                  <a:gd name="T14" fmla="*/ 350 w 772"/>
                  <a:gd name="T15" fmla="*/ 361 h 771"/>
                  <a:gd name="T16" fmla="*/ 390 w 772"/>
                  <a:gd name="T17" fmla="*/ 419 h 771"/>
                  <a:gd name="T18" fmla="*/ 432 w 772"/>
                  <a:gd name="T19" fmla="*/ 473 h 771"/>
                  <a:gd name="T20" fmla="*/ 476 w 772"/>
                  <a:gd name="T21" fmla="*/ 526 h 771"/>
                  <a:gd name="T22" fmla="*/ 518 w 772"/>
                  <a:gd name="T23" fmla="*/ 575 h 771"/>
                  <a:gd name="T24" fmla="*/ 562 w 772"/>
                  <a:gd name="T25" fmla="*/ 622 h 771"/>
                  <a:gd name="T26" fmla="*/ 607 w 772"/>
                  <a:gd name="T27" fmla="*/ 662 h 771"/>
                  <a:gd name="T28" fmla="*/ 651 w 772"/>
                  <a:gd name="T29" fmla="*/ 699 h 771"/>
                  <a:gd name="T30" fmla="*/ 693 w 772"/>
                  <a:gd name="T31" fmla="*/ 729 h 771"/>
                  <a:gd name="T32" fmla="*/ 733 w 772"/>
                  <a:gd name="T33" fmla="*/ 752 h 771"/>
                  <a:gd name="T34" fmla="*/ 772 w 772"/>
                  <a:gd name="T35" fmla="*/ 771 h 771"/>
                  <a:gd name="T36" fmla="*/ 772 w 772"/>
                  <a:gd name="T37" fmla="*/ 771 h 771"/>
                  <a:gd name="T38" fmla="*/ 742 w 772"/>
                  <a:gd name="T39" fmla="*/ 766 h 771"/>
                  <a:gd name="T40" fmla="*/ 705 w 772"/>
                  <a:gd name="T41" fmla="*/ 757 h 771"/>
                  <a:gd name="T42" fmla="*/ 660 w 772"/>
                  <a:gd name="T43" fmla="*/ 743 h 771"/>
                  <a:gd name="T44" fmla="*/ 609 w 772"/>
                  <a:gd name="T45" fmla="*/ 724 h 771"/>
                  <a:gd name="T46" fmla="*/ 553 w 772"/>
                  <a:gd name="T47" fmla="*/ 701 h 771"/>
                  <a:gd name="T48" fmla="*/ 495 w 772"/>
                  <a:gd name="T49" fmla="*/ 673 h 771"/>
                  <a:gd name="T50" fmla="*/ 434 w 772"/>
                  <a:gd name="T51" fmla="*/ 643 h 771"/>
                  <a:gd name="T52" fmla="*/ 374 w 772"/>
                  <a:gd name="T53" fmla="*/ 608 h 771"/>
                  <a:gd name="T54" fmla="*/ 313 w 772"/>
                  <a:gd name="T55" fmla="*/ 568 h 771"/>
                  <a:gd name="T56" fmla="*/ 255 w 772"/>
                  <a:gd name="T57" fmla="*/ 526 h 771"/>
                  <a:gd name="T58" fmla="*/ 199 w 772"/>
                  <a:gd name="T59" fmla="*/ 480 h 771"/>
                  <a:gd name="T60" fmla="*/ 145 w 772"/>
                  <a:gd name="T61" fmla="*/ 431 h 771"/>
                  <a:gd name="T62" fmla="*/ 98 w 772"/>
                  <a:gd name="T63" fmla="*/ 377 h 771"/>
                  <a:gd name="T64" fmla="*/ 56 w 772"/>
                  <a:gd name="T65" fmla="*/ 321 h 771"/>
                  <a:gd name="T66" fmla="*/ 24 w 772"/>
                  <a:gd name="T67" fmla="*/ 263 h 771"/>
                  <a:gd name="T68" fmla="*/ 0 w 772"/>
                  <a:gd name="T69" fmla="*/ 200 h 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72" h="771">
                    <a:moveTo>
                      <a:pt x="178" y="0"/>
                    </a:moveTo>
                    <a:lnTo>
                      <a:pt x="178" y="0"/>
                    </a:lnTo>
                    <a:lnTo>
                      <a:pt x="196" y="58"/>
                    </a:lnTo>
                    <a:lnTo>
                      <a:pt x="220" y="119"/>
                    </a:lnTo>
                    <a:lnTo>
                      <a:pt x="248" y="179"/>
                    </a:lnTo>
                    <a:lnTo>
                      <a:pt x="278" y="242"/>
                    </a:lnTo>
                    <a:lnTo>
                      <a:pt x="313" y="303"/>
                    </a:lnTo>
                    <a:lnTo>
                      <a:pt x="350" y="361"/>
                    </a:lnTo>
                    <a:lnTo>
                      <a:pt x="390" y="419"/>
                    </a:lnTo>
                    <a:lnTo>
                      <a:pt x="432" y="473"/>
                    </a:lnTo>
                    <a:lnTo>
                      <a:pt x="476" y="526"/>
                    </a:lnTo>
                    <a:lnTo>
                      <a:pt x="518" y="575"/>
                    </a:lnTo>
                    <a:lnTo>
                      <a:pt x="562" y="622"/>
                    </a:lnTo>
                    <a:lnTo>
                      <a:pt x="607" y="662"/>
                    </a:lnTo>
                    <a:lnTo>
                      <a:pt x="651" y="699"/>
                    </a:lnTo>
                    <a:lnTo>
                      <a:pt x="693" y="729"/>
                    </a:lnTo>
                    <a:lnTo>
                      <a:pt x="733" y="752"/>
                    </a:lnTo>
                    <a:lnTo>
                      <a:pt x="772" y="771"/>
                    </a:lnTo>
                    <a:lnTo>
                      <a:pt x="772" y="771"/>
                    </a:lnTo>
                    <a:lnTo>
                      <a:pt x="742" y="766"/>
                    </a:lnTo>
                    <a:lnTo>
                      <a:pt x="705" y="757"/>
                    </a:lnTo>
                    <a:lnTo>
                      <a:pt x="660" y="743"/>
                    </a:lnTo>
                    <a:lnTo>
                      <a:pt x="609" y="724"/>
                    </a:lnTo>
                    <a:lnTo>
                      <a:pt x="553" y="701"/>
                    </a:lnTo>
                    <a:lnTo>
                      <a:pt x="495" y="673"/>
                    </a:lnTo>
                    <a:lnTo>
                      <a:pt x="434" y="643"/>
                    </a:lnTo>
                    <a:lnTo>
                      <a:pt x="374" y="608"/>
                    </a:lnTo>
                    <a:lnTo>
                      <a:pt x="313" y="568"/>
                    </a:lnTo>
                    <a:lnTo>
                      <a:pt x="255" y="526"/>
                    </a:lnTo>
                    <a:lnTo>
                      <a:pt x="199" y="480"/>
                    </a:lnTo>
                    <a:lnTo>
                      <a:pt x="145" y="431"/>
                    </a:lnTo>
                    <a:lnTo>
                      <a:pt x="98" y="377"/>
                    </a:lnTo>
                    <a:lnTo>
                      <a:pt x="56" y="321"/>
                    </a:lnTo>
                    <a:lnTo>
                      <a:pt x="24" y="263"/>
                    </a:lnTo>
                    <a:lnTo>
                      <a:pt x="0" y="20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5" name="Freeform 19"/>
              <p:cNvSpPr>
                <a:spLocks/>
              </p:cNvSpPr>
              <p:nvPr/>
            </p:nvSpPr>
            <p:spPr bwMode="auto">
              <a:xfrm>
                <a:off x="1782" y="1470"/>
                <a:ext cx="581" cy="736"/>
              </a:xfrm>
              <a:custGeom>
                <a:avLst/>
                <a:gdLst>
                  <a:gd name="T0" fmla="*/ 439 w 439"/>
                  <a:gd name="T1" fmla="*/ 0 h 557"/>
                  <a:gd name="T2" fmla="*/ 439 w 439"/>
                  <a:gd name="T3" fmla="*/ 0 h 557"/>
                  <a:gd name="T4" fmla="*/ 432 w 439"/>
                  <a:gd name="T5" fmla="*/ 28 h 557"/>
                  <a:gd name="T6" fmla="*/ 413 w 439"/>
                  <a:gd name="T7" fmla="*/ 63 h 557"/>
                  <a:gd name="T8" fmla="*/ 388 w 439"/>
                  <a:gd name="T9" fmla="*/ 98 h 557"/>
                  <a:gd name="T10" fmla="*/ 355 w 439"/>
                  <a:gd name="T11" fmla="*/ 133 h 557"/>
                  <a:gd name="T12" fmla="*/ 320 w 439"/>
                  <a:gd name="T13" fmla="*/ 164 h 557"/>
                  <a:gd name="T14" fmla="*/ 287 w 439"/>
                  <a:gd name="T15" fmla="*/ 182 h 557"/>
                  <a:gd name="T16" fmla="*/ 255 w 439"/>
                  <a:gd name="T17" fmla="*/ 187 h 557"/>
                  <a:gd name="T18" fmla="*/ 231 w 439"/>
                  <a:gd name="T19" fmla="*/ 171 h 557"/>
                  <a:gd name="T20" fmla="*/ 231 w 439"/>
                  <a:gd name="T21" fmla="*/ 171 h 557"/>
                  <a:gd name="T22" fmla="*/ 234 w 439"/>
                  <a:gd name="T23" fmla="*/ 201 h 557"/>
                  <a:gd name="T24" fmla="*/ 229 w 439"/>
                  <a:gd name="T25" fmla="*/ 238 h 557"/>
                  <a:gd name="T26" fmla="*/ 217 w 439"/>
                  <a:gd name="T27" fmla="*/ 282 h 557"/>
                  <a:gd name="T28" fmla="*/ 203 w 439"/>
                  <a:gd name="T29" fmla="*/ 324 h 557"/>
                  <a:gd name="T30" fmla="*/ 182 w 439"/>
                  <a:gd name="T31" fmla="*/ 362 h 557"/>
                  <a:gd name="T32" fmla="*/ 161 w 439"/>
                  <a:gd name="T33" fmla="*/ 390 h 557"/>
                  <a:gd name="T34" fmla="*/ 140 w 439"/>
                  <a:gd name="T35" fmla="*/ 401 h 557"/>
                  <a:gd name="T36" fmla="*/ 119 w 439"/>
                  <a:gd name="T37" fmla="*/ 392 h 557"/>
                  <a:gd name="T38" fmla="*/ 119 w 439"/>
                  <a:gd name="T39" fmla="*/ 392 h 557"/>
                  <a:gd name="T40" fmla="*/ 124 w 439"/>
                  <a:gd name="T41" fmla="*/ 415 h 557"/>
                  <a:gd name="T42" fmla="*/ 122 w 439"/>
                  <a:gd name="T43" fmla="*/ 443 h 557"/>
                  <a:gd name="T44" fmla="*/ 110 w 439"/>
                  <a:gd name="T45" fmla="*/ 471 h 557"/>
                  <a:gd name="T46" fmla="*/ 96 w 439"/>
                  <a:gd name="T47" fmla="*/ 501 h 557"/>
                  <a:gd name="T48" fmla="*/ 75 w 439"/>
                  <a:gd name="T49" fmla="*/ 527 h 557"/>
                  <a:gd name="T50" fmla="*/ 52 w 439"/>
                  <a:gd name="T51" fmla="*/ 546 h 557"/>
                  <a:gd name="T52" fmla="*/ 26 w 439"/>
                  <a:gd name="T53" fmla="*/ 557 h 557"/>
                  <a:gd name="T54" fmla="*/ 0 w 439"/>
                  <a:gd name="T55" fmla="*/ 557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39" h="557">
                    <a:moveTo>
                      <a:pt x="439" y="0"/>
                    </a:moveTo>
                    <a:lnTo>
                      <a:pt x="439" y="0"/>
                    </a:lnTo>
                    <a:lnTo>
                      <a:pt x="432" y="28"/>
                    </a:lnTo>
                    <a:lnTo>
                      <a:pt x="413" y="63"/>
                    </a:lnTo>
                    <a:lnTo>
                      <a:pt x="388" y="98"/>
                    </a:lnTo>
                    <a:lnTo>
                      <a:pt x="355" y="133"/>
                    </a:lnTo>
                    <a:lnTo>
                      <a:pt x="320" y="164"/>
                    </a:lnTo>
                    <a:lnTo>
                      <a:pt x="287" y="182"/>
                    </a:lnTo>
                    <a:lnTo>
                      <a:pt x="255" y="187"/>
                    </a:lnTo>
                    <a:lnTo>
                      <a:pt x="231" y="171"/>
                    </a:lnTo>
                    <a:lnTo>
                      <a:pt x="231" y="171"/>
                    </a:lnTo>
                    <a:lnTo>
                      <a:pt x="234" y="201"/>
                    </a:lnTo>
                    <a:lnTo>
                      <a:pt x="229" y="238"/>
                    </a:lnTo>
                    <a:lnTo>
                      <a:pt x="217" y="282"/>
                    </a:lnTo>
                    <a:lnTo>
                      <a:pt x="203" y="324"/>
                    </a:lnTo>
                    <a:lnTo>
                      <a:pt x="182" y="362"/>
                    </a:lnTo>
                    <a:lnTo>
                      <a:pt x="161" y="390"/>
                    </a:lnTo>
                    <a:lnTo>
                      <a:pt x="140" y="401"/>
                    </a:lnTo>
                    <a:lnTo>
                      <a:pt x="119" y="392"/>
                    </a:lnTo>
                    <a:lnTo>
                      <a:pt x="119" y="392"/>
                    </a:lnTo>
                    <a:lnTo>
                      <a:pt x="124" y="415"/>
                    </a:lnTo>
                    <a:lnTo>
                      <a:pt x="122" y="443"/>
                    </a:lnTo>
                    <a:lnTo>
                      <a:pt x="110" y="471"/>
                    </a:lnTo>
                    <a:lnTo>
                      <a:pt x="96" y="501"/>
                    </a:lnTo>
                    <a:lnTo>
                      <a:pt x="75" y="527"/>
                    </a:lnTo>
                    <a:lnTo>
                      <a:pt x="52" y="546"/>
                    </a:lnTo>
                    <a:lnTo>
                      <a:pt x="26" y="557"/>
                    </a:lnTo>
                    <a:lnTo>
                      <a:pt x="0" y="55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6" name="Freeform 20"/>
              <p:cNvSpPr>
                <a:spLocks/>
              </p:cNvSpPr>
              <p:nvPr/>
            </p:nvSpPr>
            <p:spPr bwMode="auto">
              <a:xfrm>
                <a:off x="2051" y="1785"/>
                <a:ext cx="383" cy="536"/>
              </a:xfrm>
              <a:custGeom>
                <a:avLst/>
                <a:gdLst>
                  <a:gd name="T0" fmla="*/ 0 w 290"/>
                  <a:gd name="T1" fmla="*/ 406 h 406"/>
                  <a:gd name="T2" fmla="*/ 0 w 290"/>
                  <a:gd name="T3" fmla="*/ 406 h 406"/>
                  <a:gd name="T4" fmla="*/ 33 w 290"/>
                  <a:gd name="T5" fmla="*/ 406 h 406"/>
                  <a:gd name="T6" fmla="*/ 59 w 290"/>
                  <a:gd name="T7" fmla="*/ 399 h 406"/>
                  <a:gd name="T8" fmla="*/ 80 w 290"/>
                  <a:gd name="T9" fmla="*/ 382 h 406"/>
                  <a:gd name="T10" fmla="*/ 91 w 290"/>
                  <a:gd name="T11" fmla="*/ 366 h 406"/>
                  <a:gd name="T12" fmla="*/ 98 w 290"/>
                  <a:gd name="T13" fmla="*/ 345 h 406"/>
                  <a:gd name="T14" fmla="*/ 98 w 290"/>
                  <a:gd name="T15" fmla="*/ 322 h 406"/>
                  <a:gd name="T16" fmla="*/ 94 w 290"/>
                  <a:gd name="T17" fmla="*/ 303 h 406"/>
                  <a:gd name="T18" fmla="*/ 82 w 290"/>
                  <a:gd name="T19" fmla="*/ 284 h 406"/>
                  <a:gd name="T20" fmla="*/ 82 w 290"/>
                  <a:gd name="T21" fmla="*/ 284 h 406"/>
                  <a:gd name="T22" fmla="*/ 105 w 290"/>
                  <a:gd name="T23" fmla="*/ 280 h 406"/>
                  <a:gd name="T24" fmla="*/ 124 w 290"/>
                  <a:gd name="T25" fmla="*/ 270 h 406"/>
                  <a:gd name="T26" fmla="*/ 138 w 290"/>
                  <a:gd name="T27" fmla="*/ 252 h 406"/>
                  <a:gd name="T28" fmla="*/ 147 w 290"/>
                  <a:gd name="T29" fmla="*/ 228 h 406"/>
                  <a:gd name="T30" fmla="*/ 152 w 290"/>
                  <a:gd name="T31" fmla="*/ 203 h 406"/>
                  <a:gd name="T32" fmla="*/ 154 w 290"/>
                  <a:gd name="T33" fmla="*/ 175 h 406"/>
                  <a:gd name="T34" fmla="*/ 152 w 290"/>
                  <a:gd name="T35" fmla="*/ 147 h 406"/>
                  <a:gd name="T36" fmla="*/ 145 w 290"/>
                  <a:gd name="T37" fmla="*/ 121 h 406"/>
                  <a:gd name="T38" fmla="*/ 145 w 290"/>
                  <a:gd name="T39" fmla="*/ 121 h 406"/>
                  <a:gd name="T40" fmla="*/ 171 w 290"/>
                  <a:gd name="T41" fmla="*/ 126 h 406"/>
                  <a:gd name="T42" fmla="*/ 196 w 290"/>
                  <a:gd name="T43" fmla="*/ 124 h 406"/>
                  <a:gd name="T44" fmla="*/ 222 w 290"/>
                  <a:gd name="T45" fmla="*/ 114 h 406"/>
                  <a:gd name="T46" fmla="*/ 245 w 290"/>
                  <a:gd name="T47" fmla="*/ 98 h 406"/>
                  <a:gd name="T48" fmla="*/ 264 w 290"/>
                  <a:gd name="T49" fmla="*/ 77 h 406"/>
                  <a:gd name="T50" fmla="*/ 280 w 290"/>
                  <a:gd name="T51" fmla="*/ 54 h 406"/>
                  <a:gd name="T52" fmla="*/ 287 w 290"/>
                  <a:gd name="T53" fmla="*/ 28 h 406"/>
                  <a:gd name="T54" fmla="*/ 290 w 290"/>
                  <a:gd name="T5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90" h="406">
                    <a:moveTo>
                      <a:pt x="0" y="406"/>
                    </a:moveTo>
                    <a:lnTo>
                      <a:pt x="0" y="406"/>
                    </a:lnTo>
                    <a:lnTo>
                      <a:pt x="33" y="406"/>
                    </a:lnTo>
                    <a:lnTo>
                      <a:pt x="59" y="399"/>
                    </a:lnTo>
                    <a:lnTo>
                      <a:pt x="80" y="382"/>
                    </a:lnTo>
                    <a:lnTo>
                      <a:pt x="91" y="366"/>
                    </a:lnTo>
                    <a:lnTo>
                      <a:pt x="98" y="345"/>
                    </a:lnTo>
                    <a:lnTo>
                      <a:pt x="98" y="322"/>
                    </a:lnTo>
                    <a:lnTo>
                      <a:pt x="94" y="303"/>
                    </a:lnTo>
                    <a:lnTo>
                      <a:pt x="82" y="284"/>
                    </a:lnTo>
                    <a:lnTo>
                      <a:pt x="82" y="284"/>
                    </a:lnTo>
                    <a:lnTo>
                      <a:pt x="105" y="280"/>
                    </a:lnTo>
                    <a:lnTo>
                      <a:pt x="124" y="270"/>
                    </a:lnTo>
                    <a:lnTo>
                      <a:pt x="138" y="252"/>
                    </a:lnTo>
                    <a:lnTo>
                      <a:pt x="147" y="228"/>
                    </a:lnTo>
                    <a:lnTo>
                      <a:pt x="152" y="203"/>
                    </a:lnTo>
                    <a:lnTo>
                      <a:pt x="154" y="175"/>
                    </a:lnTo>
                    <a:lnTo>
                      <a:pt x="152" y="147"/>
                    </a:lnTo>
                    <a:lnTo>
                      <a:pt x="145" y="121"/>
                    </a:lnTo>
                    <a:lnTo>
                      <a:pt x="145" y="121"/>
                    </a:lnTo>
                    <a:lnTo>
                      <a:pt x="171" y="126"/>
                    </a:lnTo>
                    <a:lnTo>
                      <a:pt x="196" y="124"/>
                    </a:lnTo>
                    <a:lnTo>
                      <a:pt x="222" y="114"/>
                    </a:lnTo>
                    <a:lnTo>
                      <a:pt x="245" y="98"/>
                    </a:lnTo>
                    <a:lnTo>
                      <a:pt x="264" y="77"/>
                    </a:lnTo>
                    <a:lnTo>
                      <a:pt x="280" y="54"/>
                    </a:lnTo>
                    <a:lnTo>
                      <a:pt x="287" y="28"/>
                    </a:lnTo>
                    <a:lnTo>
                      <a:pt x="29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7" name="Freeform 21"/>
              <p:cNvSpPr>
                <a:spLocks/>
              </p:cNvSpPr>
              <p:nvPr/>
            </p:nvSpPr>
            <p:spPr bwMode="auto">
              <a:xfrm>
                <a:off x="2323" y="2081"/>
                <a:ext cx="211" cy="326"/>
              </a:xfrm>
              <a:custGeom>
                <a:avLst/>
                <a:gdLst>
                  <a:gd name="T0" fmla="*/ 160 w 160"/>
                  <a:gd name="T1" fmla="*/ 0 h 247"/>
                  <a:gd name="T2" fmla="*/ 160 w 160"/>
                  <a:gd name="T3" fmla="*/ 0 h 247"/>
                  <a:gd name="T4" fmla="*/ 158 w 160"/>
                  <a:gd name="T5" fmla="*/ 23 h 247"/>
                  <a:gd name="T6" fmla="*/ 153 w 160"/>
                  <a:gd name="T7" fmla="*/ 42 h 247"/>
                  <a:gd name="T8" fmla="*/ 142 w 160"/>
                  <a:gd name="T9" fmla="*/ 56 h 247"/>
                  <a:gd name="T10" fmla="*/ 128 w 160"/>
                  <a:gd name="T11" fmla="*/ 65 h 247"/>
                  <a:gd name="T12" fmla="*/ 114 w 160"/>
                  <a:gd name="T13" fmla="*/ 72 h 247"/>
                  <a:gd name="T14" fmla="*/ 100 w 160"/>
                  <a:gd name="T15" fmla="*/ 74 h 247"/>
                  <a:gd name="T16" fmla="*/ 86 w 160"/>
                  <a:gd name="T17" fmla="*/ 72 h 247"/>
                  <a:gd name="T18" fmla="*/ 74 w 160"/>
                  <a:gd name="T19" fmla="*/ 65 h 247"/>
                  <a:gd name="T20" fmla="*/ 74 w 160"/>
                  <a:gd name="T21" fmla="*/ 65 h 247"/>
                  <a:gd name="T22" fmla="*/ 74 w 160"/>
                  <a:gd name="T23" fmla="*/ 93 h 247"/>
                  <a:gd name="T24" fmla="*/ 65 w 160"/>
                  <a:gd name="T25" fmla="*/ 126 h 247"/>
                  <a:gd name="T26" fmla="*/ 46 w 160"/>
                  <a:gd name="T27" fmla="*/ 151 h 247"/>
                  <a:gd name="T28" fmla="*/ 23 w 160"/>
                  <a:gd name="T29" fmla="*/ 154 h 247"/>
                  <a:gd name="T30" fmla="*/ 23 w 160"/>
                  <a:gd name="T31" fmla="*/ 154 h 247"/>
                  <a:gd name="T32" fmla="*/ 32 w 160"/>
                  <a:gd name="T33" fmla="*/ 184 h 247"/>
                  <a:gd name="T34" fmla="*/ 32 w 160"/>
                  <a:gd name="T35" fmla="*/ 210 h 247"/>
                  <a:gd name="T36" fmla="*/ 21 w 160"/>
                  <a:gd name="T37" fmla="*/ 233 h 247"/>
                  <a:gd name="T38" fmla="*/ 0 w 160"/>
                  <a:gd name="T39" fmla="*/ 247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0" h="247">
                    <a:moveTo>
                      <a:pt x="160" y="0"/>
                    </a:moveTo>
                    <a:lnTo>
                      <a:pt x="160" y="0"/>
                    </a:lnTo>
                    <a:lnTo>
                      <a:pt x="158" y="23"/>
                    </a:lnTo>
                    <a:lnTo>
                      <a:pt x="153" y="42"/>
                    </a:lnTo>
                    <a:lnTo>
                      <a:pt x="142" y="56"/>
                    </a:lnTo>
                    <a:lnTo>
                      <a:pt x="128" y="65"/>
                    </a:lnTo>
                    <a:lnTo>
                      <a:pt x="114" y="72"/>
                    </a:lnTo>
                    <a:lnTo>
                      <a:pt x="100" y="74"/>
                    </a:lnTo>
                    <a:lnTo>
                      <a:pt x="86" y="72"/>
                    </a:lnTo>
                    <a:lnTo>
                      <a:pt x="74" y="65"/>
                    </a:lnTo>
                    <a:lnTo>
                      <a:pt x="74" y="65"/>
                    </a:lnTo>
                    <a:lnTo>
                      <a:pt x="74" y="93"/>
                    </a:lnTo>
                    <a:lnTo>
                      <a:pt x="65" y="126"/>
                    </a:lnTo>
                    <a:lnTo>
                      <a:pt x="46" y="151"/>
                    </a:lnTo>
                    <a:lnTo>
                      <a:pt x="23" y="154"/>
                    </a:lnTo>
                    <a:lnTo>
                      <a:pt x="23" y="154"/>
                    </a:lnTo>
                    <a:lnTo>
                      <a:pt x="32" y="184"/>
                    </a:lnTo>
                    <a:lnTo>
                      <a:pt x="32" y="210"/>
                    </a:lnTo>
                    <a:lnTo>
                      <a:pt x="21" y="233"/>
                    </a:lnTo>
                    <a:lnTo>
                      <a:pt x="0" y="24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8" name="Freeform 22"/>
              <p:cNvSpPr>
                <a:spLocks/>
              </p:cNvSpPr>
              <p:nvPr/>
            </p:nvSpPr>
            <p:spPr bwMode="auto">
              <a:xfrm>
                <a:off x="2335" y="1169"/>
                <a:ext cx="1356" cy="1269"/>
              </a:xfrm>
              <a:custGeom>
                <a:avLst/>
                <a:gdLst>
                  <a:gd name="T0" fmla="*/ 0 w 1026"/>
                  <a:gd name="T1" fmla="*/ 19 h 960"/>
                  <a:gd name="T2" fmla="*/ 0 w 1026"/>
                  <a:gd name="T3" fmla="*/ 19 h 960"/>
                  <a:gd name="T4" fmla="*/ 14 w 1026"/>
                  <a:gd name="T5" fmla="*/ 42 h 960"/>
                  <a:gd name="T6" fmla="*/ 44 w 1026"/>
                  <a:gd name="T7" fmla="*/ 61 h 960"/>
                  <a:gd name="T8" fmla="*/ 86 w 1026"/>
                  <a:gd name="T9" fmla="*/ 72 h 960"/>
                  <a:gd name="T10" fmla="*/ 137 w 1026"/>
                  <a:gd name="T11" fmla="*/ 77 h 960"/>
                  <a:gd name="T12" fmla="*/ 191 w 1026"/>
                  <a:gd name="T13" fmla="*/ 75 h 960"/>
                  <a:gd name="T14" fmla="*/ 245 w 1026"/>
                  <a:gd name="T15" fmla="*/ 61 h 960"/>
                  <a:gd name="T16" fmla="*/ 291 w 1026"/>
                  <a:gd name="T17" fmla="*/ 35 h 960"/>
                  <a:gd name="T18" fmla="*/ 331 w 1026"/>
                  <a:gd name="T19" fmla="*/ 0 h 960"/>
                  <a:gd name="T20" fmla="*/ 331 w 1026"/>
                  <a:gd name="T21" fmla="*/ 0 h 960"/>
                  <a:gd name="T22" fmla="*/ 338 w 1026"/>
                  <a:gd name="T23" fmla="*/ 28 h 960"/>
                  <a:gd name="T24" fmla="*/ 357 w 1026"/>
                  <a:gd name="T25" fmla="*/ 49 h 960"/>
                  <a:gd name="T26" fmla="*/ 387 w 1026"/>
                  <a:gd name="T27" fmla="*/ 63 h 960"/>
                  <a:gd name="T28" fmla="*/ 424 w 1026"/>
                  <a:gd name="T29" fmla="*/ 70 h 960"/>
                  <a:gd name="T30" fmla="*/ 466 w 1026"/>
                  <a:gd name="T31" fmla="*/ 72 h 960"/>
                  <a:gd name="T32" fmla="*/ 511 w 1026"/>
                  <a:gd name="T33" fmla="*/ 63 h 960"/>
                  <a:gd name="T34" fmla="*/ 555 w 1026"/>
                  <a:gd name="T35" fmla="*/ 47 h 960"/>
                  <a:gd name="T36" fmla="*/ 597 w 1026"/>
                  <a:gd name="T37" fmla="*/ 23 h 960"/>
                  <a:gd name="T38" fmla="*/ 597 w 1026"/>
                  <a:gd name="T39" fmla="*/ 23 h 960"/>
                  <a:gd name="T40" fmla="*/ 604 w 1026"/>
                  <a:gd name="T41" fmla="*/ 35 h 960"/>
                  <a:gd name="T42" fmla="*/ 618 w 1026"/>
                  <a:gd name="T43" fmla="*/ 47 h 960"/>
                  <a:gd name="T44" fmla="*/ 632 w 1026"/>
                  <a:gd name="T45" fmla="*/ 56 h 960"/>
                  <a:gd name="T46" fmla="*/ 650 w 1026"/>
                  <a:gd name="T47" fmla="*/ 65 h 960"/>
                  <a:gd name="T48" fmla="*/ 671 w 1026"/>
                  <a:gd name="T49" fmla="*/ 75 h 960"/>
                  <a:gd name="T50" fmla="*/ 695 w 1026"/>
                  <a:gd name="T51" fmla="*/ 79 h 960"/>
                  <a:gd name="T52" fmla="*/ 723 w 1026"/>
                  <a:gd name="T53" fmla="*/ 86 h 960"/>
                  <a:gd name="T54" fmla="*/ 751 w 1026"/>
                  <a:gd name="T55" fmla="*/ 89 h 960"/>
                  <a:gd name="T56" fmla="*/ 781 w 1026"/>
                  <a:gd name="T57" fmla="*/ 91 h 960"/>
                  <a:gd name="T58" fmla="*/ 814 w 1026"/>
                  <a:gd name="T59" fmla="*/ 91 h 960"/>
                  <a:gd name="T60" fmla="*/ 846 w 1026"/>
                  <a:gd name="T61" fmla="*/ 91 h 960"/>
                  <a:gd name="T62" fmla="*/ 881 w 1026"/>
                  <a:gd name="T63" fmla="*/ 86 h 960"/>
                  <a:gd name="T64" fmla="*/ 916 w 1026"/>
                  <a:gd name="T65" fmla="*/ 82 h 960"/>
                  <a:gd name="T66" fmla="*/ 954 w 1026"/>
                  <a:gd name="T67" fmla="*/ 72 h 960"/>
                  <a:gd name="T68" fmla="*/ 989 w 1026"/>
                  <a:gd name="T69" fmla="*/ 63 h 960"/>
                  <a:gd name="T70" fmla="*/ 1026 w 1026"/>
                  <a:gd name="T71" fmla="*/ 49 h 960"/>
                  <a:gd name="T72" fmla="*/ 1026 w 1026"/>
                  <a:gd name="T73" fmla="*/ 49 h 960"/>
                  <a:gd name="T74" fmla="*/ 970 w 1026"/>
                  <a:gd name="T75" fmla="*/ 82 h 960"/>
                  <a:gd name="T76" fmla="*/ 909 w 1026"/>
                  <a:gd name="T77" fmla="*/ 124 h 960"/>
                  <a:gd name="T78" fmla="*/ 849 w 1026"/>
                  <a:gd name="T79" fmla="*/ 175 h 960"/>
                  <a:gd name="T80" fmla="*/ 788 w 1026"/>
                  <a:gd name="T81" fmla="*/ 231 h 960"/>
                  <a:gd name="T82" fmla="*/ 727 w 1026"/>
                  <a:gd name="T83" fmla="*/ 291 h 960"/>
                  <a:gd name="T84" fmla="*/ 667 w 1026"/>
                  <a:gd name="T85" fmla="*/ 357 h 960"/>
                  <a:gd name="T86" fmla="*/ 609 w 1026"/>
                  <a:gd name="T87" fmla="*/ 427 h 960"/>
                  <a:gd name="T88" fmla="*/ 553 w 1026"/>
                  <a:gd name="T89" fmla="*/ 496 h 960"/>
                  <a:gd name="T90" fmla="*/ 501 w 1026"/>
                  <a:gd name="T91" fmla="*/ 566 h 960"/>
                  <a:gd name="T92" fmla="*/ 455 w 1026"/>
                  <a:gd name="T93" fmla="*/ 636 h 960"/>
                  <a:gd name="T94" fmla="*/ 415 w 1026"/>
                  <a:gd name="T95" fmla="*/ 701 h 960"/>
                  <a:gd name="T96" fmla="*/ 380 w 1026"/>
                  <a:gd name="T97" fmla="*/ 767 h 960"/>
                  <a:gd name="T98" fmla="*/ 352 w 1026"/>
                  <a:gd name="T99" fmla="*/ 825 h 960"/>
                  <a:gd name="T100" fmla="*/ 333 w 1026"/>
                  <a:gd name="T101" fmla="*/ 879 h 960"/>
                  <a:gd name="T102" fmla="*/ 326 w 1026"/>
                  <a:gd name="T103" fmla="*/ 923 h 960"/>
                  <a:gd name="T104" fmla="*/ 326 w 1026"/>
                  <a:gd name="T105" fmla="*/ 96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026" h="960">
                    <a:moveTo>
                      <a:pt x="0" y="19"/>
                    </a:moveTo>
                    <a:lnTo>
                      <a:pt x="0" y="19"/>
                    </a:lnTo>
                    <a:lnTo>
                      <a:pt x="14" y="42"/>
                    </a:lnTo>
                    <a:lnTo>
                      <a:pt x="44" y="61"/>
                    </a:lnTo>
                    <a:lnTo>
                      <a:pt x="86" y="72"/>
                    </a:lnTo>
                    <a:lnTo>
                      <a:pt x="137" y="77"/>
                    </a:lnTo>
                    <a:lnTo>
                      <a:pt x="191" y="75"/>
                    </a:lnTo>
                    <a:lnTo>
                      <a:pt x="245" y="61"/>
                    </a:lnTo>
                    <a:lnTo>
                      <a:pt x="291" y="35"/>
                    </a:lnTo>
                    <a:lnTo>
                      <a:pt x="331" y="0"/>
                    </a:lnTo>
                    <a:lnTo>
                      <a:pt x="331" y="0"/>
                    </a:lnTo>
                    <a:lnTo>
                      <a:pt x="338" y="28"/>
                    </a:lnTo>
                    <a:lnTo>
                      <a:pt x="357" y="49"/>
                    </a:lnTo>
                    <a:lnTo>
                      <a:pt x="387" y="63"/>
                    </a:lnTo>
                    <a:lnTo>
                      <a:pt x="424" y="70"/>
                    </a:lnTo>
                    <a:lnTo>
                      <a:pt x="466" y="72"/>
                    </a:lnTo>
                    <a:lnTo>
                      <a:pt x="511" y="63"/>
                    </a:lnTo>
                    <a:lnTo>
                      <a:pt x="555" y="47"/>
                    </a:lnTo>
                    <a:lnTo>
                      <a:pt x="597" y="23"/>
                    </a:lnTo>
                    <a:lnTo>
                      <a:pt x="597" y="23"/>
                    </a:lnTo>
                    <a:lnTo>
                      <a:pt x="604" y="35"/>
                    </a:lnTo>
                    <a:lnTo>
                      <a:pt x="618" y="47"/>
                    </a:lnTo>
                    <a:lnTo>
                      <a:pt x="632" y="56"/>
                    </a:lnTo>
                    <a:lnTo>
                      <a:pt x="650" y="65"/>
                    </a:lnTo>
                    <a:lnTo>
                      <a:pt x="671" y="75"/>
                    </a:lnTo>
                    <a:lnTo>
                      <a:pt x="695" y="79"/>
                    </a:lnTo>
                    <a:lnTo>
                      <a:pt x="723" y="86"/>
                    </a:lnTo>
                    <a:lnTo>
                      <a:pt x="751" y="89"/>
                    </a:lnTo>
                    <a:lnTo>
                      <a:pt x="781" y="91"/>
                    </a:lnTo>
                    <a:lnTo>
                      <a:pt x="814" y="91"/>
                    </a:lnTo>
                    <a:lnTo>
                      <a:pt x="846" y="91"/>
                    </a:lnTo>
                    <a:lnTo>
                      <a:pt x="881" y="86"/>
                    </a:lnTo>
                    <a:lnTo>
                      <a:pt x="916" y="82"/>
                    </a:lnTo>
                    <a:lnTo>
                      <a:pt x="954" y="72"/>
                    </a:lnTo>
                    <a:lnTo>
                      <a:pt x="989" y="63"/>
                    </a:lnTo>
                    <a:lnTo>
                      <a:pt x="1026" y="49"/>
                    </a:lnTo>
                    <a:lnTo>
                      <a:pt x="1026" y="49"/>
                    </a:lnTo>
                    <a:lnTo>
                      <a:pt x="970" y="82"/>
                    </a:lnTo>
                    <a:lnTo>
                      <a:pt x="909" y="124"/>
                    </a:lnTo>
                    <a:lnTo>
                      <a:pt x="849" y="175"/>
                    </a:lnTo>
                    <a:lnTo>
                      <a:pt x="788" y="231"/>
                    </a:lnTo>
                    <a:lnTo>
                      <a:pt x="727" y="291"/>
                    </a:lnTo>
                    <a:lnTo>
                      <a:pt x="667" y="357"/>
                    </a:lnTo>
                    <a:lnTo>
                      <a:pt x="609" y="427"/>
                    </a:lnTo>
                    <a:lnTo>
                      <a:pt x="553" y="496"/>
                    </a:lnTo>
                    <a:lnTo>
                      <a:pt x="501" y="566"/>
                    </a:lnTo>
                    <a:lnTo>
                      <a:pt x="455" y="636"/>
                    </a:lnTo>
                    <a:lnTo>
                      <a:pt x="415" y="701"/>
                    </a:lnTo>
                    <a:lnTo>
                      <a:pt x="380" y="767"/>
                    </a:lnTo>
                    <a:lnTo>
                      <a:pt x="352" y="825"/>
                    </a:lnTo>
                    <a:lnTo>
                      <a:pt x="333" y="879"/>
                    </a:lnTo>
                    <a:lnTo>
                      <a:pt x="326" y="923"/>
                    </a:lnTo>
                    <a:lnTo>
                      <a:pt x="326" y="9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9" name="Freeform 23"/>
              <p:cNvSpPr>
                <a:spLocks/>
              </p:cNvSpPr>
              <p:nvPr/>
            </p:nvSpPr>
            <p:spPr bwMode="auto">
              <a:xfrm>
                <a:off x="2624" y="1169"/>
                <a:ext cx="500" cy="1269"/>
              </a:xfrm>
              <a:custGeom>
                <a:avLst/>
                <a:gdLst>
                  <a:gd name="T0" fmla="*/ 378 w 378"/>
                  <a:gd name="T1" fmla="*/ 23 h 960"/>
                  <a:gd name="T2" fmla="*/ 378 w 378"/>
                  <a:gd name="T3" fmla="*/ 23 h 960"/>
                  <a:gd name="T4" fmla="*/ 308 w 378"/>
                  <a:gd name="T5" fmla="*/ 128 h 960"/>
                  <a:gd name="T6" fmla="*/ 245 w 378"/>
                  <a:gd name="T7" fmla="*/ 247 h 960"/>
                  <a:gd name="T8" fmla="*/ 191 w 378"/>
                  <a:gd name="T9" fmla="*/ 375 h 960"/>
                  <a:gd name="T10" fmla="*/ 147 w 378"/>
                  <a:gd name="T11" fmla="*/ 508 h 960"/>
                  <a:gd name="T12" fmla="*/ 117 w 378"/>
                  <a:gd name="T13" fmla="*/ 639 h 960"/>
                  <a:gd name="T14" fmla="*/ 98 w 378"/>
                  <a:gd name="T15" fmla="*/ 762 h 960"/>
                  <a:gd name="T16" fmla="*/ 96 w 378"/>
                  <a:gd name="T17" fmla="*/ 869 h 960"/>
                  <a:gd name="T18" fmla="*/ 107 w 378"/>
                  <a:gd name="T19" fmla="*/ 960 h 960"/>
                  <a:gd name="T20" fmla="*/ 107 w 378"/>
                  <a:gd name="T21" fmla="*/ 960 h 960"/>
                  <a:gd name="T22" fmla="*/ 79 w 378"/>
                  <a:gd name="T23" fmla="*/ 897 h 960"/>
                  <a:gd name="T24" fmla="*/ 49 w 378"/>
                  <a:gd name="T25" fmla="*/ 799 h 960"/>
                  <a:gd name="T26" fmla="*/ 23 w 378"/>
                  <a:gd name="T27" fmla="*/ 678 h 960"/>
                  <a:gd name="T28" fmla="*/ 5 w 378"/>
                  <a:gd name="T29" fmla="*/ 543 h 960"/>
                  <a:gd name="T30" fmla="*/ 0 w 378"/>
                  <a:gd name="T31" fmla="*/ 399 h 960"/>
                  <a:gd name="T32" fmla="*/ 12 w 378"/>
                  <a:gd name="T33" fmla="*/ 254 h 960"/>
                  <a:gd name="T34" fmla="*/ 49 w 378"/>
                  <a:gd name="T35" fmla="*/ 119 h 960"/>
                  <a:gd name="T36" fmla="*/ 112 w 378"/>
                  <a:gd name="T37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78" h="960">
                    <a:moveTo>
                      <a:pt x="378" y="23"/>
                    </a:moveTo>
                    <a:lnTo>
                      <a:pt x="378" y="23"/>
                    </a:lnTo>
                    <a:lnTo>
                      <a:pt x="308" y="128"/>
                    </a:lnTo>
                    <a:lnTo>
                      <a:pt x="245" y="247"/>
                    </a:lnTo>
                    <a:lnTo>
                      <a:pt x="191" y="375"/>
                    </a:lnTo>
                    <a:lnTo>
                      <a:pt x="147" y="508"/>
                    </a:lnTo>
                    <a:lnTo>
                      <a:pt x="117" y="639"/>
                    </a:lnTo>
                    <a:lnTo>
                      <a:pt x="98" y="762"/>
                    </a:lnTo>
                    <a:lnTo>
                      <a:pt x="96" y="869"/>
                    </a:lnTo>
                    <a:lnTo>
                      <a:pt x="107" y="960"/>
                    </a:lnTo>
                    <a:lnTo>
                      <a:pt x="107" y="960"/>
                    </a:lnTo>
                    <a:lnTo>
                      <a:pt x="79" y="897"/>
                    </a:lnTo>
                    <a:lnTo>
                      <a:pt x="49" y="799"/>
                    </a:lnTo>
                    <a:lnTo>
                      <a:pt x="23" y="678"/>
                    </a:lnTo>
                    <a:lnTo>
                      <a:pt x="5" y="543"/>
                    </a:lnTo>
                    <a:lnTo>
                      <a:pt x="0" y="399"/>
                    </a:lnTo>
                    <a:lnTo>
                      <a:pt x="12" y="254"/>
                    </a:lnTo>
                    <a:lnTo>
                      <a:pt x="49" y="119"/>
                    </a:lnTo>
                    <a:lnTo>
                      <a:pt x="11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0" name="Freeform 24"/>
              <p:cNvSpPr>
                <a:spLocks/>
              </p:cNvSpPr>
              <p:nvPr/>
            </p:nvSpPr>
            <p:spPr bwMode="auto">
              <a:xfrm>
                <a:off x="2372" y="1452"/>
                <a:ext cx="940" cy="111"/>
              </a:xfrm>
              <a:custGeom>
                <a:avLst/>
                <a:gdLst>
                  <a:gd name="T0" fmla="*/ 711 w 711"/>
                  <a:gd name="T1" fmla="*/ 68 h 84"/>
                  <a:gd name="T2" fmla="*/ 711 w 711"/>
                  <a:gd name="T3" fmla="*/ 68 h 84"/>
                  <a:gd name="T4" fmla="*/ 683 w 711"/>
                  <a:gd name="T5" fmla="*/ 80 h 84"/>
                  <a:gd name="T6" fmla="*/ 646 w 711"/>
                  <a:gd name="T7" fmla="*/ 84 h 84"/>
                  <a:gd name="T8" fmla="*/ 599 w 711"/>
                  <a:gd name="T9" fmla="*/ 84 h 84"/>
                  <a:gd name="T10" fmla="*/ 553 w 711"/>
                  <a:gd name="T11" fmla="*/ 80 h 84"/>
                  <a:gd name="T12" fmla="*/ 508 w 711"/>
                  <a:gd name="T13" fmla="*/ 68 h 84"/>
                  <a:gd name="T14" fmla="*/ 471 w 711"/>
                  <a:gd name="T15" fmla="*/ 52 h 84"/>
                  <a:gd name="T16" fmla="*/ 450 w 711"/>
                  <a:gd name="T17" fmla="*/ 28 h 84"/>
                  <a:gd name="T18" fmla="*/ 448 w 711"/>
                  <a:gd name="T19" fmla="*/ 0 h 84"/>
                  <a:gd name="T20" fmla="*/ 448 w 711"/>
                  <a:gd name="T21" fmla="*/ 0 h 84"/>
                  <a:gd name="T22" fmla="*/ 424 w 711"/>
                  <a:gd name="T23" fmla="*/ 19 h 84"/>
                  <a:gd name="T24" fmla="*/ 392 w 711"/>
                  <a:gd name="T25" fmla="*/ 40 h 84"/>
                  <a:gd name="T26" fmla="*/ 350 w 711"/>
                  <a:gd name="T27" fmla="*/ 56 h 84"/>
                  <a:gd name="T28" fmla="*/ 308 w 711"/>
                  <a:gd name="T29" fmla="*/ 68 h 84"/>
                  <a:gd name="T30" fmla="*/ 266 w 711"/>
                  <a:gd name="T31" fmla="*/ 75 h 84"/>
                  <a:gd name="T32" fmla="*/ 233 w 711"/>
                  <a:gd name="T33" fmla="*/ 73 h 84"/>
                  <a:gd name="T34" fmla="*/ 210 w 711"/>
                  <a:gd name="T35" fmla="*/ 63 h 84"/>
                  <a:gd name="T36" fmla="*/ 205 w 711"/>
                  <a:gd name="T37" fmla="*/ 40 h 84"/>
                  <a:gd name="T38" fmla="*/ 205 w 711"/>
                  <a:gd name="T39" fmla="*/ 40 h 84"/>
                  <a:gd name="T40" fmla="*/ 189 w 711"/>
                  <a:gd name="T41" fmla="*/ 59 h 84"/>
                  <a:gd name="T42" fmla="*/ 163 w 711"/>
                  <a:gd name="T43" fmla="*/ 73 h 84"/>
                  <a:gd name="T44" fmla="*/ 135 w 711"/>
                  <a:gd name="T45" fmla="*/ 82 h 84"/>
                  <a:gd name="T46" fmla="*/ 102 w 711"/>
                  <a:gd name="T47" fmla="*/ 84 h 84"/>
                  <a:gd name="T48" fmla="*/ 70 w 711"/>
                  <a:gd name="T49" fmla="*/ 84 h 84"/>
                  <a:gd name="T50" fmla="*/ 40 w 711"/>
                  <a:gd name="T51" fmla="*/ 75 h 84"/>
                  <a:gd name="T52" fmla="*/ 16 w 711"/>
                  <a:gd name="T53" fmla="*/ 63 h 84"/>
                  <a:gd name="T54" fmla="*/ 0 w 711"/>
                  <a:gd name="T55" fmla="*/ 42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711" h="84">
                    <a:moveTo>
                      <a:pt x="711" y="68"/>
                    </a:moveTo>
                    <a:lnTo>
                      <a:pt x="711" y="68"/>
                    </a:lnTo>
                    <a:lnTo>
                      <a:pt x="683" y="80"/>
                    </a:lnTo>
                    <a:lnTo>
                      <a:pt x="646" y="84"/>
                    </a:lnTo>
                    <a:lnTo>
                      <a:pt x="599" y="84"/>
                    </a:lnTo>
                    <a:lnTo>
                      <a:pt x="553" y="80"/>
                    </a:lnTo>
                    <a:lnTo>
                      <a:pt x="508" y="68"/>
                    </a:lnTo>
                    <a:lnTo>
                      <a:pt x="471" y="52"/>
                    </a:lnTo>
                    <a:lnTo>
                      <a:pt x="450" y="28"/>
                    </a:lnTo>
                    <a:lnTo>
                      <a:pt x="448" y="0"/>
                    </a:lnTo>
                    <a:lnTo>
                      <a:pt x="448" y="0"/>
                    </a:lnTo>
                    <a:lnTo>
                      <a:pt x="424" y="19"/>
                    </a:lnTo>
                    <a:lnTo>
                      <a:pt x="392" y="40"/>
                    </a:lnTo>
                    <a:lnTo>
                      <a:pt x="350" y="56"/>
                    </a:lnTo>
                    <a:lnTo>
                      <a:pt x="308" y="68"/>
                    </a:lnTo>
                    <a:lnTo>
                      <a:pt x="266" y="75"/>
                    </a:lnTo>
                    <a:lnTo>
                      <a:pt x="233" y="73"/>
                    </a:lnTo>
                    <a:lnTo>
                      <a:pt x="210" y="63"/>
                    </a:lnTo>
                    <a:lnTo>
                      <a:pt x="205" y="40"/>
                    </a:lnTo>
                    <a:lnTo>
                      <a:pt x="205" y="40"/>
                    </a:lnTo>
                    <a:lnTo>
                      <a:pt x="189" y="59"/>
                    </a:lnTo>
                    <a:lnTo>
                      <a:pt x="163" y="73"/>
                    </a:lnTo>
                    <a:lnTo>
                      <a:pt x="135" y="82"/>
                    </a:lnTo>
                    <a:lnTo>
                      <a:pt x="102" y="84"/>
                    </a:lnTo>
                    <a:lnTo>
                      <a:pt x="70" y="84"/>
                    </a:lnTo>
                    <a:lnTo>
                      <a:pt x="40" y="75"/>
                    </a:lnTo>
                    <a:lnTo>
                      <a:pt x="16" y="63"/>
                    </a:lnTo>
                    <a:lnTo>
                      <a:pt x="0" y="4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1" name="Freeform 25"/>
              <p:cNvSpPr>
                <a:spLocks/>
              </p:cNvSpPr>
              <p:nvPr/>
            </p:nvSpPr>
            <p:spPr bwMode="auto">
              <a:xfrm>
                <a:off x="2439" y="1720"/>
                <a:ext cx="660" cy="139"/>
              </a:xfrm>
              <a:custGeom>
                <a:avLst/>
                <a:gdLst>
                  <a:gd name="T0" fmla="*/ 0 w 499"/>
                  <a:gd name="T1" fmla="*/ 54 h 105"/>
                  <a:gd name="T2" fmla="*/ 0 w 499"/>
                  <a:gd name="T3" fmla="*/ 54 h 105"/>
                  <a:gd name="T4" fmla="*/ 19 w 499"/>
                  <a:gd name="T5" fmla="*/ 82 h 105"/>
                  <a:gd name="T6" fmla="*/ 42 w 499"/>
                  <a:gd name="T7" fmla="*/ 98 h 105"/>
                  <a:gd name="T8" fmla="*/ 63 w 499"/>
                  <a:gd name="T9" fmla="*/ 105 h 105"/>
                  <a:gd name="T10" fmla="*/ 86 w 499"/>
                  <a:gd name="T11" fmla="*/ 105 h 105"/>
                  <a:gd name="T12" fmla="*/ 107 w 499"/>
                  <a:gd name="T13" fmla="*/ 98 h 105"/>
                  <a:gd name="T14" fmla="*/ 124 w 499"/>
                  <a:gd name="T15" fmla="*/ 86 h 105"/>
                  <a:gd name="T16" fmla="*/ 138 w 499"/>
                  <a:gd name="T17" fmla="*/ 68 h 105"/>
                  <a:gd name="T18" fmla="*/ 145 w 499"/>
                  <a:gd name="T19" fmla="*/ 49 h 105"/>
                  <a:gd name="T20" fmla="*/ 145 w 499"/>
                  <a:gd name="T21" fmla="*/ 49 h 105"/>
                  <a:gd name="T22" fmla="*/ 161 w 499"/>
                  <a:gd name="T23" fmla="*/ 65 h 105"/>
                  <a:gd name="T24" fmla="*/ 182 w 499"/>
                  <a:gd name="T25" fmla="*/ 72 h 105"/>
                  <a:gd name="T26" fmla="*/ 203 w 499"/>
                  <a:gd name="T27" fmla="*/ 72 h 105"/>
                  <a:gd name="T28" fmla="*/ 229 w 499"/>
                  <a:gd name="T29" fmla="*/ 65 h 105"/>
                  <a:gd name="T30" fmla="*/ 252 w 499"/>
                  <a:gd name="T31" fmla="*/ 56 h 105"/>
                  <a:gd name="T32" fmla="*/ 275 w 499"/>
                  <a:gd name="T33" fmla="*/ 40 h 105"/>
                  <a:gd name="T34" fmla="*/ 296 w 499"/>
                  <a:gd name="T35" fmla="*/ 21 h 105"/>
                  <a:gd name="T36" fmla="*/ 315 w 499"/>
                  <a:gd name="T37" fmla="*/ 0 h 105"/>
                  <a:gd name="T38" fmla="*/ 315 w 499"/>
                  <a:gd name="T39" fmla="*/ 0 h 105"/>
                  <a:gd name="T40" fmla="*/ 327 w 499"/>
                  <a:gd name="T41" fmla="*/ 24 h 105"/>
                  <a:gd name="T42" fmla="*/ 343 w 499"/>
                  <a:gd name="T43" fmla="*/ 44 h 105"/>
                  <a:gd name="T44" fmla="*/ 366 w 499"/>
                  <a:gd name="T45" fmla="*/ 58 h 105"/>
                  <a:gd name="T46" fmla="*/ 394 w 499"/>
                  <a:gd name="T47" fmla="*/ 68 h 105"/>
                  <a:gd name="T48" fmla="*/ 422 w 499"/>
                  <a:gd name="T49" fmla="*/ 72 h 105"/>
                  <a:gd name="T50" fmla="*/ 450 w 499"/>
                  <a:gd name="T51" fmla="*/ 70 h 105"/>
                  <a:gd name="T52" fmla="*/ 476 w 499"/>
                  <a:gd name="T53" fmla="*/ 63 h 105"/>
                  <a:gd name="T54" fmla="*/ 499 w 499"/>
                  <a:gd name="T55" fmla="*/ 49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99" h="105">
                    <a:moveTo>
                      <a:pt x="0" y="54"/>
                    </a:moveTo>
                    <a:lnTo>
                      <a:pt x="0" y="54"/>
                    </a:lnTo>
                    <a:lnTo>
                      <a:pt x="19" y="82"/>
                    </a:lnTo>
                    <a:lnTo>
                      <a:pt x="42" y="98"/>
                    </a:lnTo>
                    <a:lnTo>
                      <a:pt x="63" y="105"/>
                    </a:lnTo>
                    <a:lnTo>
                      <a:pt x="86" y="105"/>
                    </a:lnTo>
                    <a:lnTo>
                      <a:pt x="107" y="98"/>
                    </a:lnTo>
                    <a:lnTo>
                      <a:pt x="124" y="86"/>
                    </a:lnTo>
                    <a:lnTo>
                      <a:pt x="138" y="68"/>
                    </a:lnTo>
                    <a:lnTo>
                      <a:pt x="145" y="49"/>
                    </a:lnTo>
                    <a:lnTo>
                      <a:pt x="145" y="49"/>
                    </a:lnTo>
                    <a:lnTo>
                      <a:pt x="161" y="65"/>
                    </a:lnTo>
                    <a:lnTo>
                      <a:pt x="182" y="72"/>
                    </a:lnTo>
                    <a:lnTo>
                      <a:pt x="203" y="72"/>
                    </a:lnTo>
                    <a:lnTo>
                      <a:pt x="229" y="65"/>
                    </a:lnTo>
                    <a:lnTo>
                      <a:pt x="252" y="56"/>
                    </a:lnTo>
                    <a:lnTo>
                      <a:pt x="275" y="40"/>
                    </a:lnTo>
                    <a:lnTo>
                      <a:pt x="296" y="21"/>
                    </a:lnTo>
                    <a:lnTo>
                      <a:pt x="315" y="0"/>
                    </a:lnTo>
                    <a:lnTo>
                      <a:pt x="315" y="0"/>
                    </a:lnTo>
                    <a:lnTo>
                      <a:pt x="327" y="24"/>
                    </a:lnTo>
                    <a:lnTo>
                      <a:pt x="343" y="44"/>
                    </a:lnTo>
                    <a:lnTo>
                      <a:pt x="366" y="58"/>
                    </a:lnTo>
                    <a:lnTo>
                      <a:pt x="394" y="68"/>
                    </a:lnTo>
                    <a:lnTo>
                      <a:pt x="422" y="72"/>
                    </a:lnTo>
                    <a:lnTo>
                      <a:pt x="450" y="70"/>
                    </a:lnTo>
                    <a:lnTo>
                      <a:pt x="476" y="63"/>
                    </a:lnTo>
                    <a:lnTo>
                      <a:pt x="499" y="4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2" name="Freeform 26"/>
              <p:cNvSpPr>
                <a:spLocks/>
              </p:cNvSpPr>
              <p:nvPr/>
            </p:nvSpPr>
            <p:spPr bwMode="auto">
              <a:xfrm>
                <a:off x="2532" y="2000"/>
                <a:ext cx="388" cy="72"/>
              </a:xfrm>
              <a:custGeom>
                <a:avLst/>
                <a:gdLst>
                  <a:gd name="T0" fmla="*/ 294 w 294"/>
                  <a:gd name="T1" fmla="*/ 31 h 54"/>
                  <a:gd name="T2" fmla="*/ 294 w 294"/>
                  <a:gd name="T3" fmla="*/ 31 h 54"/>
                  <a:gd name="T4" fmla="*/ 275 w 294"/>
                  <a:gd name="T5" fmla="*/ 42 h 54"/>
                  <a:gd name="T6" fmla="*/ 257 w 294"/>
                  <a:gd name="T7" fmla="*/ 49 h 54"/>
                  <a:gd name="T8" fmla="*/ 238 w 294"/>
                  <a:gd name="T9" fmla="*/ 47 h 54"/>
                  <a:gd name="T10" fmla="*/ 222 w 294"/>
                  <a:gd name="T11" fmla="*/ 42 h 54"/>
                  <a:gd name="T12" fmla="*/ 208 w 294"/>
                  <a:gd name="T13" fmla="*/ 35 h 54"/>
                  <a:gd name="T14" fmla="*/ 198 w 294"/>
                  <a:gd name="T15" fmla="*/ 24 h 54"/>
                  <a:gd name="T16" fmla="*/ 191 w 294"/>
                  <a:gd name="T17" fmla="*/ 12 h 54"/>
                  <a:gd name="T18" fmla="*/ 189 w 294"/>
                  <a:gd name="T19" fmla="*/ 0 h 54"/>
                  <a:gd name="T20" fmla="*/ 189 w 294"/>
                  <a:gd name="T21" fmla="*/ 0 h 54"/>
                  <a:gd name="T22" fmla="*/ 180 w 294"/>
                  <a:gd name="T23" fmla="*/ 7 h 54"/>
                  <a:gd name="T24" fmla="*/ 166 w 294"/>
                  <a:gd name="T25" fmla="*/ 17 h 54"/>
                  <a:gd name="T26" fmla="*/ 149 w 294"/>
                  <a:gd name="T27" fmla="*/ 24 h 54"/>
                  <a:gd name="T28" fmla="*/ 133 w 294"/>
                  <a:gd name="T29" fmla="*/ 28 h 54"/>
                  <a:gd name="T30" fmla="*/ 117 w 294"/>
                  <a:gd name="T31" fmla="*/ 31 h 54"/>
                  <a:gd name="T32" fmla="*/ 103 w 294"/>
                  <a:gd name="T33" fmla="*/ 28 h 54"/>
                  <a:gd name="T34" fmla="*/ 93 w 294"/>
                  <a:gd name="T35" fmla="*/ 21 h 54"/>
                  <a:gd name="T36" fmla="*/ 86 w 294"/>
                  <a:gd name="T37" fmla="*/ 10 h 54"/>
                  <a:gd name="T38" fmla="*/ 86 w 294"/>
                  <a:gd name="T39" fmla="*/ 10 h 54"/>
                  <a:gd name="T40" fmla="*/ 77 w 294"/>
                  <a:gd name="T41" fmla="*/ 24 h 54"/>
                  <a:gd name="T42" fmla="*/ 68 w 294"/>
                  <a:gd name="T43" fmla="*/ 33 h 54"/>
                  <a:gd name="T44" fmla="*/ 58 w 294"/>
                  <a:gd name="T45" fmla="*/ 42 h 54"/>
                  <a:gd name="T46" fmla="*/ 47 w 294"/>
                  <a:gd name="T47" fmla="*/ 49 h 54"/>
                  <a:gd name="T48" fmla="*/ 35 w 294"/>
                  <a:gd name="T49" fmla="*/ 54 h 54"/>
                  <a:gd name="T50" fmla="*/ 23 w 294"/>
                  <a:gd name="T51" fmla="*/ 54 h 54"/>
                  <a:gd name="T52" fmla="*/ 12 w 294"/>
                  <a:gd name="T53" fmla="*/ 51 h 54"/>
                  <a:gd name="T54" fmla="*/ 0 w 294"/>
                  <a:gd name="T55" fmla="*/ 4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94" h="54">
                    <a:moveTo>
                      <a:pt x="294" y="31"/>
                    </a:moveTo>
                    <a:lnTo>
                      <a:pt x="294" y="31"/>
                    </a:lnTo>
                    <a:lnTo>
                      <a:pt x="275" y="42"/>
                    </a:lnTo>
                    <a:lnTo>
                      <a:pt x="257" y="49"/>
                    </a:lnTo>
                    <a:lnTo>
                      <a:pt x="238" y="47"/>
                    </a:lnTo>
                    <a:lnTo>
                      <a:pt x="222" y="42"/>
                    </a:lnTo>
                    <a:lnTo>
                      <a:pt x="208" y="35"/>
                    </a:lnTo>
                    <a:lnTo>
                      <a:pt x="198" y="24"/>
                    </a:lnTo>
                    <a:lnTo>
                      <a:pt x="191" y="12"/>
                    </a:lnTo>
                    <a:lnTo>
                      <a:pt x="189" y="0"/>
                    </a:lnTo>
                    <a:lnTo>
                      <a:pt x="189" y="0"/>
                    </a:lnTo>
                    <a:lnTo>
                      <a:pt x="180" y="7"/>
                    </a:lnTo>
                    <a:lnTo>
                      <a:pt x="166" y="17"/>
                    </a:lnTo>
                    <a:lnTo>
                      <a:pt x="149" y="24"/>
                    </a:lnTo>
                    <a:lnTo>
                      <a:pt x="133" y="28"/>
                    </a:lnTo>
                    <a:lnTo>
                      <a:pt x="117" y="31"/>
                    </a:lnTo>
                    <a:lnTo>
                      <a:pt x="103" y="28"/>
                    </a:lnTo>
                    <a:lnTo>
                      <a:pt x="93" y="21"/>
                    </a:lnTo>
                    <a:lnTo>
                      <a:pt x="86" y="10"/>
                    </a:lnTo>
                    <a:lnTo>
                      <a:pt x="86" y="10"/>
                    </a:lnTo>
                    <a:lnTo>
                      <a:pt x="77" y="24"/>
                    </a:lnTo>
                    <a:lnTo>
                      <a:pt x="68" y="33"/>
                    </a:lnTo>
                    <a:lnTo>
                      <a:pt x="58" y="42"/>
                    </a:lnTo>
                    <a:lnTo>
                      <a:pt x="47" y="49"/>
                    </a:lnTo>
                    <a:lnTo>
                      <a:pt x="35" y="54"/>
                    </a:lnTo>
                    <a:lnTo>
                      <a:pt x="23" y="54"/>
                    </a:lnTo>
                    <a:lnTo>
                      <a:pt x="12" y="51"/>
                    </a:lnTo>
                    <a:lnTo>
                      <a:pt x="0" y="4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3" name="Freeform 27"/>
              <p:cNvSpPr>
                <a:spLocks/>
              </p:cNvSpPr>
              <p:nvPr/>
            </p:nvSpPr>
            <p:spPr bwMode="auto">
              <a:xfrm>
                <a:off x="2766" y="1354"/>
                <a:ext cx="1520" cy="1114"/>
              </a:xfrm>
              <a:custGeom>
                <a:avLst/>
                <a:gdLst>
                  <a:gd name="T0" fmla="*/ 567 w 1150"/>
                  <a:gd name="T1" fmla="*/ 0 h 843"/>
                  <a:gd name="T2" fmla="*/ 567 w 1150"/>
                  <a:gd name="T3" fmla="*/ 0 h 843"/>
                  <a:gd name="T4" fmla="*/ 555 w 1150"/>
                  <a:gd name="T5" fmla="*/ 26 h 843"/>
                  <a:gd name="T6" fmla="*/ 560 w 1150"/>
                  <a:gd name="T7" fmla="*/ 61 h 843"/>
                  <a:gd name="T8" fmla="*/ 576 w 1150"/>
                  <a:gd name="T9" fmla="*/ 102 h 843"/>
                  <a:gd name="T10" fmla="*/ 602 w 1150"/>
                  <a:gd name="T11" fmla="*/ 144 h 843"/>
                  <a:gd name="T12" fmla="*/ 637 w 1150"/>
                  <a:gd name="T13" fmla="*/ 186 h 843"/>
                  <a:gd name="T14" fmla="*/ 681 w 1150"/>
                  <a:gd name="T15" fmla="*/ 221 h 843"/>
                  <a:gd name="T16" fmla="*/ 728 w 1150"/>
                  <a:gd name="T17" fmla="*/ 247 h 843"/>
                  <a:gd name="T18" fmla="*/ 779 w 1150"/>
                  <a:gd name="T19" fmla="*/ 256 h 843"/>
                  <a:gd name="T20" fmla="*/ 779 w 1150"/>
                  <a:gd name="T21" fmla="*/ 256 h 843"/>
                  <a:gd name="T22" fmla="*/ 761 w 1150"/>
                  <a:gd name="T23" fmla="*/ 280 h 843"/>
                  <a:gd name="T24" fmla="*/ 756 w 1150"/>
                  <a:gd name="T25" fmla="*/ 307 h 843"/>
                  <a:gd name="T26" fmla="*/ 761 w 1150"/>
                  <a:gd name="T27" fmla="*/ 338 h 843"/>
                  <a:gd name="T28" fmla="*/ 777 w 1150"/>
                  <a:gd name="T29" fmla="*/ 373 h 843"/>
                  <a:gd name="T30" fmla="*/ 800 w 1150"/>
                  <a:gd name="T31" fmla="*/ 408 h 843"/>
                  <a:gd name="T32" fmla="*/ 833 w 1150"/>
                  <a:gd name="T33" fmla="*/ 438 h 843"/>
                  <a:gd name="T34" fmla="*/ 872 w 1150"/>
                  <a:gd name="T35" fmla="*/ 464 h 843"/>
                  <a:gd name="T36" fmla="*/ 917 w 1150"/>
                  <a:gd name="T37" fmla="*/ 485 h 843"/>
                  <a:gd name="T38" fmla="*/ 917 w 1150"/>
                  <a:gd name="T39" fmla="*/ 485 h 843"/>
                  <a:gd name="T40" fmla="*/ 910 w 1150"/>
                  <a:gd name="T41" fmla="*/ 515 h 843"/>
                  <a:gd name="T42" fmla="*/ 914 w 1150"/>
                  <a:gd name="T43" fmla="*/ 552 h 843"/>
                  <a:gd name="T44" fmla="*/ 928 w 1150"/>
                  <a:gd name="T45" fmla="*/ 599 h 843"/>
                  <a:gd name="T46" fmla="*/ 954 w 1150"/>
                  <a:gd name="T47" fmla="*/ 648 h 843"/>
                  <a:gd name="T48" fmla="*/ 989 w 1150"/>
                  <a:gd name="T49" fmla="*/ 699 h 843"/>
                  <a:gd name="T50" fmla="*/ 1036 w 1150"/>
                  <a:gd name="T51" fmla="*/ 750 h 843"/>
                  <a:gd name="T52" fmla="*/ 1089 w 1150"/>
                  <a:gd name="T53" fmla="*/ 799 h 843"/>
                  <a:gd name="T54" fmla="*/ 1150 w 1150"/>
                  <a:gd name="T55" fmla="*/ 843 h 843"/>
                  <a:gd name="T56" fmla="*/ 1150 w 1150"/>
                  <a:gd name="T57" fmla="*/ 843 h 843"/>
                  <a:gd name="T58" fmla="*/ 1089 w 1150"/>
                  <a:gd name="T59" fmla="*/ 818 h 843"/>
                  <a:gd name="T60" fmla="*/ 1022 w 1150"/>
                  <a:gd name="T61" fmla="*/ 794 h 843"/>
                  <a:gd name="T62" fmla="*/ 945 w 1150"/>
                  <a:gd name="T63" fmla="*/ 776 h 843"/>
                  <a:gd name="T64" fmla="*/ 863 w 1150"/>
                  <a:gd name="T65" fmla="*/ 760 h 843"/>
                  <a:gd name="T66" fmla="*/ 779 w 1150"/>
                  <a:gd name="T67" fmla="*/ 746 h 843"/>
                  <a:gd name="T68" fmla="*/ 691 w 1150"/>
                  <a:gd name="T69" fmla="*/ 736 h 843"/>
                  <a:gd name="T70" fmla="*/ 600 w 1150"/>
                  <a:gd name="T71" fmla="*/ 732 h 843"/>
                  <a:gd name="T72" fmla="*/ 511 w 1150"/>
                  <a:gd name="T73" fmla="*/ 727 h 843"/>
                  <a:gd name="T74" fmla="*/ 422 w 1150"/>
                  <a:gd name="T75" fmla="*/ 727 h 843"/>
                  <a:gd name="T76" fmla="*/ 338 w 1150"/>
                  <a:gd name="T77" fmla="*/ 732 h 843"/>
                  <a:gd name="T78" fmla="*/ 262 w 1150"/>
                  <a:gd name="T79" fmla="*/ 739 h 843"/>
                  <a:gd name="T80" fmla="*/ 189 w 1150"/>
                  <a:gd name="T81" fmla="*/ 748 h 843"/>
                  <a:gd name="T82" fmla="*/ 126 w 1150"/>
                  <a:gd name="T83" fmla="*/ 762 h 843"/>
                  <a:gd name="T84" fmla="*/ 73 w 1150"/>
                  <a:gd name="T85" fmla="*/ 778 h 843"/>
                  <a:gd name="T86" fmla="*/ 31 w 1150"/>
                  <a:gd name="T87" fmla="*/ 797 h 843"/>
                  <a:gd name="T88" fmla="*/ 0 w 1150"/>
                  <a:gd name="T89" fmla="*/ 820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50" h="843">
                    <a:moveTo>
                      <a:pt x="567" y="0"/>
                    </a:moveTo>
                    <a:lnTo>
                      <a:pt x="567" y="0"/>
                    </a:lnTo>
                    <a:lnTo>
                      <a:pt x="555" y="26"/>
                    </a:lnTo>
                    <a:lnTo>
                      <a:pt x="560" y="61"/>
                    </a:lnTo>
                    <a:lnTo>
                      <a:pt x="576" y="102"/>
                    </a:lnTo>
                    <a:lnTo>
                      <a:pt x="602" y="144"/>
                    </a:lnTo>
                    <a:lnTo>
                      <a:pt x="637" y="186"/>
                    </a:lnTo>
                    <a:lnTo>
                      <a:pt x="681" y="221"/>
                    </a:lnTo>
                    <a:lnTo>
                      <a:pt x="728" y="247"/>
                    </a:lnTo>
                    <a:lnTo>
                      <a:pt x="779" y="256"/>
                    </a:lnTo>
                    <a:lnTo>
                      <a:pt x="779" y="256"/>
                    </a:lnTo>
                    <a:lnTo>
                      <a:pt x="761" y="280"/>
                    </a:lnTo>
                    <a:lnTo>
                      <a:pt x="756" y="307"/>
                    </a:lnTo>
                    <a:lnTo>
                      <a:pt x="761" y="338"/>
                    </a:lnTo>
                    <a:lnTo>
                      <a:pt x="777" y="373"/>
                    </a:lnTo>
                    <a:lnTo>
                      <a:pt x="800" y="408"/>
                    </a:lnTo>
                    <a:lnTo>
                      <a:pt x="833" y="438"/>
                    </a:lnTo>
                    <a:lnTo>
                      <a:pt x="872" y="464"/>
                    </a:lnTo>
                    <a:lnTo>
                      <a:pt x="917" y="485"/>
                    </a:lnTo>
                    <a:lnTo>
                      <a:pt x="917" y="485"/>
                    </a:lnTo>
                    <a:lnTo>
                      <a:pt x="910" y="515"/>
                    </a:lnTo>
                    <a:lnTo>
                      <a:pt x="914" y="552"/>
                    </a:lnTo>
                    <a:lnTo>
                      <a:pt x="928" y="599"/>
                    </a:lnTo>
                    <a:lnTo>
                      <a:pt x="954" y="648"/>
                    </a:lnTo>
                    <a:lnTo>
                      <a:pt x="989" y="699"/>
                    </a:lnTo>
                    <a:lnTo>
                      <a:pt x="1036" y="750"/>
                    </a:lnTo>
                    <a:lnTo>
                      <a:pt x="1089" y="799"/>
                    </a:lnTo>
                    <a:lnTo>
                      <a:pt x="1150" y="843"/>
                    </a:lnTo>
                    <a:lnTo>
                      <a:pt x="1150" y="843"/>
                    </a:lnTo>
                    <a:lnTo>
                      <a:pt x="1089" y="818"/>
                    </a:lnTo>
                    <a:lnTo>
                      <a:pt x="1022" y="794"/>
                    </a:lnTo>
                    <a:lnTo>
                      <a:pt x="945" y="776"/>
                    </a:lnTo>
                    <a:lnTo>
                      <a:pt x="863" y="760"/>
                    </a:lnTo>
                    <a:lnTo>
                      <a:pt x="779" y="746"/>
                    </a:lnTo>
                    <a:lnTo>
                      <a:pt x="691" y="736"/>
                    </a:lnTo>
                    <a:lnTo>
                      <a:pt x="600" y="732"/>
                    </a:lnTo>
                    <a:lnTo>
                      <a:pt x="511" y="727"/>
                    </a:lnTo>
                    <a:lnTo>
                      <a:pt x="422" y="727"/>
                    </a:lnTo>
                    <a:lnTo>
                      <a:pt x="338" y="732"/>
                    </a:lnTo>
                    <a:lnTo>
                      <a:pt x="262" y="739"/>
                    </a:lnTo>
                    <a:lnTo>
                      <a:pt x="189" y="748"/>
                    </a:lnTo>
                    <a:lnTo>
                      <a:pt x="126" y="762"/>
                    </a:lnTo>
                    <a:lnTo>
                      <a:pt x="73" y="778"/>
                    </a:lnTo>
                    <a:lnTo>
                      <a:pt x="31" y="797"/>
                    </a:lnTo>
                    <a:lnTo>
                      <a:pt x="0" y="8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4" name="Freeform 28"/>
              <p:cNvSpPr>
                <a:spLocks/>
              </p:cNvSpPr>
              <p:nvPr/>
            </p:nvSpPr>
            <p:spPr bwMode="auto">
              <a:xfrm>
                <a:off x="2766" y="1692"/>
                <a:ext cx="1212" cy="746"/>
              </a:xfrm>
              <a:custGeom>
                <a:avLst/>
                <a:gdLst>
                  <a:gd name="T0" fmla="*/ 917 w 917"/>
                  <a:gd name="T1" fmla="*/ 229 h 564"/>
                  <a:gd name="T2" fmla="*/ 917 w 917"/>
                  <a:gd name="T3" fmla="*/ 229 h 564"/>
                  <a:gd name="T4" fmla="*/ 854 w 917"/>
                  <a:gd name="T5" fmla="*/ 229 h 564"/>
                  <a:gd name="T6" fmla="*/ 791 w 917"/>
                  <a:gd name="T7" fmla="*/ 233 h 564"/>
                  <a:gd name="T8" fmla="*/ 723 w 917"/>
                  <a:gd name="T9" fmla="*/ 243 h 564"/>
                  <a:gd name="T10" fmla="*/ 658 w 917"/>
                  <a:gd name="T11" fmla="*/ 254 h 564"/>
                  <a:gd name="T12" fmla="*/ 588 w 917"/>
                  <a:gd name="T13" fmla="*/ 268 h 564"/>
                  <a:gd name="T14" fmla="*/ 520 w 917"/>
                  <a:gd name="T15" fmla="*/ 287 h 564"/>
                  <a:gd name="T16" fmla="*/ 455 w 917"/>
                  <a:gd name="T17" fmla="*/ 305 h 564"/>
                  <a:gd name="T18" fmla="*/ 390 w 917"/>
                  <a:gd name="T19" fmla="*/ 329 h 564"/>
                  <a:gd name="T20" fmla="*/ 324 w 917"/>
                  <a:gd name="T21" fmla="*/ 354 h 564"/>
                  <a:gd name="T22" fmla="*/ 264 w 917"/>
                  <a:gd name="T23" fmla="*/ 380 h 564"/>
                  <a:gd name="T24" fmla="*/ 208 w 917"/>
                  <a:gd name="T25" fmla="*/ 408 h 564"/>
                  <a:gd name="T26" fmla="*/ 154 w 917"/>
                  <a:gd name="T27" fmla="*/ 438 h 564"/>
                  <a:gd name="T28" fmla="*/ 108 w 917"/>
                  <a:gd name="T29" fmla="*/ 469 h 564"/>
                  <a:gd name="T30" fmla="*/ 66 w 917"/>
                  <a:gd name="T31" fmla="*/ 501 h 564"/>
                  <a:gd name="T32" fmla="*/ 28 w 917"/>
                  <a:gd name="T33" fmla="*/ 531 h 564"/>
                  <a:gd name="T34" fmla="*/ 0 w 917"/>
                  <a:gd name="T35" fmla="*/ 564 h 564"/>
                  <a:gd name="T36" fmla="*/ 0 w 917"/>
                  <a:gd name="T37" fmla="*/ 564 h 564"/>
                  <a:gd name="T38" fmla="*/ 14 w 917"/>
                  <a:gd name="T39" fmla="*/ 536 h 564"/>
                  <a:gd name="T40" fmla="*/ 35 w 917"/>
                  <a:gd name="T41" fmla="*/ 504 h 564"/>
                  <a:gd name="T42" fmla="*/ 63 w 917"/>
                  <a:gd name="T43" fmla="*/ 464 h 564"/>
                  <a:gd name="T44" fmla="*/ 96 w 917"/>
                  <a:gd name="T45" fmla="*/ 422 h 564"/>
                  <a:gd name="T46" fmla="*/ 133 w 917"/>
                  <a:gd name="T47" fmla="*/ 378 h 564"/>
                  <a:gd name="T48" fmla="*/ 178 w 917"/>
                  <a:gd name="T49" fmla="*/ 329 h 564"/>
                  <a:gd name="T50" fmla="*/ 227 w 917"/>
                  <a:gd name="T51" fmla="*/ 280 h 564"/>
                  <a:gd name="T52" fmla="*/ 278 w 917"/>
                  <a:gd name="T53" fmla="*/ 233 h 564"/>
                  <a:gd name="T54" fmla="*/ 334 w 917"/>
                  <a:gd name="T55" fmla="*/ 187 h 564"/>
                  <a:gd name="T56" fmla="*/ 392 w 917"/>
                  <a:gd name="T57" fmla="*/ 142 h 564"/>
                  <a:gd name="T58" fmla="*/ 453 w 917"/>
                  <a:gd name="T59" fmla="*/ 103 h 564"/>
                  <a:gd name="T60" fmla="*/ 516 w 917"/>
                  <a:gd name="T61" fmla="*/ 68 h 564"/>
                  <a:gd name="T62" fmla="*/ 581 w 917"/>
                  <a:gd name="T63" fmla="*/ 40 h 564"/>
                  <a:gd name="T64" fmla="*/ 646 w 917"/>
                  <a:gd name="T65" fmla="*/ 19 h 564"/>
                  <a:gd name="T66" fmla="*/ 712 w 917"/>
                  <a:gd name="T67" fmla="*/ 5 h 564"/>
                  <a:gd name="T68" fmla="*/ 779 w 917"/>
                  <a:gd name="T69" fmla="*/ 0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17" h="564">
                    <a:moveTo>
                      <a:pt x="917" y="229"/>
                    </a:moveTo>
                    <a:lnTo>
                      <a:pt x="917" y="229"/>
                    </a:lnTo>
                    <a:lnTo>
                      <a:pt x="854" y="229"/>
                    </a:lnTo>
                    <a:lnTo>
                      <a:pt x="791" y="233"/>
                    </a:lnTo>
                    <a:lnTo>
                      <a:pt x="723" y="243"/>
                    </a:lnTo>
                    <a:lnTo>
                      <a:pt x="658" y="254"/>
                    </a:lnTo>
                    <a:lnTo>
                      <a:pt x="588" y="268"/>
                    </a:lnTo>
                    <a:lnTo>
                      <a:pt x="520" y="287"/>
                    </a:lnTo>
                    <a:lnTo>
                      <a:pt x="455" y="305"/>
                    </a:lnTo>
                    <a:lnTo>
                      <a:pt x="390" y="329"/>
                    </a:lnTo>
                    <a:lnTo>
                      <a:pt x="324" y="354"/>
                    </a:lnTo>
                    <a:lnTo>
                      <a:pt x="264" y="380"/>
                    </a:lnTo>
                    <a:lnTo>
                      <a:pt x="208" y="408"/>
                    </a:lnTo>
                    <a:lnTo>
                      <a:pt x="154" y="438"/>
                    </a:lnTo>
                    <a:lnTo>
                      <a:pt x="108" y="469"/>
                    </a:lnTo>
                    <a:lnTo>
                      <a:pt x="66" y="501"/>
                    </a:lnTo>
                    <a:lnTo>
                      <a:pt x="28" y="531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14" y="536"/>
                    </a:lnTo>
                    <a:lnTo>
                      <a:pt x="35" y="504"/>
                    </a:lnTo>
                    <a:lnTo>
                      <a:pt x="63" y="464"/>
                    </a:lnTo>
                    <a:lnTo>
                      <a:pt x="96" y="422"/>
                    </a:lnTo>
                    <a:lnTo>
                      <a:pt x="133" y="378"/>
                    </a:lnTo>
                    <a:lnTo>
                      <a:pt x="178" y="329"/>
                    </a:lnTo>
                    <a:lnTo>
                      <a:pt x="227" y="280"/>
                    </a:lnTo>
                    <a:lnTo>
                      <a:pt x="278" y="233"/>
                    </a:lnTo>
                    <a:lnTo>
                      <a:pt x="334" y="187"/>
                    </a:lnTo>
                    <a:lnTo>
                      <a:pt x="392" y="142"/>
                    </a:lnTo>
                    <a:lnTo>
                      <a:pt x="453" y="103"/>
                    </a:lnTo>
                    <a:lnTo>
                      <a:pt x="516" y="68"/>
                    </a:lnTo>
                    <a:lnTo>
                      <a:pt x="581" y="40"/>
                    </a:lnTo>
                    <a:lnTo>
                      <a:pt x="646" y="19"/>
                    </a:lnTo>
                    <a:lnTo>
                      <a:pt x="712" y="5"/>
                    </a:lnTo>
                    <a:lnTo>
                      <a:pt x="77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5" name="Freeform 29"/>
              <p:cNvSpPr>
                <a:spLocks/>
              </p:cNvSpPr>
              <p:nvPr/>
            </p:nvSpPr>
            <p:spPr bwMode="auto">
              <a:xfrm>
                <a:off x="3275" y="1569"/>
                <a:ext cx="539" cy="776"/>
              </a:xfrm>
              <a:custGeom>
                <a:avLst/>
                <a:gdLst>
                  <a:gd name="T0" fmla="*/ 408 w 408"/>
                  <a:gd name="T1" fmla="*/ 587 h 587"/>
                  <a:gd name="T2" fmla="*/ 408 w 408"/>
                  <a:gd name="T3" fmla="*/ 587 h 587"/>
                  <a:gd name="T4" fmla="*/ 385 w 408"/>
                  <a:gd name="T5" fmla="*/ 573 h 587"/>
                  <a:gd name="T6" fmla="*/ 357 w 408"/>
                  <a:gd name="T7" fmla="*/ 545 h 587"/>
                  <a:gd name="T8" fmla="*/ 329 w 408"/>
                  <a:gd name="T9" fmla="*/ 508 h 587"/>
                  <a:gd name="T10" fmla="*/ 306 w 408"/>
                  <a:gd name="T11" fmla="*/ 466 h 587"/>
                  <a:gd name="T12" fmla="*/ 289 w 408"/>
                  <a:gd name="T13" fmla="*/ 424 h 587"/>
                  <a:gd name="T14" fmla="*/ 280 w 408"/>
                  <a:gd name="T15" fmla="*/ 384 h 587"/>
                  <a:gd name="T16" fmla="*/ 287 w 408"/>
                  <a:gd name="T17" fmla="*/ 354 h 587"/>
                  <a:gd name="T18" fmla="*/ 308 w 408"/>
                  <a:gd name="T19" fmla="*/ 336 h 587"/>
                  <a:gd name="T20" fmla="*/ 308 w 408"/>
                  <a:gd name="T21" fmla="*/ 336 h 587"/>
                  <a:gd name="T22" fmla="*/ 280 w 408"/>
                  <a:gd name="T23" fmla="*/ 329 h 587"/>
                  <a:gd name="T24" fmla="*/ 243 w 408"/>
                  <a:gd name="T25" fmla="*/ 315 h 587"/>
                  <a:gd name="T26" fmla="*/ 205 w 408"/>
                  <a:gd name="T27" fmla="*/ 291 h 587"/>
                  <a:gd name="T28" fmla="*/ 170 w 408"/>
                  <a:gd name="T29" fmla="*/ 263 h 587"/>
                  <a:gd name="T30" fmla="*/ 140 w 408"/>
                  <a:gd name="T31" fmla="*/ 233 h 587"/>
                  <a:gd name="T32" fmla="*/ 121 w 408"/>
                  <a:gd name="T33" fmla="*/ 205 h 587"/>
                  <a:gd name="T34" fmla="*/ 117 w 408"/>
                  <a:gd name="T35" fmla="*/ 179 h 587"/>
                  <a:gd name="T36" fmla="*/ 131 w 408"/>
                  <a:gd name="T37" fmla="*/ 163 h 587"/>
                  <a:gd name="T38" fmla="*/ 131 w 408"/>
                  <a:gd name="T39" fmla="*/ 163 h 587"/>
                  <a:gd name="T40" fmla="*/ 107 w 408"/>
                  <a:gd name="T41" fmla="*/ 161 h 587"/>
                  <a:gd name="T42" fmla="*/ 82 w 408"/>
                  <a:gd name="T43" fmla="*/ 149 h 587"/>
                  <a:gd name="T44" fmla="*/ 56 w 408"/>
                  <a:gd name="T45" fmla="*/ 131 h 587"/>
                  <a:gd name="T46" fmla="*/ 33 w 408"/>
                  <a:gd name="T47" fmla="*/ 105 h 587"/>
                  <a:gd name="T48" fmla="*/ 14 w 408"/>
                  <a:gd name="T49" fmla="*/ 79 h 587"/>
                  <a:gd name="T50" fmla="*/ 2 w 408"/>
                  <a:gd name="T51" fmla="*/ 51 h 587"/>
                  <a:gd name="T52" fmla="*/ 0 w 408"/>
                  <a:gd name="T53" fmla="*/ 23 h 587"/>
                  <a:gd name="T54" fmla="*/ 7 w 408"/>
                  <a:gd name="T55" fmla="*/ 0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8" h="587">
                    <a:moveTo>
                      <a:pt x="408" y="587"/>
                    </a:moveTo>
                    <a:lnTo>
                      <a:pt x="408" y="587"/>
                    </a:lnTo>
                    <a:lnTo>
                      <a:pt x="385" y="573"/>
                    </a:lnTo>
                    <a:lnTo>
                      <a:pt x="357" y="545"/>
                    </a:lnTo>
                    <a:lnTo>
                      <a:pt x="329" y="508"/>
                    </a:lnTo>
                    <a:lnTo>
                      <a:pt x="306" y="466"/>
                    </a:lnTo>
                    <a:lnTo>
                      <a:pt x="289" y="424"/>
                    </a:lnTo>
                    <a:lnTo>
                      <a:pt x="280" y="384"/>
                    </a:lnTo>
                    <a:lnTo>
                      <a:pt x="287" y="354"/>
                    </a:lnTo>
                    <a:lnTo>
                      <a:pt x="308" y="336"/>
                    </a:lnTo>
                    <a:lnTo>
                      <a:pt x="308" y="336"/>
                    </a:lnTo>
                    <a:lnTo>
                      <a:pt x="280" y="329"/>
                    </a:lnTo>
                    <a:lnTo>
                      <a:pt x="243" y="315"/>
                    </a:lnTo>
                    <a:lnTo>
                      <a:pt x="205" y="291"/>
                    </a:lnTo>
                    <a:lnTo>
                      <a:pt x="170" y="263"/>
                    </a:lnTo>
                    <a:lnTo>
                      <a:pt x="140" y="233"/>
                    </a:lnTo>
                    <a:lnTo>
                      <a:pt x="121" y="205"/>
                    </a:lnTo>
                    <a:lnTo>
                      <a:pt x="117" y="179"/>
                    </a:lnTo>
                    <a:lnTo>
                      <a:pt x="131" y="163"/>
                    </a:lnTo>
                    <a:lnTo>
                      <a:pt x="131" y="163"/>
                    </a:lnTo>
                    <a:lnTo>
                      <a:pt x="107" y="161"/>
                    </a:lnTo>
                    <a:lnTo>
                      <a:pt x="82" y="149"/>
                    </a:lnTo>
                    <a:lnTo>
                      <a:pt x="56" y="131"/>
                    </a:lnTo>
                    <a:lnTo>
                      <a:pt x="33" y="105"/>
                    </a:lnTo>
                    <a:lnTo>
                      <a:pt x="14" y="79"/>
                    </a:lnTo>
                    <a:lnTo>
                      <a:pt x="2" y="51"/>
                    </a:lnTo>
                    <a:lnTo>
                      <a:pt x="0" y="23"/>
                    </a:lnTo>
                    <a:lnTo>
                      <a:pt x="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6" name="Freeform 30"/>
              <p:cNvSpPr>
                <a:spLocks/>
              </p:cNvSpPr>
              <p:nvPr/>
            </p:nvSpPr>
            <p:spPr bwMode="auto">
              <a:xfrm>
                <a:off x="3080" y="1791"/>
                <a:ext cx="410" cy="526"/>
              </a:xfrm>
              <a:custGeom>
                <a:avLst/>
                <a:gdLst>
                  <a:gd name="T0" fmla="*/ 10 w 310"/>
                  <a:gd name="T1" fmla="*/ 0 h 398"/>
                  <a:gd name="T2" fmla="*/ 10 w 310"/>
                  <a:gd name="T3" fmla="*/ 0 h 398"/>
                  <a:gd name="T4" fmla="*/ 0 w 310"/>
                  <a:gd name="T5" fmla="*/ 30 h 398"/>
                  <a:gd name="T6" fmla="*/ 0 w 310"/>
                  <a:gd name="T7" fmla="*/ 58 h 398"/>
                  <a:gd name="T8" fmla="*/ 10 w 310"/>
                  <a:gd name="T9" fmla="*/ 81 h 398"/>
                  <a:gd name="T10" fmla="*/ 24 w 310"/>
                  <a:gd name="T11" fmla="*/ 100 h 398"/>
                  <a:gd name="T12" fmla="*/ 40 w 310"/>
                  <a:gd name="T13" fmla="*/ 112 h 398"/>
                  <a:gd name="T14" fmla="*/ 61 w 310"/>
                  <a:gd name="T15" fmla="*/ 119 h 398"/>
                  <a:gd name="T16" fmla="*/ 82 w 310"/>
                  <a:gd name="T17" fmla="*/ 121 h 398"/>
                  <a:gd name="T18" fmla="*/ 100 w 310"/>
                  <a:gd name="T19" fmla="*/ 114 h 398"/>
                  <a:gd name="T20" fmla="*/ 100 w 310"/>
                  <a:gd name="T21" fmla="*/ 114 h 398"/>
                  <a:gd name="T22" fmla="*/ 98 w 310"/>
                  <a:gd name="T23" fmla="*/ 137 h 398"/>
                  <a:gd name="T24" fmla="*/ 103 w 310"/>
                  <a:gd name="T25" fmla="*/ 158 h 398"/>
                  <a:gd name="T26" fmla="*/ 117 w 310"/>
                  <a:gd name="T27" fmla="*/ 177 h 398"/>
                  <a:gd name="T28" fmla="*/ 135 w 310"/>
                  <a:gd name="T29" fmla="*/ 193 h 398"/>
                  <a:gd name="T30" fmla="*/ 159 w 310"/>
                  <a:gd name="T31" fmla="*/ 205 h 398"/>
                  <a:gd name="T32" fmla="*/ 184 w 310"/>
                  <a:gd name="T33" fmla="*/ 214 h 398"/>
                  <a:gd name="T34" fmla="*/ 212 w 310"/>
                  <a:gd name="T35" fmla="*/ 221 h 398"/>
                  <a:gd name="T36" fmla="*/ 240 w 310"/>
                  <a:gd name="T37" fmla="*/ 223 h 398"/>
                  <a:gd name="T38" fmla="*/ 240 w 310"/>
                  <a:gd name="T39" fmla="*/ 223 h 398"/>
                  <a:gd name="T40" fmla="*/ 229 w 310"/>
                  <a:gd name="T41" fmla="*/ 247 h 398"/>
                  <a:gd name="T42" fmla="*/ 222 w 310"/>
                  <a:gd name="T43" fmla="*/ 272 h 398"/>
                  <a:gd name="T44" fmla="*/ 224 w 310"/>
                  <a:gd name="T45" fmla="*/ 298 h 398"/>
                  <a:gd name="T46" fmla="*/ 233 w 310"/>
                  <a:gd name="T47" fmla="*/ 326 h 398"/>
                  <a:gd name="T48" fmla="*/ 245 w 310"/>
                  <a:gd name="T49" fmla="*/ 352 h 398"/>
                  <a:gd name="T50" fmla="*/ 264 w 310"/>
                  <a:gd name="T51" fmla="*/ 373 h 398"/>
                  <a:gd name="T52" fmla="*/ 285 w 310"/>
                  <a:gd name="T53" fmla="*/ 389 h 398"/>
                  <a:gd name="T54" fmla="*/ 310 w 310"/>
                  <a:gd name="T55" fmla="*/ 398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10" h="398">
                    <a:moveTo>
                      <a:pt x="10" y="0"/>
                    </a:moveTo>
                    <a:lnTo>
                      <a:pt x="10" y="0"/>
                    </a:lnTo>
                    <a:lnTo>
                      <a:pt x="0" y="30"/>
                    </a:lnTo>
                    <a:lnTo>
                      <a:pt x="0" y="58"/>
                    </a:lnTo>
                    <a:lnTo>
                      <a:pt x="10" y="81"/>
                    </a:lnTo>
                    <a:lnTo>
                      <a:pt x="24" y="100"/>
                    </a:lnTo>
                    <a:lnTo>
                      <a:pt x="40" y="112"/>
                    </a:lnTo>
                    <a:lnTo>
                      <a:pt x="61" y="119"/>
                    </a:lnTo>
                    <a:lnTo>
                      <a:pt x="82" y="121"/>
                    </a:lnTo>
                    <a:lnTo>
                      <a:pt x="100" y="114"/>
                    </a:lnTo>
                    <a:lnTo>
                      <a:pt x="100" y="114"/>
                    </a:lnTo>
                    <a:lnTo>
                      <a:pt x="98" y="137"/>
                    </a:lnTo>
                    <a:lnTo>
                      <a:pt x="103" y="158"/>
                    </a:lnTo>
                    <a:lnTo>
                      <a:pt x="117" y="177"/>
                    </a:lnTo>
                    <a:lnTo>
                      <a:pt x="135" y="193"/>
                    </a:lnTo>
                    <a:lnTo>
                      <a:pt x="159" y="205"/>
                    </a:lnTo>
                    <a:lnTo>
                      <a:pt x="184" y="214"/>
                    </a:lnTo>
                    <a:lnTo>
                      <a:pt x="212" y="221"/>
                    </a:lnTo>
                    <a:lnTo>
                      <a:pt x="240" y="223"/>
                    </a:lnTo>
                    <a:lnTo>
                      <a:pt x="240" y="223"/>
                    </a:lnTo>
                    <a:lnTo>
                      <a:pt x="229" y="247"/>
                    </a:lnTo>
                    <a:lnTo>
                      <a:pt x="222" y="272"/>
                    </a:lnTo>
                    <a:lnTo>
                      <a:pt x="224" y="298"/>
                    </a:lnTo>
                    <a:lnTo>
                      <a:pt x="233" y="326"/>
                    </a:lnTo>
                    <a:lnTo>
                      <a:pt x="245" y="352"/>
                    </a:lnTo>
                    <a:lnTo>
                      <a:pt x="264" y="373"/>
                    </a:lnTo>
                    <a:lnTo>
                      <a:pt x="285" y="389"/>
                    </a:lnTo>
                    <a:lnTo>
                      <a:pt x="310" y="39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7" name="Freeform 31"/>
              <p:cNvSpPr>
                <a:spLocks/>
              </p:cNvSpPr>
              <p:nvPr/>
            </p:nvSpPr>
            <p:spPr bwMode="auto">
              <a:xfrm>
                <a:off x="2932" y="2023"/>
                <a:ext cx="248" cy="304"/>
              </a:xfrm>
              <a:custGeom>
                <a:avLst/>
                <a:gdLst>
                  <a:gd name="T0" fmla="*/ 187 w 187"/>
                  <a:gd name="T1" fmla="*/ 230 h 230"/>
                  <a:gd name="T2" fmla="*/ 187 w 187"/>
                  <a:gd name="T3" fmla="*/ 230 h 230"/>
                  <a:gd name="T4" fmla="*/ 150 w 187"/>
                  <a:gd name="T5" fmla="*/ 209 h 230"/>
                  <a:gd name="T6" fmla="*/ 133 w 187"/>
                  <a:gd name="T7" fmla="*/ 177 h 230"/>
                  <a:gd name="T8" fmla="*/ 133 w 187"/>
                  <a:gd name="T9" fmla="*/ 146 h 230"/>
                  <a:gd name="T10" fmla="*/ 150 w 187"/>
                  <a:gd name="T11" fmla="*/ 125 h 230"/>
                  <a:gd name="T12" fmla="*/ 150 w 187"/>
                  <a:gd name="T13" fmla="*/ 125 h 230"/>
                  <a:gd name="T14" fmla="*/ 138 w 187"/>
                  <a:gd name="T15" fmla="*/ 123 h 230"/>
                  <a:gd name="T16" fmla="*/ 122 w 187"/>
                  <a:gd name="T17" fmla="*/ 116 h 230"/>
                  <a:gd name="T18" fmla="*/ 108 w 187"/>
                  <a:gd name="T19" fmla="*/ 107 h 230"/>
                  <a:gd name="T20" fmla="*/ 94 w 187"/>
                  <a:gd name="T21" fmla="*/ 97 h 230"/>
                  <a:gd name="T22" fmla="*/ 82 w 187"/>
                  <a:gd name="T23" fmla="*/ 86 h 230"/>
                  <a:gd name="T24" fmla="*/ 77 w 187"/>
                  <a:gd name="T25" fmla="*/ 74 h 230"/>
                  <a:gd name="T26" fmla="*/ 75 w 187"/>
                  <a:gd name="T27" fmla="*/ 62 h 230"/>
                  <a:gd name="T28" fmla="*/ 82 w 187"/>
                  <a:gd name="T29" fmla="*/ 51 h 230"/>
                  <a:gd name="T30" fmla="*/ 82 w 187"/>
                  <a:gd name="T31" fmla="*/ 51 h 230"/>
                  <a:gd name="T32" fmla="*/ 66 w 187"/>
                  <a:gd name="T33" fmla="*/ 51 h 230"/>
                  <a:gd name="T34" fmla="*/ 52 w 187"/>
                  <a:gd name="T35" fmla="*/ 51 h 230"/>
                  <a:gd name="T36" fmla="*/ 38 w 187"/>
                  <a:gd name="T37" fmla="*/ 46 h 230"/>
                  <a:gd name="T38" fmla="*/ 26 w 187"/>
                  <a:gd name="T39" fmla="*/ 41 h 230"/>
                  <a:gd name="T40" fmla="*/ 14 w 187"/>
                  <a:gd name="T41" fmla="*/ 34 h 230"/>
                  <a:gd name="T42" fmla="*/ 7 w 187"/>
                  <a:gd name="T43" fmla="*/ 25 h 230"/>
                  <a:gd name="T44" fmla="*/ 3 w 187"/>
                  <a:gd name="T45" fmla="*/ 14 h 230"/>
                  <a:gd name="T46" fmla="*/ 0 w 187"/>
                  <a:gd name="T47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7" h="230">
                    <a:moveTo>
                      <a:pt x="187" y="230"/>
                    </a:moveTo>
                    <a:lnTo>
                      <a:pt x="187" y="230"/>
                    </a:lnTo>
                    <a:lnTo>
                      <a:pt x="150" y="209"/>
                    </a:lnTo>
                    <a:lnTo>
                      <a:pt x="133" y="177"/>
                    </a:lnTo>
                    <a:lnTo>
                      <a:pt x="133" y="146"/>
                    </a:lnTo>
                    <a:lnTo>
                      <a:pt x="150" y="125"/>
                    </a:lnTo>
                    <a:lnTo>
                      <a:pt x="150" y="125"/>
                    </a:lnTo>
                    <a:lnTo>
                      <a:pt x="138" y="123"/>
                    </a:lnTo>
                    <a:lnTo>
                      <a:pt x="122" y="116"/>
                    </a:lnTo>
                    <a:lnTo>
                      <a:pt x="108" y="107"/>
                    </a:lnTo>
                    <a:lnTo>
                      <a:pt x="94" y="97"/>
                    </a:lnTo>
                    <a:lnTo>
                      <a:pt x="82" y="86"/>
                    </a:lnTo>
                    <a:lnTo>
                      <a:pt x="77" y="74"/>
                    </a:lnTo>
                    <a:lnTo>
                      <a:pt x="75" y="62"/>
                    </a:lnTo>
                    <a:lnTo>
                      <a:pt x="82" y="51"/>
                    </a:lnTo>
                    <a:lnTo>
                      <a:pt x="82" y="51"/>
                    </a:lnTo>
                    <a:lnTo>
                      <a:pt x="66" y="51"/>
                    </a:lnTo>
                    <a:lnTo>
                      <a:pt x="52" y="51"/>
                    </a:lnTo>
                    <a:lnTo>
                      <a:pt x="38" y="46"/>
                    </a:lnTo>
                    <a:lnTo>
                      <a:pt x="26" y="41"/>
                    </a:lnTo>
                    <a:lnTo>
                      <a:pt x="14" y="34"/>
                    </a:lnTo>
                    <a:lnTo>
                      <a:pt x="7" y="25"/>
                    </a:lnTo>
                    <a:lnTo>
                      <a:pt x="3" y="14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8" name="Freeform 32"/>
              <p:cNvSpPr>
                <a:spLocks/>
              </p:cNvSpPr>
              <p:nvPr/>
            </p:nvSpPr>
            <p:spPr bwMode="auto">
              <a:xfrm>
                <a:off x="2766" y="2401"/>
                <a:ext cx="1319" cy="1275"/>
              </a:xfrm>
              <a:custGeom>
                <a:avLst/>
                <a:gdLst>
                  <a:gd name="T0" fmla="*/ 998 w 998"/>
                  <a:gd name="T1" fmla="*/ 0 h 965"/>
                  <a:gd name="T2" fmla="*/ 998 w 998"/>
                  <a:gd name="T3" fmla="*/ 0 h 965"/>
                  <a:gd name="T4" fmla="*/ 973 w 998"/>
                  <a:gd name="T5" fmla="*/ 5 h 965"/>
                  <a:gd name="T6" fmla="*/ 945 w 998"/>
                  <a:gd name="T7" fmla="*/ 28 h 965"/>
                  <a:gd name="T8" fmla="*/ 921 w 998"/>
                  <a:gd name="T9" fmla="*/ 65 h 965"/>
                  <a:gd name="T10" fmla="*/ 903 w 998"/>
                  <a:gd name="T11" fmla="*/ 112 h 965"/>
                  <a:gd name="T12" fmla="*/ 889 w 998"/>
                  <a:gd name="T13" fmla="*/ 166 h 965"/>
                  <a:gd name="T14" fmla="*/ 886 w 998"/>
                  <a:gd name="T15" fmla="*/ 219 h 965"/>
                  <a:gd name="T16" fmla="*/ 893 w 998"/>
                  <a:gd name="T17" fmla="*/ 273 h 965"/>
                  <a:gd name="T18" fmla="*/ 917 w 998"/>
                  <a:gd name="T19" fmla="*/ 319 h 965"/>
                  <a:gd name="T20" fmla="*/ 917 w 998"/>
                  <a:gd name="T21" fmla="*/ 319 h 965"/>
                  <a:gd name="T22" fmla="*/ 889 w 998"/>
                  <a:gd name="T23" fmla="*/ 317 h 965"/>
                  <a:gd name="T24" fmla="*/ 861 w 998"/>
                  <a:gd name="T25" fmla="*/ 331 h 965"/>
                  <a:gd name="T26" fmla="*/ 840 w 998"/>
                  <a:gd name="T27" fmla="*/ 354 h 965"/>
                  <a:gd name="T28" fmla="*/ 821 w 998"/>
                  <a:gd name="T29" fmla="*/ 387 h 965"/>
                  <a:gd name="T30" fmla="*/ 807 w 998"/>
                  <a:gd name="T31" fmla="*/ 427 h 965"/>
                  <a:gd name="T32" fmla="*/ 803 w 998"/>
                  <a:gd name="T33" fmla="*/ 471 h 965"/>
                  <a:gd name="T34" fmla="*/ 805 w 998"/>
                  <a:gd name="T35" fmla="*/ 517 h 965"/>
                  <a:gd name="T36" fmla="*/ 814 w 998"/>
                  <a:gd name="T37" fmla="*/ 564 h 965"/>
                  <a:gd name="T38" fmla="*/ 814 w 998"/>
                  <a:gd name="T39" fmla="*/ 564 h 965"/>
                  <a:gd name="T40" fmla="*/ 786 w 998"/>
                  <a:gd name="T41" fmla="*/ 576 h 965"/>
                  <a:gd name="T42" fmla="*/ 758 w 998"/>
                  <a:gd name="T43" fmla="*/ 604 h 965"/>
                  <a:gd name="T44" fmla="*/ 730 w 998"/>
                  <a:gd name="T45" fmla="*/ 641 h 965"/>
                  <a:gd name="T46" fmla="*/ 705 w 998"/>
                  <a:gd name="T47" fmla="*/ 692 h 965"/>
                  <a:gd name="T48" fmla="*/ 684 w 998"/>
                  <a:gd name="T49" fmla="*/ 750 h 965"/>
                  <a:gd name="T50" fmla="*/ 667 w 998"/>
                  <a:gd name="T51" fmla="*/ 818 h 965"/>
                  <a:gd name="T52" fmla="*/ 660 w 998"/>
                  <a:gd name="T53" fmla="*/ 890 h 965"/>
                  <a:gd name="T54" fmla="*/ 660 w 998"/>
                  <a:gd name="T55" fmla="*/ 965 h 965"/>
                  <a:gd name="T56" fmla="*/ 660 w 998"/>
                  <a:gd name="T57" fmla="*/ 965 h 965"/>
                  <a:gd name="T58" fmla="*/ 646 w 998"/>
                  <a:gd name="T59" fmla="*/ 902 h 965"/>
                  <a:gd name="T60" fmla="*/ 625 w 998"/>
                  <a:gd name="T61" fmla="*/ 832 h 965"/>
                  <a:gd name="T62" fmla="*/ 595 w 998"/>
                  <a:gd name="T63" fmla="*/ 760 h 965"/>
                  <a:gd name="T64" fmla="*/ 560 w 998"/>
                  <a:gd name="T65" fmla="*/ 685 h 965"/>
                  <a:gd name="T66" fmla="*/ 520 w 998"/>
                  <a:gd name="T67" fmla="*/ 608 h 965"/>
                  <a:gd name="T68" fmla="*/ 476 w 998"/>
                  <a:gd name="T69" fmla="*/ 531 h 965"/>
                  <a:gd name="T70" fmla="*/ 427 w 998"/>
                  <a:gd name="T71" fmla="*/ 457 h 965"/>
                  <a:gd name="T72" fmla="*/ 378 w 998"/>
                  <a:gd name="T73" fmla="*/ 382 h 965"/>
                  <a:gd name="T74" fmla="*/ 327 w 998"/>
                  <a:gd name="T75" fmla="*/ 312 h 965"/>
                  <a:gd name="T76" fmla="*/ 273 w 998"/>
                  <a:gd name="T77" fmla="*/ 247 h 965"/>
                  <a:gd name="T78" fmla="*/ 222 w 998"/>
                  <a:gd name="T79" fmla="*/ 189 h 965"/>
                  <a:gd name="T80" fmla="*/ 171 w 998"/>
                  <a:gd name="T81" fmla="*/ 138 h 965"/>
                  <a:gd name="T82" fmla="*/ 122 w 998"/>
                  <a:gd name="T83" fmla="*/ 93 h 965"/>
                  <a:gd name="T84" fmla="*/ 77 w 998"/>
                  <a:gd name="T85" fmla="*/ 61 h 965"/>
                  <a:gd name="T86" fmla="*/ 35 w 998"/>
                  <a:gd name="T87" fmla="*/ 37 h 965"/>
                  <a:gd name="T88" fmla="*/ 0 w 998"/>
                  <a:gd name="T89" fmla="*/ 28 h 9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98" h="965">
                    <a:moveTo>
                      <a:pt x="998" y="0"/>
                    </a:moveTo>
                    <a:lnTo>
                      <a:pt x="998" y="0"/>
                    </a:lnTo>
                    <a:lnTo>
                      <a:pt x="973" y="5"/>
                    </a:lnTo>
                    <a:lnTo>
                      <a:pt x="945" y="28"/>
                    </a:lnTo>
                    <a:lnTo>
                      <a:pt x="921" y="65"/>
                    </a:lnTo>
                    <a:lnTo>
                      <a:pt x="903" y="112"/>
                    </a:lnTo>
                    <a:lnTo>
                      <a:pt x="889" y="166"/>
                    </a:lnTo>
                    <a:lnTo>
                      <a:pt x="886" y="219"/>
                    </a:lnTo>
                    <a:lnTo>
                      <a:pt x="893" y="273"/>
                    </a:lnTo>
                    <a:lnTo>
                      <a:pt x="917" y="319"/>
                    </a:lnTo>
                    <a:lnTo>
                      <a:pt x="917" y="319"/>
                    </a:lnTo>
                    <a:lnTo>
                      <a:pt x="889" y="317"/>
                    </a:lnTo>
                    <a:lnTo>
                      <a:pt x="861" y="331"/>
                    </a:lnTo>
                    <a:lnTo>
                      <a:pt x="840" y="354"/>
                    </a:lnTo>
                    <a:lnTo>
                      <a:pt x="821" y="387"/>
                    </a:lnTo>
                    <a:lnTo>
                      <a:pt x="807" y="427"/>
                    </a:lnTo>
                    <a:lnTo>
                      <a:pt x="803" y="471"/>
                    </a:lnTo>
                    <a:lnTo>
                      <a:pt x="805" y="517"/>
                    </a:lnTo>
                    <a:lnTo>
                      <a:pt x="814" y="564"/>
                    </a:lnTo>
                    <a:lnTo>
                      <a:pt x="814" y="564"/>
                    </a:lnTo>
                    <a:lnTo>
                      <a:pt x="786" y="576"/>
                    </a:lnTo>
                    <a:lnTo>
                      <a:pt x="758" y="604"/>
                    </a:lnTo>
                    <a:lnTo>
                      <a:pt x="730" y="641"/>
                    </a:lnTo>
                    <a:lnTo>
                      <a:pt x="705" y="692"/>
                    </a:lnTo>
                    <a:lnTo>
                      <a:pt x="684" y="750"/>
                    </a:lnTo>
                    <a:lnTo>
                      <a:pt x="667" y="818"/>
                    </a:lnTo>
                    <a:lnTo>
                      <a:pt x="660" y="890"/>
                    </a:lnTo>
                    <a:lnTo>
                      <a:pt x="660" y="965"/>
                    </a:lnTo>
                    <a:lnTo>
                      <a:pt x="660" y="965"/>
                    </a:lnTo>
                    <a:lnTo>
                      <a:pt x="646" y="902"/>
                    </a:lnTo>
                    <a:lnTo>
                      <a:pt x="625" y="832"/>
                    </a:lnTo>
                    <a:lnTo>
                      <a:pt x="595" y="760"/>
                    </a:lnTo>
                    <a:lnTo>
                      <a:pt x="560" y="685"/>
                    </a:lnTo>
                    <a:lnTo>
                      <a:pt x="520" y="608"/>
                    </a:lnTo>
                    <a:lnTo>
                      <a:pt x="476" y="531"/>
                    </a:lnTo>
                    <a:lnTo>
                      <a:pt x="427" y="457"/>
                    </a:lnTo>
                    <a:lnTo>
                      <a:pt x="378" y="382"/>
                    </a:lnTo>
                    <a:lnTo>
                      <a:pt x="327" y="312"/>
                    </a:lnTo>
                    <a:lnTo>
                      <a:pt x="273" y="247"/>
                    </a:lnTo>
                    <a:lnTo>
                      <a:pt x="222" y="189"/>
                    </a:lnTo>
                    <a:lnTo>
                      <a:pt x="171" y="138"/>
                    </a:lnTo>
                    <a:lnTo>
                      <a:pt x="122" y="93"/>
                    </a:lnTo>
                    <a:lnTo>
                      <a:pt x="77" y="61"/>
                    </a:lnTo>
                    <a:lnTo>
                      <a:pt x="35" y="37"/>
                    </a:lnTo>
                    <a:lnTo>
                      <a:pt x="0" y="2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9" name="Freeform 33"/>
              <p:cNvSpPr>
                <a:spLocks/>
              </p:cNvSpPr>
              <p:nvPr/>
            </p:nvSpPr>
            <p:spPr bwMode="auto">
              <a:xfrm>
                <a:off x="2766" y="2426"/>
                <a:ext cx="1212" cy="720"/>
              </a:xfrm>
              <a:custGeom>
                <a:avLst/>
                <a:gdLst>
                  <a:gd name="T0" fmla="*/ 814 w 917"/>
                  <a:gd name="T1" fmla="*/ 545 h 545"/>
                  <a:gd name="T2" fmla="*/ 814 w 917"/>
                  <a:gd name="T3" fmla="*/ 545 h 545"/>
                  <a:gd name="T4" fmla="*/ 777 w 917"/>
                  <a:gd name="T5" fmla="*/ 496 h 545"/>
                  <a:gd name="T6" fmla="*/ 735 w 917"/>
                  <a:gd name="T7" fmla="*/ 447 h 545"/>
                  <a:gd name="T8" fmla="*/ 688 w 917"/>
                  <a:gd name="T9" fmla="*/ 398 h 545"/>
                  <a:gd name="T10" fmla="*/ 639 w 917"/>
                  <a:gd name="T11" fmla="*/ 352 h 545"/>
                  <a:gd name="T12" fmla="*/ 588 w 917"/>
                  <a:gd name="T13" fmla="*/ 305 h 545"/>
                  <a:gd name="T14" fmla="*/ 532 w 917"/>
                  <a:gd name="T15" fmla="*/ 261 h 545"/>
                  <a:gd name="T16" fmla="*/ 476 w 917"/>
                  <a:gd name="T17" fmla="*/ 219 h 545"/>
                  <a:gd name="T18" fmla="*/ 420 w 917"/>
                  <a:gd name="T19" fmla="*/ 182 h 545"/>
                  <a:gd name="T20" fmla="*/ 362 w 917"/>
                  <a:gd name="T21" fmla="*/ 144 h 545"/>
                  <a:gd name="T22" fmla="*/ 304 w 917"/>
                  <a:gd name="T23" fmla="*/ 112 h 545"/>
                  <a:gd name="T24" fmla="*/ 248 w 917"/>
                  <a:gd name="T25" fmla="*/ 84 h 545"/>
                  <a:gd name="T26" fmla="*/ 194 w 917"/>
                  <a:gd name="T27" fmla="*/ 60 h 545"/>
                  <a:gd name="T28" fmla="*/ 140 w 917"/>
                  <a:gd name="T29" fmla="*/ 39 h 545"/>
                  <a:gd name="T30" fmla="*/ 89 w 917"/>
                  <a:gd name="T31" fmla="*/ 23 h 545"/>
                  <a:gd name="T32" fmla="*/ 42 w 917"/>
                  <a:gd name="T33" fmla="*/ 14 h 545"/>
                  <a:gd name="T34" fmla="*/ 0 w 917"/>
                  <a:gd name="T35" fmla="*/ 9 h 545"/>
                  <a:gd name="T36" fmla="*/ 0 w 917"/>
                  <a:gd name="T37" fmla="*/ 9 h 545"/>
                  <a:gd name="T38" fmla="*/ 31 w 917"/>
                  <a:gd name="T39" fmla="*/ 4 h 545"/>
                  <a:gd name="T40" fmla="*/ 70 w 917"/>
                  <a:gd name="T41" fmla="*/ 2 h 545"/>
                  <a:gd name="T42" fmla="*/ 117 w 917"/>
                  <a:gd name="T43" fmla="*/ 0 h 545"/>
                  <a:gd name="T44" fmla="*/ 171 w 917"/>
                  <a:gd name="T45" fmla="*/ 2 h 545"/>
                  <a:gd name="T46" fmla="*/ 231 w 917"/>
                  <a:gd name="T47" fmla="*/ 4 h 545"/>
                  <a:gd name="T48" fmla="*/ 294 w 917"/>
                  <a:gd name="T49" fmla="*/ 11 h 545"/>
                  <a:gd name="T50" fmla="*/ 362 w 917"/>
                  <a:gd name="T51" fmla="*/ 23 h 545"/>
                  <a:gd name="T52" fmla="*/ 432 w 917"/>
                  <a:gd name="T53" fmla="*/ 35 h 545"/>
                  <a:gd name="T54" fmla="*/ 502 w 917"/>
                  <a:gd name="T55" fmla="*/ 53 h 545"/>
                  <a:gd name="T56" fmla="*/ 572 w 917"/>
                  <a:gd name="T57" fmla="*/ 74 h 545"/>
                  <a:gd name="T58" fmla="*/ 639 w 917"/>
                  <a:gd name="T59" fmla="*/ 100 h 545"/>
                  <a:gd name="T60" fmla="*/ 705 w 917"/>
                  <a:gd name="T61" fmla="*/ 130 h 545"/>
                  <a:gd name="T62" fmla="*/ 768 w 917"/>
                  <a:gd name="T63" fmla="*/ 165 h 545"/>
                  <a:gd name="T64" fmla="*/ 824 w 917"/>
                  <a:gd name="T65" fmla="*/ 205 h 545"/>
                  <a:gd name="T66" fmla="*/ 875 w 917"/>
                  <a:gd name="T67" fmla="*/ 249 h 545"/>
                  <a:gd name="T68" fmla="*/ 917 w 917"/>
                  <a:gd name="T69" fmla="*/ 30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17" h="545">
                    <a:moveTo>
                      <a:pt x="814" y="545"/>
                    </a:moveTo>
                    <a:lnTo>
                      <a:pt x="814" y="545"/>
                    </a:lnTo>
                    <a:lnTo>
                      <a:pt x="777" y="496"/>
                    </a:lnTo>
                    <a:lnTo>
                      <a:pt x="735" y="447"/>
                    </a:lnTo>
                    <a:lnTo>
                      <a:pt x="688" y="398"/>
                    </a:lnTo>
                    <a:lnTo>
                      <a:pt x="639" y="352"/>
                    </a:lnTo>
                    <a:lnTo>
                      <a:pt x="588" y="305"/>
                    </a:lnTo>
                    <a:lnTo>
                      <a:pt x="532" y="261"/>
                    </a:lnTo>
                    <a:lnTo>
                      <a:pt x="476" y="219"/>
                    </a:lnTo>
                    <a:lnTo>
                      <a:pt x="420" y="182"/>
                    </a:lnTo>
                    <a:lnTo>
                      <a:pt x="362" y="144"/>
                    </a:lnTo>
                    <a:lnTo>
                      <a:pt x="304" y="112"/>
                    </a:lnTo>
                    <a:lnTo>
                      <a:pt x="248" y="84"/>
                    </a:lnTo>
                    <a:lnTo>
                      <a:pt x="194" y="60"/>
                    </a:lnTo>
                    <a:lnTo>
                      <a:pt x="140" y="39"/>
                    </a:lnTo>
                    <a:lnTo>
                      <a:pt x="89" y="23"/>
                    </a:lnTo>
                    <a:lnTo>
                      <a:pt x="42" y="14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31" y="4"/>
                    </a:lnTo>
                    <a:lnTo>
                      <a:pt x="70" y="2"/>
                    </a:lnTo>
                    <a:lnTo>
                      <a:pt x="117" y="0"/>
                    </a:lnTo>
                    <a:lnTo>
                      <a:pt x="171" y="2"/>
                    </a:lnTo>
                    <a:lnTo>
                      <a:pt x="231" y="4"/>
                    </a:lnTo>
                    <a:lnTo>
                      <a:pt x="294" y="11"/>
                    </a:lnTo>
                    <a:lnTo>
                      <a:pt x="362" y="23"/>
                    </a:lnTo>
                    <a:lnTo>
                      <a:pt x="432" y="35"/>
                    </a:lnTo>
                    <a:lnTo>
                      <a:pt x="502" y="53"/>
                    </a:lnTo>
                    <a:lnTo>
                      <a:pt x="572" y="74"/>
                    </a:lnTo>
                    <a:lnTo>
                      <a:pt x="639" y="100"/>
                    </a:lnTo>
                    <a:lnTo>
                      <a:pt x="705" y="130"/>
                    </a:lnTo>
                    <a:lnTo>
                      <a:pt x="768" y="165"/>
                    </a:lnTo>
                    <a:lnTo>
                      <a:pt x="824" y="205"/>
                    </a:lnTo>
                    <a:lnTo>
                      <a:pt x="875" y="249"/>
                    </a:lnTo>
                    <a:lnTo>
                      <a:pt x="917" y="30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0" name="Freeform 34"/>
              <p:cNvSpPr>
                <a:spLocks/>
              </p:cNvSpPr>
              <p:nvPr/>
            </p:nvSpPr>
            <p:spPr bwMode="auto">
              <a:xfrm>
                <a:off x="3460" y="2343"/>
                <a:ext cx="314" cy="880"/>
              </a:xfrm>
              <a:custGeom>
                <a:avLst/>
                <a:gdLst>
                  <a:gd name="T0" fmla="*/ 2 w 238"/>
                  <a:gd name="T1" fmla="*/ 666 h 666"/>
                  <a:gd name="T2" fmla="*/ 2 w 238"/>
                  <a:gd name="T3" fmla="*/ 666 h 666"/>
                  <a:gd name="T4" fmla="*/ 0 w 238"/>
                  <a:gd name="T5" fmla="*/ 638 h 666"/>
                  <a:gd name="T6" fmla="*/ 5 w 238"/>
                  <a:gd name="T7" fmla="*/ 599 h 666"/>
                  <a:gd name="T8" fmla="*/ 19 w 238"/>
                  <a:gd name="T9" fmla="*/ 554 h 666"/>
                  <a:gd name="T10" fmla="*/ 37 w 238"/>
                  <a:gd name="T11" fmla="*/ 512 h 666"/>
                  <a:gd name="T12" fmla="*/ 61 w 238"/>
                  <a:gd name="T13" fmla="*/ 473 h 666"/>
                  <a:gd name="T14" fmla="*/ 89 w 238"/>
                  <a:gd name="T15" fmla="*/ 445 h 666"/>
                  <a:gd name="T16" fmla="*/ 117 w 238"/>
                  <a:gd name="T17" fmla="*/ 431 h 666"/>
                  <a:gd name="T18" fmla="*/ 145 w 238"/>
                  <a:gd name="T19" fmla="*/ 438 h 666"/>
                  <a:gd name="T20" fmla="*/ 145 w 238"/>
                  <a:gd name="T21" fmla="*/ 438 h 666"/>
                  <a:gd name="T22" fmla="*/ 133 w 238"/>
                  <a:gd name="T23" fmla="*/ 410 h 666"/>
                  <a:gd name="T24" fmla="*/ 124 w 238"/>
                  <a:gd name="T25" fmla="*/ 373 h 666"/>
                  <a:gd name="T26" fmla="*/ 121 w 238"/>
                  <a:gd name="T27" fmla="*/ 328 h 666"/>
                  <a:gd name="T28" fmla="*/ 121 w 238"/>
                  <a:gd name="T29" fmla="*/ 284 h 666"/>
                  <a:gd name="T30" fmla="*/ 128 w 238"/>
                  <a:gd name="T31" fmla="*/ 242 h 666"/>
                  <a:gd name="T32" fmla="*/ 140 w 238"/>
                  <a:gd name="T33" fmla="*/ 212 h 666"/>
                  <a:gd name="T34" fmla="*/ 156 w 238"/>
                  <a:gd name="T35" fmla="*/ 193 h 666"/>
                  <a:gd name="T36" fmla="*/ 180 w 238"/>
                  <a:gd name="T37" fmla="*/ 196 h 666"/>
                  <a:gd name="T38" fmla="*/ 180 w 238"/>
                  <a:gd name="T39" fmla="*/ 196 h 666"/>
                  <a:gd name="T40" fmla="*/ 168 w 238"/>
                  <a:gd name="T41" fmla="*/ 175 h 666"/>
                  <a:gd name="T42" fmla="*/ 161 w 238"/>
                  <a:gd name="T43" fmla="*/ 147 h 666"/>
                  <a:gd name="T44" fmla="*/ 161 w 238"/>
                  <a:gd name="T45" fmla="*/ 116 h 666"/>
                  <a:gd name="T46" fmla="*/ 168 w 238"/>
                  <a:gd name="T47" fmla="*/ 84 h 666"/>
                  <a:gd name="T48" fmla="*/ 180 w 238"/>
                  <a:gd name="T49" fmla="*/ 51 h 666"/>
                  <a:gd name="T50" fmla="*/ 194 w 238"/>
                  <a:gd name="T51" fmla="*/ 25 h 666"/>
                  <a:gd name="T52" fmla="*/ 215 w 238"/>
                  <a:gd name="T53" fmla="*/ 7 h 666"/>
                  <a:gd name="T54" fmla="*/ 238 w 238"/>
                  <a:gd name="T55" fmla="*/ 0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38" h="666">
                    <a:moveTo>
                      <a:pt x="2" y="666"/>
                    </a:moveTo>
                    <a:lnTo>
                      <a:pt x="2" y="666"/>
                    </a:lnTo>
                    <a:lnTo>
                      <a:pt x="0" y="638"/>
                    </a:lnTo>
                    <a:lnTo>
                      <a:pt x="5" y="599"/>
                    </a:lnTo>
                    <a:lnTo>
                      <a:pt x="19" y="554"/>
                    </a:lnTo>
                    <a:lnTo>
                      <a:pt x="37" y="512"/>
                    </a:lnTo>
                    <a:lnTo>
                      <a:pt x="61" y="473"/>
                    </a:lnTo>
                    <a:lnTo>
                      <a:pt x="89" y="445"/>
                    </a:lnTo>
                    <a:lnTo>
                      <a:pt x="117" y="431"/>
                    </a:lnTo>
                    <a:lnTo>
                      <a:pt x="145" y="438"/>
                    </a:lnTo>
                    <a:lnTo>
                      <a:pt x="145" y="438"/>
                    </a:lnTo>
                    <a:lnTo>
                      <a:pt x="133" y="410"/>
                    </a:lnTo>
                    <a:lnTo>
                      <a:pt x="124" y="373"/>
                    </a:lnTo>
                    <a:lnTo>
                      <a:pt x="121" y="328"/>
                    </a:lnTo>
                    <a:lnTo>
                      <a:pt x="121" y="284"/>
                    </a:lnTo>
                    <a:lnTo>
                      <a:pt x="128" y="242"/>
                    </a:lnTo>
                    <a:lnTo>
                      <a:pt x="140" y="212"/>
                    </a:lnTo>
                    <a:lnTo>
                      <a:pt x="156" y="193"/>
                    </a:lnTo>
                    <a:lnTo>
                      <a:pt x="180" y="196"/>
                    </a:lnTo>
                    <a:lnTo>
                      <a:pt x="180" y="196"/>
                    </a:lnTo>
                    <a:lnTo>
                      <a:pt x="168" y="175"/>
                    </a:lnTo>
                    <a:lnTo>
                      <a:pt x="161" y="147"/>
                    </a:lnTo>
                    <a:lnTo>
                      <a:pt x="161" y="116"/>
                    </a:lnTo>
                    <a:lnTo>
                      <a:pt x="168" y="84"/>
                    </a:lnTo>
                    <a:lnTo>
                      <a:pt x="180" y="51"/>
                    </a:lnTo>
                    <a:lnTo>
                      <a:pt x="194" y="25"/>
                    </a:lnTo>
                    <a:lnTo>
                      <a:pt x="215" y="7"/>
                    </a:lnTo>
                    <a:lnTo>
                      <a:pt x="23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1" name="Freeform 35"/>
              <p:cNvSpPr>
                <a:spLocks/>
              </p:cNvSpPr>
              <p:nvPr/>
            </p:nvSpPr>
            <p:spPr bwMode="auto">
              <a:xfrm>
                <a:off x="3284" y="2317"/>
                <a:ext cx="201" cy="630"/>
              </a:xfrm>
              <a:custGeom>
                <a:avLst/>
                <a:gdLst>
                  <a:gd name="T0" fmla="*/ 152 w 152"/>
                  <a:gd name="T1" fmla="*/ 0 h 476"/>
                  <a:gd name="T2" fmla="*/ 152 w 152"/>
                  <a:gd name="T3" fmla="*/ 0 h 476"/>
                  <a:gd name="T4" fmla="*/ 121 w 152"/>
                  <a:gd name="T5" fmla="*/ 12 h 476"/>
                  <a:gd name="T6" fmla="*/ 98 w 152"/>
                  <a:gd name="T7" fmla="*/ 28 h 476"/>
                  <a:gd name="T8" fmla="*/ 84 w 152"/>
                  <a:gd name="T9" fmla="*/ 47 h 476"/>
                  <a:gd name="T10" fmla="*/ 77 w 152"/>
                  <a:gd name="T11" fmla="*/ 70 h 476"/>
                  <a:gd name="T12" fmla="*/ 77 w 152"/>
                  <a:gd name="T13" fmla="*/ 91 h 476"/>
                  <a:gd name="T14" fmla="*/ 84 w 152"/>
                  <a:gd name="T15" fmla="*/ 112 h 476"/>
                  <a:gd name="T16" fmla="*/ 96 w 152"/>
                  <a:gd name="T17" fmla="*/ 131 h 476"/>
                  <a:gd name="T18" fmla="*/ 112 w 152"/>
                  <a:gd name="T19" fmla="*/ 142 h 476"/>
                  <a:gd name="T20" fmla="*/ 112 w 152"/>
                  <a:gd name="T21" fmla="*/ 142 h 476"/>
                  <a:gd name="T22" fmla="*/ 79 w 152"/>
                  <a:gd name="T23" fmla="*/ 170 h 476"/>
                  <a:gd name="T24" fmla="*/ 70 w 152"/>
                  <a:gd name="T25" fmla="*/ 215 h 476"/>
                  <a:gd name="T26" fmla="*/ 82 w 152"/>
                  <a:gd name="T27" fmla="*/ 268 h 476"/>
                  <a:gd name="T28" fmla="*/ 107 w 152"/>
                  <a:gd name="T29" fmla="*/ 317 h 476"/>
                  <a:gd name="T30" fmla="*/ 107 w 152"/>
                  <a:gd name="T31" fmla="*/ 317 h 476"/>
                  <a:gd name="T32" fmla="*/ 82 w 152"/>
                  <a:gd name="T33" fmla="*/ 319 h 476"/>
                  <a:gd name="T34" fmla="*/ 58 w 152"/>
                  <a:gd name="T35" fmla="*/ 331 h 476"/>
                  <a:gd name="T36" fmla="*/ 37 w 152"/>
                  <a:gd name="T37" fmla="*/ 350 h 476"/>
                  <a:gd name="T38" fmla="*/ 19 w 152"/>
                  <a:gd name="T39" fmla="*/ 371 h 476"/>
                  <a:gd name="T40" fmla="*/ 7 w 152"/>
                  <a:gd name="T41" fmla="*/ 396 h 476"/>
                  <a:gd name="T42" fmla="*/ 0 w 152"/>
                  <a:gd name="T43" fmla="*/ 422 h 476"/>
                  <a:gd name="T44" fmla="*/ 0 w 152"/>
                  <a:gd name="T45" fmla="*/ 450 h 476"/>
                  <a:gd name="T46" fmla="*/ 7 w 152"/>
                  <a:gd name="T47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2" h="476">
                    <a:moveTo>
                      <a:pt x="152" y="0"/>
                    </a:moveTo>
                    <a:lnTo>
                      <a:pt x="152" y="0"/>
                    </a:lnTo>
                    <a:lnTo>
                      <a:pt x="121" y="12"/>
                    </a:lnTo>
                    <a:lnTo>
                      <a:pt x="98" y="28"/>
                    </a:lnTo>
                    <a:lnTo>
                      <a:pt x="84" y="47"/>
                    </a:lnTo>
                    <a:lnTo>
                      <a:pt x="77" y="70"/>
                    </a:lnTo>
                    <a:lnTo>
                      <a:pt x="77" y="91"/>
                    </a:lnTo>
                    <a:lnTo>
                      <a:pt x="84" y="112"/>
                    </a:lnTo>
                    <a:lnTo>
                      <a:pt x="96" y="131"/>
                    </a:lnTo>
                    <a:lnTo>
                      <a:pt x="112" y="142"/>
                    </a:lnTo>
                    <a:lnTo>
                      <a:pt x="112" y="142"/>
                    </a:lnTo>
                    <a:lnTo>
                      <a:pt x="79" y="170"/>
                    </a:lnTo>
                    <a:lnTo>
                      <a:pt x="70" y="215"/>
                    </a:lnTo>
                    <a:lnTo>
                      <a:pt x="82" y="268"/>
                    </a:lnTo>
                    <a:lnTo>
                      <a:pt x="107" y="317"/>
                    </a:lnTo>
                    <a:lnTo>
                      <a:pt x="107" y="317"/>
                    </a:lnTo>
                    <a:lnTo>
                      <a:pt x="82" y="319"/>
                    </a:lnTo>
                    <a:lnTo>
                      <a:pt x="58" y="331"/>
                    </a:lnTo>
                    <a:lnTo>
                      <a:pt x="37" y="350"/>
                    </a:lnTo>
                    <a:lnTo>
                      <a:pt x="19" y="371"/>
                    </a:lnTo>
                    <a:lnTo>
                      <a:pt x="7" y="396"/>
                    </a:lnTo>
                    <a:lnTo>
                      <a:pt x="0" y="422"/>
                    </a:lnTo>
                    <a:lnTo>
                      <a:pt x="0" y="450"/>
                    </a:lnTo>
                    <a:lnTo>
                      <a:pt x="7" y="47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2" name="Freeform 36"/>
              <p:cNvSpPr>
                <a:spLocks/>
              </p:cNvSpPr>
              <p:nvPr/>
            </p:nvSpPr>
            <p:spPr bwMode="auto">
              <a:xfrm>
                <a:off x="3096" y="2327"/>
                <a:ext cx="114" cy="379"/>
              </a:xfrm>
              <a:custGeom>
                <a:avLst/>
                <a:gdLst>
                  <a:gd name="T0" fmla="*/ 5 w 86"/>
                  <a:gd name="T1" fmla="*/ 287 h 287"/>
                  <a:gd name="T2" fmla="*/ 5 w 86"/>
                  <a:gd name="T3" fmla="*/ 287 h 287"/>
                  <a:gd name="T4" fmla="*/ 0 w 86"/>
                  <a:gd name="T5" fmla="*/ 264 h 287"/>
                  <a:gd name="T6" fmla="*/ 0 w 86"/>
                  <a:gd name="T7" fmla="*/ 245 h 287"/>
                  <a:gd name="T8" fmla="*/ 5 w 86"/>
                  <a:gd name="T9" fmla="*/ 226 h 287"/>
                  <a:gd name="T10" fmla="*/ 14 w 86"/>
                  <a:gd name="T11" fmla="*/ 212 h 287"/>
                  <a:gd name="T12" fmla="*/ 26 w 86"/>
                  <a:gd name="T13" fmla="*/ 201 h 287"/>
                  <a:gd name="T14" fmla="*/ 40 w 86"/>
                  <a:gd name="T15" fmla="*/ 194 h 287"/>
                  <a:gd name="T16" fmla="*/ 54 w 86"/>
                  <a:gd name="T17" fmla="*/ 191 h 287"/>
                  <a:gd name="T18" fmla="*/ 65 w 86"/>
                  <a:gd name="T19" fmla="*/ 194 h 287"/>
                  <a:gd name="T20" fmla="*/ 65 w 86"/>
                  <a:gd name="T21" fmla="*/ 194 h 287"/>
                  <a:gd name="T22" fmla="*/ 56 w 86"/>
                  <a:gd name="T23" fmla="*/ 166 h 287"/>
                  <a:gd name="T24" fmla="*/ 56 w 86"/>
                  <a:gd name="T25" fmla="*/ 133 h 287"/>
                  <a:gd name="T26" fmla="*/ 63 w 86"/>
                  <a:gd name="T27" fmla="*/ 105 h 287"/>
                  <a:gd name="T28" fmla="*/ 86 w 86"/>
                  <a:gd name="T29" fmla="*/ 93 h 287"/>
                  <a:gd name="T30" fmla="*/ 86 w 86"/>
                  <a:gd name="T31" fmla="*/ 93 h 287"/>
                  <a:gd name="T32" fmla="*/ 70 w 86"/>
                  <a:gd name="T33" fmla="*/ 70 h 287"/>
                  <a:gd name="T34" fmla="*/ 61 w 86"/>
                  <a:gd name="T35" fmla="*/ 44 h 287"/>
                  <a:gd name="T36" fmla="*/ 63 w 86"/>
                  <a:gd name="T37" fmla="*/ 21 h 287"/>
                  <a:gd name="T38" fmla="*/ 79 w 86"/>
                  <a:gd name="T39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6" h="287">
                    <a:moveTo>
                      <a:pt x="5" y="287"/>
                    </a:moveTo>
                    <a:lnTo>
                      <a:pt x="5" y="287"/>
                    </a:lnTo>
                    <a:lnTo>
                      <a:pt x="0" y="264"/>
                    </a:lnTo>
                    <a:lnTo>
                      <a:pt x="0" y="245"/>
                    </a:lnTo>
                    <a:lnTo>
                      <a:pt x="5" y="226"/>
                    </a:lnTo>
                    <a:lnTo>
                      <a:pt x="14" y="212"/>
                    </a:lnTo>
                    <a:lnTo>
                      <a:pt x="26" y="201"/>
                    </a:lnTo>
                    <a:lnTo>
                      <a:pt x="40" y="194"/>
                    </a:lnTo>
                    <a:lnTo>
                      <a:pt x="54" y="191"/>
                    </a:lnTo>
                    <a:lnTo>
                      <a:pt x="65" y="194"/>
                    </a:lnTo>
                    <a:lnTo>
                      <a:pt x="65" y="194"/>
                    </a:lnTo>
                    <a:lnTo>
                      <a:pt x="56" y="166"/>
                    </a:lnTo>
                    <a:lnTo>
                      <a:pt x="56" y="133"/>
                    </a:lnTo>
                    <a:lnTo>
                      <a:pt x="63" y="105"/>
                    </a:lnTo>
                    <a:lnTo>
                      <a:pt x="86" y="93"/>
                    </a:lnTo>
                    <a:lnTo>
                      <a:pt x="86" y="93"/>
                    </a:lnTo>
                    <a:lnTo>
                      <a:pt x="70" y="70"/>
                    </a:lnTo>
                    <a:lnTo>
                      <a:pt x="61" y="44"/>
                    </a:lnTo>
                    <a:lnTo>
                      <a:pt x="63" y="21"/>
                    </a:lnTo>
                    <a:lnTo>
                      <a:pt x="7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3" name="Freeform 37"/>
              <p:cNvSpPr>
                <a:spLocks/>
              </p:cNvSpPr>
              <p:nvPr/>
            </p:nvSpPr>
            <p:spPr bwMode="auto">
              <a:xfrm>
                <a:off x="2772" y="3438"/>
                <a:ext cx="808" cy="315"/>
              </a:xfrm>
              <a:custGeom>
                <a:avLst/>
                <a:gdLst>
                  <a:gd name="T0" fmla="*/ 611 w 611"/>
                  <a:gd name="T1" fmla="*/ 26 h 238"/>
                  <a:gd name="T2" fmla="*/ 611 w 611"/>
                  <a:gd name="T3" fmla="*/ 26 h 238"/>
                  <a:gd name="T4" fmla="*/ 590 w 611"/>
                  <a:gd name="T5" fmla="*/ 7 h 238"/>
                  <a:gd name="T6" fmla="*/ 557 w 611"/>
                  <a:gd name="T7" fmla="*/ 0 h 238"/>
                  <a:gd name="T8" fmla="*/ 513 w 611"/>
                  <a:gd name="T9" fmla="*/ 3 h 238"/>
                  <a:gd name="T10" fmla="*/ 462 w 611"/>
                  <a:gd name="T11" fmla="*/ 14 h 238"/>
                  <a:gd name="T12" fmla="*/ 413 w 611"/>
                  <a:gd name="T13" fmla="*/ 38 h 238"/>
                  <a:gd name="T14" fmla="*/ 366 w 611"/>
                  <a:gd name="T15" fmla="*/ 68 h 238"/>
                  <a:gd name="T16" fmla="*/ 329 w 611"/>
                  <a:gd name="T17" fmla="*/ 105 h 238"/>
                  <a:gd name="T18" fmla="*/ 303 w 611"/>
                  <a:gd name="T19" fmla="*/ 152 h 238"/>
                  <a:gd name="T20" fmla="*/ 303 w 611"/>
                  <a:gd name="T21" fmla="*/ 152 h 238"/>
                  <a:gd name="T22" fmla="*/ 287 w 611"/>
                  <a:gd name="T23" fmla="*/ 128 h 238"/>
                  <a:gd name="T24" fmla="*/ 257 w 611"/>
                  <a:gd name="T25" fmla="*/ 117 h 238"/>
                  <a:gd name="T26" fmla="*/ 217 w 611"/>
                  <a:gd name="T27" fmla="*/ 117 h 238"/>
                  <a:gd name="T28" fmla="*/ 173 w 611"/>
                  <a:gd name="T29" fmla="*/ 124 h 238"/>
                  <a:gd name="T30" fmla="*/ 124 w 611"/>
                  <a:gd name="T31" fmla="*/ 142 h 238"/>
                  <a:gd name="T32" fmla="*/ 77 w 611"/>
                  <a:gd name="T33" fmla="*/ 168 h 238"/>
                  <a:gd name="T34" fmla="*/ 35 w 611"/>
                  <a:gd name="T35" fmla="*/ 201 h 238"/>
                  <a:gd name="T36" fmla="*/ 0 w 611"/>
                  <a:gd name="T37" fmla="*/ 238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11" h="238">
                    <a:moveTo>
                      <a:pt x="611" y="26"/>
                    </a:moveTo>
                    <a:lnTo>
                      <a:pt x="611" y="26"/>
                    </a:lnTo>
                    <a:lnTo>
                      <a:pt x="590" y="7"/>
                    </a:lnTo>
                    <a:lnTo>
                      <a:pt x="557" y="0"/>
                    </a:lnTo>
                    <a:lnTo>
                      <a:pt x="513" y="3"/>
                    </a:lnTo>
                    <a:lnTo>
                      <a:pt x="462" y="14"/>
                    </a:lnTo>
                    <a:lnTo>
                      <a:pt x="413" y="38"/>
                    </a:lnTo>
                    <a:lnTo>
                      <a:pt x="366" y="68"/>
                    </a:lnTo>
                    <a:lnTo>
                      <a:pt x="329" y="105"/>
                    </a:lnTo>
                    <a:lnTo>
                      <a:pt x="303" y="152"/>
                    </a:lnTo>
                    <a:lnTo>
                      <a:pt x="303" y="152"/>
                    </a:lnTo>
                    <a:lnTo>
                      <a:pt x="287" y="128"/>
                    </a:lnTo>
                    <a:lnTo>
                      <a:pt x="257" y="117"/>
                    </a:lnTo>
                    <a:lnTo>
                      <a:pt x="217" y="117"/>
                    </a:lnTo>
                    <a:lnTo>
                      <a:pt x="173" y="124"/>
                    </a:lnTo>
                    <a:lnTo>
                      <a:pt x="124" y="142"/>
                    </a:lnTo>
                    <a:lnTo>
                      <a:pt x="77" y="168"/>
                    </a:lnTo>
                    <a:lnTo>
                      <a:pt x="35" y="201"/>
                    </a:lnTo>
                    <a:lnTo>
                      <a:pt x="0" y="23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4" name="Freeform 38"/>
              <p:cNvSpPr>
                <a:spLocks/>
              </p:cNvSpPr>
              <p:nvPr/>
            </p:nvSpPr>
            <p:spPr bwMode="auto">
              <a:xfrm>
                <a:off x="2766" y="2438"/>
                <a:ext cx="437" cy="1201"/>
              </a:xfrm>
              <a:custGeom>
                <a:avLst/>
                <a:gdLst>
                  <a:gd name="T0" fmla="*/ 0 w 331"/>
                  <a:gd name="T1" fmla="*/ 0 h 909"/>
                  <a:gd name="T2" fmla="*/ 0 w 331"/>
                  <a:gd name="T3" fmla="*/ 0 h 909"/>
                  <a:gd name="T4" fmla="*/ 21 w 331"/>
                  <a:gd name="T5" fmla="*/ 21 h 909"/>
                  <a:gd name="T6" fmla="*/ 49 w 331"/>
                  <a:gd name="T7" fmla="*/ 51 h 909"/>
                  <a:gd name="T8" fmla="*/ 77 w 331"/>
                  <a:gd name="T9" fmla="*/ 89 h 909"/>
                  <a:gd name="T10" fmla="*/ 108 w 331"/>
                  <a:gd name="T11" fmla="*/ 133 h 909"/>
                  <a:gd name="T12" fmla="*/ 140 w 331"/>
                  <a:gd name="T13" fmla="*/ 184 h 909"/>
                  <a:gd name="T14" fmla="*/ 173 w 331"/>
                  <a:gd name="T15" fmla="*/ 238 h 909"/>
                  <a:gd name="T16" fmla="*/ 206 w 331"/>
                  <a:gd name="T17" fmla="*/ 298 h 909"/>
                  <a:gd name="T18" fmla="*/ 236 w 331"/>
                  <a:gd name="T19" fmla="*/ 361 h 909"/>
                  <a:gd name="T20" fmla="*/ 262 w 331"/>
                  <a:gd name="T21" fmla="*/ 429 h 909"/>
                  <a:gd name="T22" fmla="*/ 287 w 331"/>
                  <a:gd name="T23" fmla="*/ 496 h 909"/>
                  <a:gd name="T24" fmla="*/ 306 w 331"/>
                  <a:gd name="T25" fmla="*/ 566 h 909"/>
                  <a:gd name="T26" fmla="*/ 322 w 331"/>
                  <a:gd name="T27" fmla="*/ 636 h 909"/>
                  <a:gd name="T28" fmla="*/ 329 w 331"/>
                  <a:gd name="T29" fmla="*/ 708 h 909"/>
                  <a:gd name="T30" fmla="*/ 331 w 331"/>
                  <a:gd name="T31" fmla="*/ 776 h 909"/>
                  <a:gd name="T32" fmla="*/ 324 w 331"/>
                  <a:gd name="T33" fmla="*/ 844 h 909"/>
                  <a:gd name="T34" fmla="*/ 308 w 331"/>
                  <a:gd name="T35" fmla="*/ 909 h 9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31" h="909">
                    <a:moveTo>
                      <a:pt x="0" y="0"/>
                    </a:moveTo>
                    <a:lnTo>
                      <a:pt x="0" y="0"/>
                    </a:lnTo>
                    <a:lnTo>
                      <a:pt x="21" y="21"/>
                    </a:lnTo>
                    <a:lnTo>
                      <a:pt x="49" y="51"/>
                    </a:lnTo>
                    <a:lnTo>
                      <a:pt x="77" y="89"/>
                    </a:lnTo>
                    <a:lnTo>
                      <a:pt x="108" y="133"/>
                    </a:lnTo>
                    <a:lnTo>
                      <a:pt x="140" y="184"/>
                    </a:lnTo>
                    <a:lnTo>
                      <a:pt x="173" y="238"/>
                    </a:lnTo>
                    <a:lnTo>
                      <a:pt x="206" y="298"/>
                    </a:lnTo>
                    <a:lnTo>
                      <a:pt x="236" y="361"/>
                    </a:lnTo>
                    <a:lnTo>
                      <a:pt x="262" y="429"/>
                    </a:lnTo>
                    <a:lnTo>
                      <a:pt x="287" y="496"/>
                    </a:lnTo>
                    <a:lnTo>
                      <a:pt x="306" y="566"/>
                    </a:lnTo>
                    <a:lnTo>
                      <a:pt x="322" y="636"/>
                    </a:lnTo>
                    <a:lnTo>
                      <a:pt x="329" y="708"/>
                    </a:lnTo>
                    <a:lnTo>
                      <a:pt x="331" y="776"/>
                    </a:lnTo>
                    <a:lnTo>
                      <a:pt x="324" y="844"/>
                    </a:lnTo>
                    <a:lnTo>
                      <a:pt x="308" y="90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5" name="Freeform 39"/>
              <p:cNvSpPr>
                <a:spLocks/>
              </p:cNvSpPr>
              <p:nvPr/>
            </p:nvSpPr>
            <p:spPr bwMode="auto">
              <a:xfrm>
                <a:off x="2840" y="3162"/>
                <a:ext cx="601" cy="280"/>
              </a:xfrm>
              <a:custGeom>
                <a:avLst/>
                <a:gdLst>
                  <a:gd name="T0" fmla="*/ 0 w 455"/>
                  <a:gd name="T1" fmla="*/ 212 h 212"/>
                  <a:gd name="T2" fmla="*/ 0 w 455"/>
                  <a:gd name="T3" fmla="*/ 212 h 212"/>
                  <a:gd name="T4" fmla="*/ 17 w 455"/>
                  <a:gd name="T5" fmla="*/ 172 h 212"/>
                  <a:gd name="T6" fmla="*/ 42 w 455"/>
                  <a:gd name="T7" fmla="*/ 137 h 212"/>
                  <a:gd name="T8" fmla="*/ 73 w 455"/>
                  <a:gd name="T9" fmla="*/ 109 h 212"/>
                  <a:gd name="T10" fmla="*/ 108 w 455"/>
                  <a:gd name="T11" fmla="*/ 88 h 212"/>
                  <a:gd name="T12" fmla="*/ 145 w 455"/>
                  <a:gd name="T13" fmla="*/ 74 h 212"/>
                  <a:gd name="T14" fmla="*/ 185 w 455"/>
                  <a:gd name="T15" fmla="*/ 70 h 212"/>
                  <a:gd name="T16" fmla="*/ 224 w 455"/>
                  <a:gd name="T17" fmla="*/ 74 h 212"/>
                  <a:gd name="T18" fmla="*/ 264 w 455"/>
                  <a:gd name="T19" fmla="*/ 88 h 212"/>
                  <a:gd name="T20" fmla="*/ 264 w 455"/>
                  <a:gd name="T21" fmla="*/ 88 h 212"/>
                  <a:gd name="T22" fmla="*/ 273 w 455"/>
                  <a:gd name="T23" fmla="*/ 65 h 212"/>
                  <a:gd name="T24" fmla="*/ 292 w 455"/>
                  <a:gd name="T25" fmla="*/ 44 h 212"/>
                  <a:gd name="T26" fmla="*/ 317 w 455"/>
                  <a:gd name="T27" fmla="*/ 28 h 212"/>
                  <a:gd name="T28" fmla="*/ 345 w 455"/>
                  <a:gd name="T29" fmla="*/ 11 h 212"/>
                  <a:gd name="T30" fmla="*/ 378 w 455"/>
                  <a:gd name="T31" fmla="*/ 2 h 212"/>
                  <a:gd name="T32" fmla="*/ 408 w 455"/>
                  <a:gd name="T33" fmla="*/ 0 h 212"/>
                  <a:gd name="T34" fmla="*/ 434 w 455"/>
                  <a:gd name="T35" fmla="*/ 4 h 212"/>
                  <a:gd name="T36" fmla="*/ 455 w 455"/>
                  <a:gd name="T37" fmla="*/ 1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5" h="212">
                    <a:moveTo>
                      <a:pt x="0" y="212"/>
                    </a:moveTo>
                    <a:lnTo>
                      <a:pt x="0" y="212"/>
                    </a:lnTo>
                    <a:lnTo>
                      <a:pt x="17" y="172"/>
                    </a:lnTo>
                    <a:lnTo>
                      <a:pt x="42" y="137"/>
                    </a:lnTo>
                    <a:lnTo>
                      <a:pt x="73" y="109"/>
                    </a:lnTo>
                    <a:lnTo>
                      <a:pt x="108" y="88"/>
                    </a:lnTo>
                    <a:lnTo>
                      <a:pt x="145" y="74"/>
                    </a:lnTo>
                    <a:lnTo>
                      <a:pt x="185" y="70"/>
                    </a:lnTo>
                    <a:lnTo>
                      <a:pt x="224" y="74"/>
                    </a:lnTo>
                    <a:lnTo>
                      <a:pt x="264" y="88"/>
                    </a:lnTo>
                    <a:lnTo>
                      <a:pt x="264" y="88"/>
                    </a:lnTo>
                    <a:lnTo>
                      <a:pt x="273" y="65"/>
                    </a:lnTo>
                    <a:lnTo>
                      <a:pt x="292" y="44"/>
                    </a:lnTo>
                    <a:lnTo>
                      <a:pt x="317" y="28"/>
                    </a:lnTo>
                    <a:lnTo>
                      <a:pt x="345" y="11"/>
                    </a:lnTo>
                    <a:lnTo>
                      <a:pt x="378" y="2"/>
                    </a:lnTo>
                    <a:lnTo>
                      <a:pt x="408" y="0"/>
                    </a:lnTo>
                    <a:lnTo>
                      <a:pt x="434" y="4"/>
                    </a:lnTo>
                    <a:lnTo>
                      <a:pt x="455" y="1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6" name="Freeform 40"/>
              <p:cNvSpPr>
                <a:spLocks/>
              </p:cNvSpPr>
              <p:nvPr/>
            </p:nvSpPr>
            <p:spPr bwMode="auto">
              <a:xfrm>
                <a:off x="2874" y="2906"/>
                <a:ext cx="413" cy="201"/>
              </a:xfrm>
              <a:custGeom>
                <a:avLst/>
                <a:gdLst>
                  <a:gd name="T0" fmla="*/ 312 w 312"/>
                  <a:gd name="T1" fmla="*/ 26 h 152"/>
                  <a:gd name="T2" fmla="*/ 312 w 312"/>
                  <a:gd name="T3" fmla="*/ 26 h 152"/>
                  <a:gd name="T4" fmla="*/ 284 w 312"/>
                  <a:gd name="T5" fmla="*/ 7 h 152"/>
                  <a:gd name="T6" fmla="*/ 259 w 312"/>
                  <a:gd name="T7" fmla="*/ 0 h 152"/>
                  <a:gd name="T8" fmla="*/ 235 w 312"/>
                  <a:gd name="T9" fmla="*/ 0 h 152"/>
                  <a:gd name="T10" fmla="*/ 215 w 312"/>
                  <a:gd name="T11" fmla="*/ 7 h 152"/>
                  <a:gd name="T12" fmla="*/ 196 w 312"/>
                  <a:gd name="T13" fmla="*/ 21 h 152"/>
                  <a:gd name="T14" fmla="*/ 184 w 312"/>
                  <a:gd name="T15" fmla="*/ 38 h 152"/>
                  <a:gd name="T16" fmla="*/ 177 w 312"/>
                  <a:gd name="T17" fmla="*/ 59 h 152"/>
                  <a:gd name="T18" fmla="*/ 177 w 312"/>
                  <a:gd name="T19" fmla="*/ 79 h 152"/>
                  <a:gd name="T20" fmla="*/ 177 w 312"/>
                  <a:gd name="T21" fmla="*/ 79 h 152"/>
                  <a:gd name="T22" fmla="*/ 156 w 312"/>
                  <a:gd name="T23" fmla="*/ 68 h 152"/>
                  <a:gd name="T24" fmla="*/ 131 w 312"/>
                  <a:gd name="T25" fmla="*/ 65 h 152"/>
                  <a:gd name="T26" fmla="*/ 103 w 312"/>
                  <a:gd name="T27" fmla="*/ 68 h 152"/>
                  <a:gd name="T28" fmla="*/ 77 w 312"/>
                  <a:gd name="T29" fmla="*/ 75 h 152"/>
                  <a:gd name="T30" fmla="*/ 51 w 312"/>
                  <a:gd name="T31" fmla="*/ 89 h 152"/>
                  <a:gd name="T32" fmla="*/ 28 w 312"/>
                  <a:gd name="T33" fmla="*/ 107 h 152"/>
                  <a:gd name="T34" fmla="*/ 12 w 312"/>
                  <a:gd name="T35" fmla="*/ 128 h 152"/>
                  <a:gd name="T36" fmla="*/ 0 w 312"/>
                  <a:gd name="T37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12" h="152">
                    <a:moveTo>
                      <a:pt x="312" y="26"/>
                    </a:moveTo>
                    <a:lnTo>
                      <a:pt x="312" y="26"/>
                    </a:lnTo>
                    <a:lnTo>
                      <a:pt x="284" y="7"/>
                    </a:lnTo>
                    <a:lnTo>
                      <a:pt x="259" y="0"/>
                    </a:lnTo>
                    <a:lnTo>
                      <a:pt x="235" y="0"/>
                    </a:lnTo>
                    <a:lnTo>
                      <a:pt x="215" y="7"/>
                    </a:lnTo>
                    <a:lnTo>
                      <a:pt x="196" y="21"/>
                    </a:lnTo>
                    <a:lnTo>
                      <a:pt x="184" y="38"/>
                    </a:lnTo>
                    <a:lnTo>
                      <a:pt x="177" y="59"/>
                    </a:lnTo>
                    <a:lnTo>
                      <a:pt x="177" y="79"/>
                    </a:lnTo>
                    <a:lnTo>
                      <a:pt x="177" y="79"/>
                    </a:lnTo>
                    <a:lnTo>
                      <a:pt x="156" y="68"/>
                    </a:lnTo>
                    <a:lnTo>
                      <a:pt x="131" y="65"/>
                    </a:lnTo>
                    <a:lnTo>
                      <a:pt x="103" y="68"/>
                    </a:lnTo>
                    <a:lnTo>
                      <a:pt x="77" y="75"/>
                    </a:lnTo>
                    <a:lnTo>
                      <a:pt x="51" y="89"/>
                    </a:lnTo>
                    <a:lnTo>
                      <a:pt x="28" y="107"/>
                    </a:lnTo>
                    <a:lnTo>
                      <a:pt x="12" y="128"/>
                    </a:lnTo>
                    <a:lnTo>
                      <a:pt x="0" y="15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7" name="Freeform 41"/>
              <p:cNvSpPr>
                <a:spLocks/>
              </p:cNvSpPr>
              <p:nvPr/>
            </p:nvSpPr>
            <p:spPr bwMode="auto">
              <a:xfrm>
                <a:off x="2868" y="2718"/>
                <a:ext cx="247" cy="151"/>
              </a:xfrm>
              <a:custGeom>
                <a:avLst/>
                <a:gdLst>
                  <a:gd name="T0" fmla="*/ 0 w 187"/>
                  <a:gd name="T1" fmla="*/ 114 h 114"/>
                  <a:gd name="T2" fmla="*/ 0 w 187"/>
                  <a:gd name="T3" fmla="*/ 114 h 114"/>
                  <a:gd name="T4" fmla="*/ 10 w 187"/>
                  <a:gd name="T5" fmla="*/ 96 h 114"/>
                  <a:gd name="T6" fmla="*/ 21 w 187"/>
                  <a:gd name="T7" fmla="*/ 77 h 114"/>
                  <a:gd name="T8" fmla="*/ 38 w 187"/>
                  <a:gd name="T9" fmla="*/ 63 h 114"/>
                  <a:gd name="T10" fmla="*/ 56 w 187"/>
                  <a:gd name="T11" fmla="*/ 54 h 114"/>
                  <a:gd name="T12" fmla="*/ 73 w 187"/>
                  <a:gd name="T13" fmla="*/ 49 h 114"/>
                  <a:gd name="T14" fmla="*/ 91 w 187"/>
                  <a:gd name="T15" fmla="*/ 47 h 114"/>
                  <a:gd name="T16" fmla="*/ 105 w 187"/>
                  <a:gd name="T17" fmla="*/ 51 h 114"/>
                  <a:gd name="T18" fmla="*/ 115 w 187"/>
                  <a:gd name="T19" fmla="*/ 61 h 114"/>
                  <a:gd name="T20" fmla="*/ 115 w 187"/>
                  <a:gd name="T21" fmla="*/ 61 h 114"/>
                  <a:gd name="T22" fmla="*/ 119 w 187"/>
                  <a:gd name="T23" fmla="*/ 47 h 114"/>
                  <a:gd name="T24" fmla="*/ 124 w 187"/>
                  <a:gd name="T25" fmla="*/ 35 h 114"/>
                  <a:gd name="T26" fmla="*/ 131 w 187"/>
                  <a:gd name="T27" fmla="*/ 23 h 114"/>
                  <a:gd name="T28" fmla="*/ 140 w 187"/>
                  <a:gd name="T29" fmla="*/ 14 h 114"/>
                  <a:gd name="T30" fmla="*/ 150 w 187"/>
                  <a:gd name="T31" fmla="*/ 5 h 114"/>
                  <a:gd name="T32" fmla="*/ 161 w 187"/>
                  <a:gd name="T33" fmla="*/ 2 h 114"/>
                  <a:gd name="T34" fmla="*/ 173 w 187"/>
                  <a:gd name="T35" fmla="*/ 0 h 114"/>
                  <a:gd name="T36" fmla="*/ 187 w 187"/>
                  <a:gd name="T37" fmla="*/ 2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" h="114">
                    <a:moveTo>
                      <a:pt x="0" y="114"/>
                    </a:moveTo>
                    <a:lnTo>
                      <a:pt x="0" y="114"/>
                    </a:lnTo>
                    <a:lnTo>
                      <a:pt x="10" y="96"/>
                    </a:lnTo>
                    <a:lnTo>
                      <a:pt x="21" y="77"/>
                    </a:lnTo>
                    <a:lnTo>
                      <a:pt x="38" y="63"/>
                    </a:lnTo>
                    <a:lnTo>
                      <a:pt x="56" y="54"/>
                    </a:lnTo>
                    <a:lnTo>
                      <a:pt x="73" y="49"/>
                    </a:lnTo>
                    <a:lnTo>
                      <a:pt x="91" y="47"/>
                    </a:lnTo>
                    <a:lnTo>
                      <a:pt x="105" y="51"/>
                    </a:lnTo>
                    <a:lnTo>
                      <a:pt x="115" y="61"/>
                    </a:lnTo>
                    <a:lnTo>
                      <a:pt x="115" y="61"/>
                    </a:lnTo>
                    <a:lnTo>
                      <a:pt x="119" y="47"/>
                    </a:lnTo>
                    <a:lnTo>
                      <a:pt x="124" y="35"/>
                    </a:lnTo>
                    <a:lnTo>
                      <a:pt x="131" y="23"/>
                    </a:lnTo>
                    <a:lnTo>
                      <a:pt x="140" y="14"/>
                    </a:lnTo>
                    <a:lnTo>
                      <a:pt x="150" y="5"/>
                    </a:lnTo>
                    <a:lnTo>
                      <a:pt x="161" y="2"/>
                    </a:lnTo>
                    <a:lnTo>
                      <a:pt x="173" y="0"/>
                    </a:lnTo>
                    <a:lnTo>
                      <a:pt x="187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5098" name="Group 42"/>
            <p:cNvGrpSpPr>
              <a:grpSpLocks/>
            </p:cNvGrpSpPr>
            <p:nvPr/>
          </p:nvGrpSpPr>
          <p:grpSpPr bwMode="auto">
            <a:xfrm>
              <a:off x="2271" y="2019"/>
              <a:ext cx="1062" cy="968"/>
              <a:chOff x="2271" y="2019"/>
              <a:chExt cx="1062" cy="968"/>
            </a:xfrm>
          </p:grpSpPr>
          <p:sp>
            <p:nvSpPr>
              <p:cNvPr id="45099" name="AutoShape 43"/>
              <p:cNvSpPr>
                <a:spLocks noChangeAspect="1" noChangeArrowheads="1" noTextEdit="1"/>
              </p:cNvSpPr>
              <p:nvPr/>
            </p:nvSpPr>
            <p:spPr bwMode="auto">
              <a:xfrm>
                <a:off x="2271" y="2019"/>
                <a:ext cx="1062" cy="9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5100" name="Group 44"/>
              <p:cNvGrpSpPr>
                <a:grpSpLocks/>
              </p:cNvGrpSpPr>
              <p:nvPr/>
            </p:nvGrpSpPr>
            <p:grpSpPr bwMode="auto">
              <a:xfrm>
                <a:off x="2594" y="2117"/>
                <a:ext cx="425" cy="870"/>
                <a:chOff x="4542" y="1784"/>
                <a:chExt cx="337" cy="691"/>
              </a:xfrm>
            </p:grpSpPr>
            <p:sp>
              <p:nvSpPr>
                <p:cNvPr id="45101" name="Freeform 45"/>
                <p:cNvSpPr>
                  <a:spLocks/>
                </p:cNvSpPr>
                <p:nvPr/>
              </p:nvSpPr>
              <p:spPr bwMode="auto">
                <a:xfrm>
                  <a:off x="4646" y="1887"/>
                  <a:ext cx="109" cy="146"/>
                </a:xfrm>
                <a:custGeom>
                  <a:avLst/>
                  <a:gdLst>
                    <a:gd name="T0" fmla="*/ 195 w 327"/>
                    <a:gd name="T1" fmla="*/ 0 h 438"/>
                    <a:gd name="T2" fmla="*/ 236 w 327"/>
                    <a:gd name="T3" fmla="*/ 4 h 438"/>
                    <a:gd name="T4" fmla="*/ 277 w 327"/>
                    <a:gd name="T5" fmla="*/ 27 h 438"/>
                    <a:gd name="T6" fmla="*/ 301 w 327"/>
                    <a:gd name="T7" fmla="*/ 61 h 438"/>
                    <a:gd name="T8" fmla="*/ 322 w 327"/>
                    <a:gd name="T9" fmla="*/ 111 h 438"/>
                    <a:gd name="T10" fmla="*/ 327 w 327"/>
                    <a:gd name="T11" fmla="*/ 197 h 438"/>
                    <a:gd name="T12" fmla="*/ 312 w 327"/>
                    <a:gd name="T13" fmla="*/ 281 h 438"/>
                    <a:gd name="T14" fmla="*/ 286 w 327"/>
                    <a:gd name="T15" fmla="*/ 342 h 438"/>
                    <a:gd name="T16" fmla="*/ 251 w 327"/>
                    <a:gd name="T17" fmla="*/ 394 h 438"/>
                    <a:gd name="T18" fmla="*/ 216 w 327"/>
                    <a:gd name="T19" fmla="*/ 428 h 438"/>
                    <a:gd name="T20" fmla="*/ 176 w 327"/>
                    <a:gd name="T21" fmla="*/ 438 h 438"/>
                    <a:gd name="T22" fmla="*/ 134 w 327"/>
                    <a:gd name="T23" fmla="*/ 433 h 438"/>
                    <a:gd name="T24" fmla="*/ 115 w 327"/>
                    <a:gd name="T25" fmla="*/ 404 h 438"/>
                    <a:gd name="T26" fmla="*/ 84 w 327"/>
                    <a:gd name="T27" fmla="*/ 360 h 438"/>
                    <a:gd name="T28" fmla="*/ 74 w 327"/>
                    <a:gd name="T29" fmla="*/ 276 h 438"/>
                    <a:gd name="T30" fmla="*/ 84 w 327"/>
                    <a:gd name="T31" fmla="*/ 185 h 438"/>
                    <a:gd name="T32" fmla="*/ 91 w 327"/>
                    <a:gd name="T33" fmla="*/ 174 h 438"/>
                    <a:gd name="T34" fmla="*/ 0 w 327"/>
                    <a:gd name="T35" fmla="*/ 84 h 438"/>
                    <a:gd name="T36" fmla="*/ 0 w 327"/>
                    <a:gd name="T37" fmla="*/ 39 h 438"/>
                    <a:gd name="T38" fmla="*/ 15 w 327"/>
                    <a:gd name="T39" fmla="*/ 33 h 438"/>
                    <a:gd name="T40" fmla="*/ 106 w 327"/>
                    <a:gd name="T41" fmla="*/ 140 h 438"/>
                    <a:gd name="T42" fmla="*/ 115 w 327"/>
                    <a:gd name="T43" fmla="*/ 90 h 438"/>
                    <a:gd name="T44" fmla="*/ 145 w 327"/>
                    <a:gd name="T45" fmla="*/ 33 h 438"/>
                    <a:gd name="T46" fmla="*/ 176 w 327"/>
                    <a:gd name="T47" fmla="*/ 11 h 438"/>
                    <a:gd name="T48" fmla="*/ 195 w 327"/>
                    <a:gd name="T49" fmla="*/ 0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27" h="438">
                      <a:moveTo>
                        <a:pt x="195" y="0"/>
                      </a:moveTo>
                      <a:lnTo>
                        <a:pt x="236" y="4"/>
                      </a:lnTo>
                      <a:lnTo>
                        <a:pt x="277" y="27"/>
                      </a:lnTo>
                      <a:lnTo>
                        <a:pt x="301" y="61"/>
                      </a:lnTo>
                      <a:lnTo>
                        <a:pt x="322" y="111"/>
                      </a:lnTo>
                      <a:lnTo>
                        <a:pt x="327" y="197"/>
                      </a:lnTo>
                      <a:lnTo>
                        <a:pt x="312" y="281"/>
                      </a:lnTo>
                      <a:lnTo>
                        <a:pt x="286" y="342"/>
                      </a:lnTo>
                      <a:lnTo>
                        <a:pt x="251" y="394"/>
                      </a:lnTo>
                      <a:lnTo>
                        <a:pt x="216" y="428"/>
                      </a:lnTo>
                      <a:lnTo>
                        <a:pt x="176" y="438"/>
                      </a:lnTo>
                      <a:lnTo>
                        <a:pt x="134" y="433"/>
                      </a:lnTo>
                      <a:lnTo>
                        <a:pt x="115" y="404"/>
                      </a:lnTo>
                      <a:lnTo>
                        <a:pt x="84" y="360"/>
                      </a:lnTo>
                      <a:lnTo>
                        <a:pt x="74" y="276"/>
                      </a:lnTo>
                      <a:lnTo>
                        <a:pt x="84" y="185"/>
                      </a:lnTo>
                      <a:lnTo>
                        <a:pt x="91" y="174"/>
                      </a:lnTo>
                      <a:lnTo>
                        <a:pt x="0" y="84"/>
                      </a:lnTo>
                      <a:lnTo>
                        <a:pt x="0" y="39"/>
                      </a:lnTo>
                      <a:lnTo>
                        <a:pt x="15" y="33"/>
                      </a:lnTo>
                      <a:lnTo>
                        <a:pt x="106" y="140"/>
                      </a:lnTo>
                      <a:lnTo>
                        <a:pt x="115" y="90"/>
                      </a:lnTo>
                      <a:lnTo>
                        <a:pt x="145" y="33"/>
                      </a:lnTo>
                      <a:lnTo>
                        <a:pt x="176" y="11"/>
                      </a:lnTo>
                      <a:lnTo>
                        <a:pt x="195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02" name="Freeform 46"/>
                <p:cNvSpPr>
                  <a:spLocks/>
                </p:cNvSpPr>
                <p:nvPr/>
              </p:nvSpPr>
              <p:spPr bwMode="auto">
                <a:xfrm>
                  <a:off x="4755" y="1784"/>
                  <a:ext cx="124" cy="298"/>
                </a:xfrm>
                <a:custGeom>
                  <a:avLst/>
                  <a:gdLst>
                    <a:gd name="T0" fmla="*/ 79 w 373"/>
                    <a:gd name="T1" fmla="*/ 740 h 896"/>
                    <a:gd name="T2" fmla="*/ 50 w 373"/>
                    <a:gd name="T3" fmla="*/ 774 h 896"/>
                    <a:gd name="T4" fmla="*/ 11 w 373"/>
                    <a:gd name="T5" fmla="*/ 812 h 896"/>
                    <a:gd name="T6" fmla="*/ 0 w 373"/>
                    <a:gd name="T7" fmla="*/ 874 h 896"/>
                    <a:gd name="T8" fmla="*/ 22 w 373"/>
                    <a:gd name="T9" fmla="*/ 896 h 896"/>
                    <a:gd name="T10" fmla="*/ 56 w 373"/>
                    <a:gd name="T11" fmla="*/ 896 h 896"/>
                    <a:gd name="T12" fmla="*/ 90 w 373"/>
                    <a:gd name="T13" fmla="*/ 862 h 896"/>
                    <a:gd name="T14" fmla="*/ 134 w 373"/>
                    <a:gd name="T15" fmla="*/ 790 h 896"/>
                    <a:gd name="T16" fmla="*/ 157 w 373"/>
                    <a:gd name="T17" fmla="*/ 714 h 896"/>
                    <a:gd name="T18" fmla="*/ 186 w 373"/>
                    <a:gd name="T19" fmla="*/ 657 h 896"/>
                    <a:gd name="T20" fmla="*/ 227 w 373"/>
                    <a:gd name="T21" fmla="*/ 580 h 896"/>
                    <a:gd name="T22" fmla="*/ 270 w 373"/>
                    <a:gd name="T23" fmla="*/ 536 h 896"/>
                    <a:gd name="T24" fmla="*/ 282 w 373"/>
                    <a:gd name="T25" fmla="*/ 432 h 896"/>
                    <a:gd name="T26" fmla="*/ 293 w 373"/>
                    <a:gd name="T27" fmla="*/ 359 h 896"/>
                    <a:gd name="T28" fmla="*/ 293 w 373"/>
                    <a:gd name="T29" fmla="*/ 292 h 896"/>
                    <a:gd name="T30" fmla="*/ 311 w 373"/>
                    <a:gd name="T31" fmla="*/ 204 h 896"/>
                    <a:gd name="T32" fmla="*/ 339 w 373"/>
                    <a:gd name="T33" fmla="*/ 171 h 896"/>
                    <a:gd name="T34" fmla="*/ 373 w 373"/>
                    <a:gd name="T35" fmla="*/ 22 h 896"/>
                    <a:gd name="T36" fmla="*/ 334 w 373"/>
                    <a:gd name="T37" fmla="*/ 0 h 896"/>
                    <a:gd name="T38" fmla="*/ 265 w 373"/>
                    <a:gd name="T39" fmla="*/ 4 h 896"/>
                    <a:gd name="T40" fmla="*/ 259 w 373"/>
                    <a:gd name="T41" fmla="*/ 116 h 896"/>
                    <a:gd name="T42" fmla="*/ 204 w 373"/>
                    <a:gd name="T43" fmla="*/ 94 h 896"/>
                    <a:gd name="T44" fmla="*/ 181 w 373"/>
                    <a:gd name="T45" fmla="*/ 110 h 896"/>
                    <a:gd name="T46" fmla="*/ 238 w 373"/>
                    <a:gd name="T47" fmla="*/ 160 h 896"/>
                    <a:gd name="T48" fmla="*/ 238 w 373"/>
                    <a:gd name="T49" fmla="*/ 222 h 896"/>
                    <a:gd name="T50" fmla="*/ 243 w 373"/>
                    <a:gd name="T51" fmla="*/ 287 h 896"/>
                    <a:gd name="T52" fmla="*/ 243 w 373"/>
                    <a:gd name="T53" fmla="*/ 364 h 896"/>
                    <a:gd name="T54" fmla="*/ 238 w 373"/>
                    <a:gd name="T55" fmla="*/ 432 h 896"/>
                    <a:gd name="T56" fmla="*/ 204 w 373"/>
                    <a:gd name="T57" fmla="*/ 497 h 896"/>
                    <a:gd name="T58" fmla="*/ 163 w 373"/>
                    <a:gd name="T59" fmla="*/ 625 h 896"/>
                    <a:gd name="T60" fmla="*/ 129 w 373"/>
                    <a:gd name="T61" fmla="*/ 680 h 896"/>
                    <a:gd name="T62" fmla="*/ 79 w 373"/>
                    <a:gd name="T63" fmla="*/ 740 h 8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73" h="896">
                      <a:moveTo>
                        <a:pt x="79" y="740"/>
                      </a:moveTo>
                      <a:lnTo>
                        <a:pt x="50" y="774"/>
                      </a:lnTo>
                      <a:lnTo>
                        <a:pt x="11" y="812"/>
                      </a:lnTo>
                      <a:lnTo>
                        <a:pt x="0" y="874"/>
                      </a:lnTo>
                      <a:lnTo>
                        <a:pt x="22" y="896"/>
                      </a:lnTo>
                      <a:lnTo>
                        <a:pt x="56" y="896"/>
                      </a:lnTo>
                      <a:lnTo>
                        <a:pt x="90" y="862"/>
                      </a:lnTo>
                      <a:lnTo>
                        <a:pt x="134" y="790"/>
                      </a:lnTo>
                      <a:lnTo>
                        <a:pt x="157" y="714"/>
                      </a:lnTo>
                      <a:lnTo>
                        <a:pt x="186" y="657"/>
                      </a:lnTo>
                      <a:lnTo>
                        <a:pt x="227" y="580"/>
                      </a:lnTo>
                      <a:lnTo>
                        <a:pt x="270" y="536"/>
                      </a:lnTo>
                      <a:lnTo>
                        <a:pt x="282" y="432"/>
                      </a:lnTo>
                      <a:lnTo>
                        <a:pt x="293" y="359"/>
                      </a:lnTo>
                      <a:lnTo>
                        <a:pt x="293" y="292"/>
                      </a:lnTo>
                      <a:lnTo>
                        <a:pt x="311" y="204"/>
                      </a:lnTo>
                      <a:lnTo>
                        <a:pt x="339" y="171"/>
                      </a:lnTo>
                      <a:lnTo>
                        <a:pt x="373" y="22"/>
                      </a:lnTo>
                      <a:lnTo>
                        <a:pt x="334" y="0"/>
                      </a:lnTo>
                      <a:lnTo>
                        <a:pt x="265" y="4"/>
                      </a:lnTo>
                      <a:lnTo>
                        <a:pt x="259" y="116"/>
                      </a:lnTo>
                      <a:lnTo>
                        <a:pt x="204" y="94"/>
                      </a:lnTo>
                      <a:lnTo>
                        <a:pt x="181" y="110"/>
                      </a:lnTo>
                      <a:lnTo>
                        <a:pt x="238" y="160"/>
                      </a:lnTo>
                      <a:lnTo>
                        <a:pt x="238" y="222"/>
                      </a:lnTo>
                      <a:lnTo>
                        <a:pt x="243" y="287"/>
                      </a:lnTo>
                      <a:lnTo>
                        <a:pt x="243" y="364"/>
                      </a:lnTo>
                      <a:lnTo>
                        <a:pt x="238" y="432"/>
                      </a:lnTo>
                      <a:lnTo>
                        <a:pt x="204" y="497"/>
                      </a:lnTo>
                      <a:lnTo>
                        <a:pt x="163" y="625"/>
                      </a:lnTo>
                      <a:lnTo>
                        <a:pt x="129" y="680"/>
                      </a:lnTo>
                      <a:lnTo>
                        <a:pt x="79" y="74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03" name="Freeform 47"/>
                <p:cNvSpPr>
                  <a:spLocks/>
                </p:cNvSpPr>
                <p:nvPr/>
              </p:nvSpPr>
              <p:spPr bwMode="auto">
                <a:xfrm>
                  <a:off x="4542" y="1799"/>
                  <a:ext cx="126" cy="287"/>
                </a:xfrm>
                <a:custGeom>
                  <a:avLst/>
                  <a:gdLst>
                    <a:gd name="T0" fmla="*/ 332 w 378"/>
                    <a:gd name="T1" fmla="*/ 707 h 863"/>
                    <a:gd name="T2" fmla="*/ 360 w 378"/>
                    <a:gd name="T3" fmla="*/ 746 h 863"/>
                    <a:gd name="T4" fmla="*/ 372 w 378"/>
                    <a:gd name="T5" fmla="*/ 774 h 863"/>
                    <a:gd name="T6" fmla="*/ 378 w 378"/>
                    <a:gd name="T7" fmla="*/ 824 h 863"/>
                    <a:gd name="T8" fmla="*/ 372 w 378"/>
                    <a:gd name="T9" fmla="*/ 852 h 863"/>
                    <a:gd name="T10" fmla="*/ 344 w 378"/>
                    <a:gd name="T11" fmla="*/ 863 h 863"/>
                    <a:gd name="T12" fmla="*/ 305 w 378"/>
                    <a:gd name="T13" fmla="*/ 858 h 863"/>
                    <a:gd name="T14" fmla="*/ 276 w 378"/>
                    <a:gd name="T15" fmla="*/ 818 h 863"/>
                    <a:gd name="T16" fmla="*/ 247 w 378"/>
                    <a:gd name="T17" fmla="*/ 774 h 863"/>
                    <a:gd name="T18" fmla="*/ 208 w 378"/>
                    <a:gd name="T19" fmla="*/ 685 h 863"/>
                    <a:gd name="T20" fmla="*/ 163 w 378"/>
                    <a:gd name="T21" fmla="*/ 619 h 863"/>
                    <a:gd name="T22" fmla="*/ 129 w 378"/>
                    <a:gd name="T23" fmla="*/ 570 h 863"/>
                    <a:gd name="T24" fmla="*/ 112 w 378"/>
                    <a:gd name="T25" fmla="*/ 476 h 863"/>
                    <a:gd name="T26" fmla="*/ 95 w 378"/>
                    <a:gd name="T27" fmla="*/ 365 h 863"/>
                    <a:gd name="T28" fmla="*/ 74 w 378"/>
                    <a:gd name="T29" fmla="*/ 304 h 863"/>
                    <a:gd name="T30" fmla="*/ 40 w 378"/>
                    <a:gd name="T31" fmla="*/ 248 h 863"/>
                    <a:gd name="T32" fmla="*/ 22 w 378"/>
                    <a:gd name="T33" fmla="*/ 204 h 863"/>
                    <a:gd name="T34" fmla="*/ 0 w 378"/>
                    <a:gd name="T35" fmla="*/ 132 h 863"/>
                    <a:gd name="T36" fmla="*/ 4 w 378"/>
                    <a:gd name="T37" fmla="*/ 54 h 863"/>
                    <a:gd name="T38" fmla="*/ 45 w 378"/>
                    <a:gd name="T39" fmla="*/ 4 h 863"/>
                    <a:gd name="T40" fmla="*/ 95 w 378"/>
                    <a:gd name="T41" fmla="*/ 0 h 863"/>
                    <a:gd name="T42" fmla="*/ 112 w 378"/>
                    <a:gd name="T43" fmla="*/ 121 h 863"/>
                    <a:gd name="T44" fmla="*/ 140 w 378"/>
                    <a:gd name="T45" fmla="*/ 110 h 863"/>
                    <a:gd name="T46" fmla="*/ 147 w 378"/>
                    <a:gd name="T47" fmla="*/ 144 h 863"/>
                    <a:gd name="T48" fmla="*/ 112 w 378"/>
                    <a:gd name="T49" fmla="*/ 171 h 863"/>
                    <a:gd name="T50" fmla="*/ 112 w 378"/>
                    <a:gd name="T51" fmla="*/ 227 h 863"/>
                    <a:gd name="T52" fmla="*/ 140 w 378"/>
                    <a:gd name="T53" fmla="*/ 315 h 863"/>
                    <a:gd name="T54" fmla="*/ 163 w 378"/>
                    <a:gd name="T55" fmla="*/ 409 h 863"/>
                    <a:gd name="T56" fmla="*/ 181 w 378"/>
                    <a:gd name="T57" fmla="*/ 514 h 863"/>
                    <a:gd name="T58" fmla="*/ 203 w 378"/>
                    <a:gd name="T59" fmla="*/ 554 h 863"/>
                    <a:gd name="T60" fmla="*/ 253 w 378"/>
                    <a:gd name="T61" fmla="*/ 619 h 863"/>
                    <a:gd name="T62" fmla="*/ 305 w 378"/>
                    <a:gd name="T63" fmla="*/ 675 h 863"/>
                    <a:gd name="T64" fmla="*/ 332 w 378"/>
                    <a:gd name="T65" fmla="*/ 707 h 8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78" h="863">
                      <a:moveTo>
                        <a:pt x="332" y="707"/>
                      </a:moveTo>
                      <a:lnTo>
                        <a:pt x="360" y="746"/>
                      </a:lnTo>
                      <a:lnTo>
                        <a:pt x="372" y="774"/>
                      </a:lnTo>
                      <a:lnTo>
                        <a:pt x="378" y="824"/>
                      </a:lnTo>
                      <a:lnTo>
                        <a:pt x="372" y="852"/>
                      </a:lnTo>
                      <a:lnTo>
                        <a:pt x="344" y="863"/>
                      </a:lnTo>
                      <a:lnTo>
                        <a:pt x="305" y="858"/>
                      </a:lnTo>
                      <a:lnTo>
                        <a:pt x="276" y="818"/>
                      </a:lnTo>
                      <a:lnTo>
                        <a:pt x="247" y="774"/>
                      </a:lnTo>
                      <a:lnTo>
                        <a:pt x="208" y="685"/>
                      </a:lnTo>
                      <a:lnTo>
                        <a:pt x="163" y="619"/>
                      </a:lnTo>
                      <a:lnTo>
                        <a:pt x="129" y="570"/>
                      </a:lnTo>
                      <a:lnTo>
                        <a:pt x="112" y="476"/>
                      </a:lnTo>
                      <a:lnTo>
                        <a:pt x="95" y="365"/>
                      </a:lnTo>
                      <a:lnTo>
                        <a:pt x="74" y="304"/>
                      </a:lnTo>
                      <a:lnTo>
                        <a:pt x="40" y="248"/>
                      </a:lnTo>
                      <a:lnTo>
                        <a:pt x="22" y="204"/>
                      </a:lnTo>
                      <a:lnTo>
                        <a:pt x="0" y="132"/>
                      </a:lnTo>
                      <a:lnTo>
                        <a:pt x="4" y="54"/>
                      </a:lnTo>
                      <a:lnTo>
                        <a:pt x="45" y="4"/>
                      </a:lnTo>
                      <a:lnTo>
                        <a:pt x="95" y="0"/>
                      </a:lnTo>
                      <a:lnTo>
                        <a:pt x="112" y="121"/>
                      </a:lnTo>
                      <a:lnTo>
                        <a:pt x="140" y="110"/>
                      </a:lnTo>
                      <a:lnTo>
                        <a:pt x="147" y="144"/>
                      </a:lnTo>
                      <a:lnTo>
                        <a:pt x="112" y="171"/>
                      </a:lnTo>
                      <a:lnTo>
                        <a:pt x="112" y="227"/>
                      </a:lnTo>
                      <a:lnTo>
                        <a:pt x="140" y="315"/>
                      </a:lnTo>
                      <a:lnTo>
                        <a:pt x="163" y="409"/>
                      </a:lnTo>
                      <a:lnTo>
                        <a:pt x="181" y="514"/>
                      </a:lnTo>
                      <a:lnTo>
                        <a:pt x="203" y="554"/>
                      </a:lnTo>
                      <a:lnTo>
                        <a:pt x="253" y="619"/>
                      </a:lnTo>
                      <a:lnTo>
                        <a:pt x="305" y="675"/>
                      </a:lnTo>
                      <a:lnTo>
                        <a:pt x="332" y="707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04" name="Freeform 48"/>
                <p:cNvSpPr>
                  <a:spLocks/>
                </p:cNvSpPr>
                <p:nvPr/>
              </p:nvSpPr>
              <p:spPr bwMode="auto">
                <a:xfrm>
                  <a:off x="4651" y="2046"/>
                  <a:ext cx="113" cy="210"/>
                </a:xfrm>
                <a:custGeom>
                  <a:avLst/>
                  <a:gdLst>
                    <a:gd name="T0" fmla="*/ 130 w 339"/>
                    <a:gd name="T1" fmla="*/ 0 h 629"/>
                    <a:gd name="T2" fmla="*/ 181 w 339"/>
                    <a:gd name="T3" fmla="*/ 0 h 629"/>
                    <a:gd name="T4" fmla="*/ 243 w 339"/>
                    <a:gd name="T5" fmla="*/ 11 h 629"/>
                    <a:gd name="T6" fmla="*/ 277 w 339"/>
                    <a:gd name="T7" fmla="*/ 44 h 629"/>
                    <a:gd name="T8" fmla="*/ 311 w 339"/>
                    <a:gd name="T9" fmla="*/ 105 h 629"/>
                    <a:gd name="T10" fmla="*/ 329 w 339"/>
                    <a:gd name="T11" fmla="*/ 150 h 629"/>
                    <a:gd name="T12" fmla="*/ 339 w 339"/>
                    <a:gd name="T13" fmla="*/ 207 h 629"/>
                    <a:gd name="T14" fmla="*/ 339 w 339"/>
                    <a:gd name="T15" fmla="*/ 272 h 629"/>
                    <a:gd name="T16" fmla="*/ 334 w 339"/>
                    <a:gd name="T17" fmla="*/ 338 h 629"/>
                    <a:gd name="T18" fmla="*/ 329 w 339"/>
                    <a:gd name="T19" fmla="*/ 412 h 629"/>
                    <a:gd name="T20" fmla="*/ 306 w 339"/>
                    <a:gd name="T21" fmla="*/ 501 h 629"/>
                    <a:gd name="T22" fmla="*/ 277 w 339"/>
                    <a:gd name="T23" fmla="*/ 561 h 629"/>
                    <a:gd name="T24" fmla="*/ 225 w 339"/>
                    <a:gd name="T25" fmla="*/ 612 h 629"/>
                    <a:gd name="T26" fmla="*/ 170 w 339"/>
                    <a:gd name="T27" fmla="*/ 629 h 629"/>
                    <a:gd name="T28" fmla="*/ 107 w 339"/>
                    <a:gd name="T29" fmla="*/ 612 h 629"/>
                    <a:gd name="T30" fmla="*/ 68 w 339"/>
                    <a:gd name="T31" fmla="*/ 534 h 629"/>
                    <a:gd name="T32" fmla="*/ 39 w 339"/>
                    <a:gd name="T33" fmla="*/ 462 h 629"/>
                    <a:gd name="T34" fmla="*/ 22 w 339"/>
                    <a:gd name="T35" fmla="*/ 378 h 629"/>
                    <a:gd name="T36" fmla="*/ 0 w 339"/>
                    <a:gd name="T37" fmla="*/ 300 h 629"/>
                    <a:gd name="T38" fmla="*/ 0 w 339"/>
                    <a:gd name="T39" fmla="*/ 194 h 629"/>
                    <a:gd name="T40" fmla="*/ 16 w 339"/>
                    <a:gd name="T41" fmla="*/ 123 h 629"/>
                    <a:gd name="T42" fmla="*/ 39 w 339"/>
                    <a:gd name="T43" fmla="*/ 67 h 629"/>
                    <a:gd name="T44" fmla="*/ 68 w 339"/>
                    <a:gd name="T45" fmla="*/ 0 h 629"/>
                    <a:gd name="T46" fmla="*/ 130 w 339"/>
                    <a:gd name="T47" fmla="*/ 0 h 6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39" h="629">
                      <a:moveTo>
                        <a:pt x="130" y="0"/>
                      </a:moveTo>
                      <a:lnTo>
                        <a:pt x="181" y="0"/>
                      </a:lnTo>
                      <a:lnTo>
                        <a:pt x="243" y="11"/>
                      </a:lnTo>
                      <a:lnTo>
                        <a:pt x="277" y="44"/>
                      </a:lnTo>
                      <a:lnTo>
                        <a:pt x="311" y="105"/>
                      </a:lnTo>
                      <a:lnTo>
                        <a:pt x="329" y="150"/>
                      </a:lnTo>
                      <a:lnTo>
                        <a:pt x="339" y="207"/>
                      </a:lnTo>
                      <a:lnTo>
                        <a:pt x="339" y="272"/>
                      </a:lnTo>
                      <a:lnTo>
                        <a:pt x="334" y="338"/>
                      </a:lnTo>
                      <a:lnTo>
                        <a:pt x="329" y="412"/>
                      </a:lnTo>
                      <a:lnTo>
                        <a:pt x="306" y="501"/>
                      </a:lnTo>
                      <a:lnTo>
                        <a:pt x="277" y="561"/>
                      </a:lnTo>
                      <a:lnTo>
                        <a:pt x="225" y="612"/>
                      </a:lnTo>
                      <a:lnTo>
                        <a:pt x="170" y="629"/>
                      </a:lnTo>
                      <a:lnTo>
                        <a:pt x="107" y="612"/>
                      </a:lnTo>
                      <a:lnTo>
                        <a:pt x="68" y="534"/>
                      </a:lnTo>
                      <a:lnTo>
                        <a:pt x="39" y="462"/>
                      </a:lnTo>
                      <a:lnTo>
                        <a:pt x="22" y="378"/>
                      </a:lnTo>
                      <a:lnTo>
                        <a:pt x="0" y="300"/>
                      </a:lnTo>
                      <a:lnTo>
                        <a:pt x="0" y="194"/>
                      </a:lnTo>
                      <a:lnTo>
                        <a:pt x="16" y="123"/>
                      </a:lnTo>
                      <a:lnTo>
                        <a:pt x="39" y="67"/>
                      </a:lnTo>
                      <a:lnTo>
                        <a:pt x="68" y="0"/>
                      </a:lnTo>
                      <a:lnTo>
                        <a:pt x="130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05" name="Freeform 49"/>
                <p:cNvSpPr>
                  <a:spLocks/>
                </p:cNvSpPr>
                <p:nvPr/>
              </p:nvSpPr>
              <p:spPr bwMode="auto">
                <a:xfrm>
                  <a:off x="4724" y="2223"/>
                  <a:ext cx="88" cy="240"/>
                </a:xfrm>
                <a:custGeom>
                  <a:avLst/>
                  <a:gdLst>
                    <a:gd name="T0" fmla="*/ 47 w 263"/>
                    <a:gd name="T1" fmla="*/ 83 h 720"/>
                    <a:gd name="T2" fmla="*/ 13 w 263"/>
                    <a:gd name="T3" fmla="*/ 34 h 720"/>
                    <a:gd name="T4" fmla="*/ 24 w 263"/>
                    <a:gd name="T5" fmla="*/ 0 h 720"/>
                    <a:gd name="T6" fmla="*/ 59 w 263"/>
                    <a:gd name="T7" fmla="*/ 0 h 720"/>
                    <a:gd name="T8" fmla="*/ 100 w 263"/>
                    <a:gd name="T9" fmla="*/ 38 h 720"/>
                    <a:gd name="T10" fmla="*/ 150 w 263"/>
                    <a:gd name="T11" fmla="*/ 118 h 720"/>
                    <a:gd name="T12" fmla="*/ 179 w 263"/>
                    <a:gd name="T13" fmla="*/ 194 h 720"/>
                    <a:gd name="T14" fmla="*/ 206 w 263"/>
                    <a:gd name="T15" fmla="*/ 267 h 720"/>
                    <a:gd name="T16" fmla="*/ 214 w 263"/>
                    <a:gd name="T17" fmla="*/ 336 h 720"/>
                    <a:gd name="T18" fmla="*/ 211 w 263"/>
                    <a:gd name="T19" fmla="*/ 372 h 720"/>
                    <a:gd name="T20" fmla="*/ 186 w 263"/>
                    <a:gd name="T21" fmla="*/ 416 h 720"/>
                    <a:gd name="T22" fmla="*/ 142 w 263"/>
                    <a:gd name="T23" fmla="*/ 533 h 720"/>
                    <a:gd name="T24" fmla="*/ 93 w 263"/>
                    <a:gd name="T25" fmla="*/ 602 h 720"/>
                    <a:gd name="T26" fmla="*/ 82 w 263"/>
                    <a:gd name="T27" fmla="*/ 632 h 720"/>
                    <a:gd name="T28" fmla="*/ 129 w 263"/>
                    <a:gd name="T29" fmla="*/ 638 h 720"/>
                    <a:gd name="T30" fmla="*/ 188 w 263"/>
                    <a:gd name="T31" fmla="*/ 638 h 720"/>
                    <a:gd name="T32" fmla="*/ 263 w 263"/>
                    <a:gd name="T33" fmla="*/ 663 h 720"/>
                    <a:gd name="T34" fmla="*/ 258 w 263"/>
                    <a:gd name="T35" fmla="*/ 685 h 720"/>
                    <a:gd name="T36" fmla="*/ 245 w 263"/>
                    <a:gd name="T37" fmla="*/ 708 h 720"/>
                    <a:gd name="T38" fmla="*/ 222 w 263"/>
                    <a:gd name="T39" fmla="*/ 720 h 720"/>
                    <a:gd name="T40" fmla="*/ 176 w 263"/>
                    <a:gd name="T41" fmla="*/ 703 h 720"/>
                    <a:gd name="T42" fmla="*/ 129 w 263"/>
                    <a:gd name="T43" fmla="*/ 676 h 720"/>
                    <a:gd name="T44" fmla="*/ 59 w 263"/>
                    <a:gd name="T45" fmla="*/ 673 h 720"/>
                    <a:gd name="T46" fmla="*/ 16 w 263"/>
                    <a:gd name="T47" fmla="*/ 681 h 720"/>
                    <a:gd name="T48" fmla="*/ 0 w 263"/>
                    <a:gd name="T49" fmla="*/ 668 h 720"/>
                    <a:gd name="T50" fmla="*/ 0 w 263"/>
                    <a:gd name="T51" fmla="*/ 646 h 720"/>
                    <a:gd name="T52" fmla="*/ 21 w 263"/>
                    <a:gd name="T53" fmla="*/ 623 h 720"/>
                    <a:gd name="T54" fmla="*/ 59 w 263"/>
                    <a:gd name="T55" fmla="*/ 585 h 720"/>
                    <a:gd name="T56" fmla="*/ 126 w 263"/>
                    <a:gd name="T57" fmla="*/ 487 h 720"/>
                    <a:gd name="T58" fmla="*/ 153 w 263"/>
                    <a:gd name="T59" fmla="*/ 402 h 720"/>
                    <a:gd name="T60" fmla="*/ 163 w 263"/>
                    <a:gd name="T61" fmla="*/ 319 h 720"/>
                    <a:gd name="T62" fmla="*/ 160 w 263"/>
                    <a:gd name="T63" fmla="*/ 274 h 720"/>
                    <a:gd name="T64" fmla="*/ 137 w 263"/>
                    <a:gd name="T65" fmla="*/ 194 h 720"/>
                    <a:gd name="T66" fmla="*/ 77 w 263"/>
                    <a:gd name="T67" fmla="*/ 108 h 720"/>
                    <a:gd name="T68" fmla="*/ 34 w 263"/>
                    <a:gd name="T69" fmla="*/ 64 h 720"/>
                    <a:gd name="T70" fmla="*/ 47 w 263"/>
                    <a:gd name="T71" fmla="*/ 83 h 7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63" h="720">
                      <a:moveTo>
                        <a:pt x="47" y="83"/>
                      </a:moveTo>
                      <a:lnTo>
                        <a:pt x="13" y="34"/>
                      </a:lnTo>
                      <a:lnTo>
                        <a:pt x="24" y="0"/>
                      </a:lnTo>
                      <a:lnTo>
                        <a:pt x="59" y="0"/>
                      </a:lnTo>
                      <a:lnTo>
                        <a:pt x="100" y="38"/>
                      </a:lnTo>
                      <a:lnTo>
                        <a:pt x="150" y="118"/>
                      </a:lnTo>
                      <a:lnTo>
                        <a:pt x="179" y="194"/>
                      </a:lnTo>
                      <a:lnTo>
                        <a:pt x="206" y="267"/>
                      </a:lnTo>
                      <a:lnTo>
                        <a:pt x="214" y="336"/>
                      </a:lnTo>
                      <a:lnTo>
                        <a:pt x="211" y="372"/>
                      </a:lnTo>
                      <a:lnTo>
                        <a:pt x="186" y="416"/>
                      </a:lnTo>
                      <a:lnTo>
                        <a:pt x="142" y="533"/>
                      </a:lnTo>
                      <a:lnTo>
                        <a:pt x="93" y="602"/>
                      </a:lnTo>
                      <a:lnTo>
                        <a:pt x="82" y="632"/>
                      </a:lnTo>
                      <a:lnTo>
                        <a:pt x="129" y="638"/>
                      </a:lnTo>
                      <a:lnTo>
                        <a:pt x="188" y="638"/>
                      </a:lnTo>
                      <a:lnTo>
                        <a:pt x="263" y="663"/>
                      </a:lnTo>
                      <a:lnTo>
                        <a:pt x="258" y="685"/>
                      </a:lnTo>
                      <a:lnTo>
                        <a:pt x="245" y="708"/>
                      </a:lnTo>
                      <a:lnTo>
                        <a:pt x="222" y="720"/>
                      </a:lnTo>
                      <a:lnTo>
                        <a:pt x="176" y="703"/>
                      </a:lnTo>
                      <a:lnTo>
                        <a:pt x="129" y="676"/>
                      </a:lnTo>
                      <a:lnTo>
                        <a:pt x="59" y="673"/>
                      </a:lnTo>
                      <a:lnTo>
                        <a:pt x="16" y="681"/>
                      </a:lnTo>
                      <a:lnTo>
                        <a:pt x="0" y="668"/>
                      </a:lnTo>
                      <a:lnTo>
                        <a:pt x="0" y="646"/>
                      </a:lnTo>
                      <a:lnTo>
                        <a:pt x="21" y="623"/>
                      </a:lnTo>
                      <a:lnTo>
                        <a:pt x="59" y="585"/>
                      </a:lnTo>
                      <a:lnTo>
                        <a:pt x="126" y="487"/>
                      </a:lnTo>
                      <a:lnTo>
                        <a:pt x="153" y="402"/>
                      </a:lnTo>
                      <a:lnTo>
                        <a:pt x="163" y="319"/>
                      </a:lnTo>
                      <a:lnTo>
                        <a:pt x="160" y="274"/>
                      </a:lnTo>
                      <a:lnTo>
                        <a:pt x="137" y="194"/>
                      </a:lnTo>
                      <a:lnTo>
                        <a:pt x="77" y="108"/>
                      </a:lnTo>
                      <a:lnTo>
                        <a:pt x="34" y="64"/>
                      </a:lnTo>
                      <a:lnTo>
                        <a:pt x="47" y="83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06" name="Freeform 50"/>
                <p:cNvSpPr>
                  <a:spLocks/>
                </p:cNvSpPr>
                <p:nvPr/>
              </p:nvSpPr>
              <p:spPr bwMode="auto">
                <a:xfrm>
                  <a:off x="4613" y="2219"/>
                  <a:ext cx="88" cy="256"/>
                </a:xfrm>
                <a:custGeom>
                  <a:avLst/>
                  <a:gdLst>
                    <a:gd name="T0" fmla="*/ 136 w 262"/>
                    <a:gd name="T1" fmla="*/ 138 h 768"/>
                    <a:gd name="T2" fmla="*/ 175 w 262"/>
                    <a:gd name="T3" fmla="*/ 61 h 768"/>
                    <a:gd name="T4" fmla="*/ 214 w 262"/>
                    <a:gd name="T5" fmla="*/ 0 h 768"/>
                    <a:gd name="T6" fmla="*/ 243 w 262"/>
                    <a:gd name="T7" fmla="*/ 0 h 768"/>
                    <a:gd name="T8" fmla="*/ 259 w 262"/>
                    <a:gd name="T9" fmla="*/ 24 h 768"/>
                    <a:gd name="T10" fmla="*/ 262 w 262"/>
                    <a:gd name="T11" fmla="*/ 67 h 768"/>
                    <a:gd name="T12" fmla="*/ 238 w 262"/>
                    <a:gd name="T13" fmla="*/ 96 h 768"/>
                    <a:gd name="T14" fmla="*/ 197 w 262"/>
                    <a:gd name="T15" fmla="*/ 136 h 768"/>
                    <a:gd name="T16" fmla="*/ 164 w 262"/>
                    <a:gd name="T17" fmla="*/ 179 h 768"/>
                    <a:gd name="T18" fmla="*/ 130 w 262"/>
                    <a:gd name="T19" fmla="*/ 240 h 768"/>
                    <a:gd name="T20" fmla="*/ 117 w 262"/>
                    <a:gd name="T21" fmla="*/ 281 h 768"/>
                    <a:gd name="T22" fmla="*/ 102 w 262"/>
                    <a:gd name="T23" fmla="*/ 334 h 768"/>
                    <a:gd name="T24" fmla="*/ 100 w 262"/>
                    <a:gd name="T25" fmla="*/ 400 h 768"/>
                    <a:gd name="T26" fmla="*/ 104 w 262"/>
                    <a:gd name="T27" fmla="*/ 461 h 768"/>
                    <a:gd name="T28" fmla="*/ 121 w 262"/>
                    <a:gd name="T29" fmla="*/ 536 h 768"/>
                    <a:gd name="T30" fmla="*/ 152 w 262"/>
                    <a:gd name="T31" fmla="*/ 603 h 768"/>
                    <a:gd name="T32" fmla="*/ 178 w 262"/>
                    <a:gd name="T33" fmla="*/ 641 h 768"/>
                    <a:gd name="T34" fmla="*/ 195 w 262"/>
                    <a:gd name="T35" fmla="*/ 668 h 768"/>
                    <a:gd name="T36" fmla="*/ 197 w 262"/>
                    <a:gd name="T37" fmla="*/ 691 h 768"/>
                    <a:gd name="T38" fmla="*/ 183 w 262"/>
                    <a:gd name="T39" fmla="*/ 698 h 768"/>
                    <a:gd name="T40" fmla="*/ 149 w 262"/>
                    <a:gd name="T41" fmla="*/ 704 h 768"/>
                    <a:gd name="T42" fmla="*/ 100 w 262"/>
                    <a:gd name="T43" fmla="*/ 721 h 768"/>
                    <a:gd name="T44" fmla="*/ 61 w 262"/>
                    <a:gd name="T45" fmla="*/ 742 h 768"/>
                    <a:gd name="T46" fmla="*/ 38 w 262"/>
                    <a:gd name="T47" fmla="*/ 768 h 768"/>
                    <a:gd name="T48" fmla="*/ 16 w 262"/>
                    <a:gd name="T49" fmla="*/ 763 h 768"/>
                    <a:gd name="T50" fmla="*/ 0 w 262"/>
                    <a:gd name="T51" fmla="*/ 731 h 768"/>
                    <a:gd name="T52" fmla="*/ 0 w 262"/>
                    <a:gd name="T53" fmla="*/ 707 h 768"/>
                    <a:gd name="T54" fmla="*/ 38 w 262"/>
                    <a:gd name="T55" fmla="*/ 685 h 768"/>
                    <a:gd name="T56" fmla="*/ 102 w 262"/>
                    <a:gd name="T57" fmla="*/ 670 h 768"/>
                    <a:gd name="T58" fmla="*/ 161 w 262"/>
                    <a:gd name="T59" fmla="*/ 662 h 768"/>
                    <a:gd name="T60" fmla="*/ 136 w 262"/>
                    <a:gd name="T61" fmla="*/ 632 h 768"/>
                    <a:gd name="T62" fmla="*/ 119 w 262"/>
                    <a:gd name="T63" fmla="*/ 593 h 768"/>
                    <a:gd name="T64" fmla="*/ 96 w 262"/>
                    <a:gd name="T65" fmla="*/ 539 h 768"/>
                    <a:gd name="T66" fmla="*/ 73 w 262"/>
                    <a:gd name="T67" fmla="*/ 480 h 768"/>
                    <a:gd name="T68" fmla="*/ 66 w 262"/>
                    <a:gd name="T69" fmla="*/ 408 h 768"/>
                    <a:gd name="T70" fmla="*/ 64 w 262"/>
                    <a:gd name="T71" fmla="*/ 339 h 768"/>
                    <a:gd name="T72" fmla="*/ 80 w 262"/>
                    <a:gd name="T73" fmla="*/ 274 h 768"/>
                    <a:gd name="T74" fmla="*/ 111 w 262"/>
                    <a:gd name="T75" fmla="*/ 185 h 768"/>
                    <a:gd name="T76" fmla="*/ 136 w 262"/>
                    <a:gd name="T77" fmla="*/ 13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62" h="768">
                      <a:moveTo>
                        <a:pt x="136" y="138"/>
                      </a:moveTo>
                      <a:lnTo>
                        <a:pt x="175" y="61"/>
                      </a:lnTo>
                      <a:lnTo>
                        <a:pt x="214" y="0"/>
                      </a:lnTo>
                      <a:lnTo>
                        <a:pt x="243" y="0"/>
                      </a:lnTo>
                      <a:lnTo>
                        <a:pt x="259" y="24"/>
                      </a:lnTo>
                      <a:lnTo>
                        <a:pt x="262" y="67"/>
                      </a:lnTo>
                      <a:lnTo>
                        <a:pt x="238" y="96"/>
                      </a:lnTo>
                      <a:lnTo>
                        <a:pt x="197" y="136"/>
                      </a:lnTo>
                      <a:lnTo>
                        <a:pt x="164" y="179"/>
                      </a:lnTo>
                      <a:lnTo>
                        <a:pt x="130" y="240"/>
                      </a:lnTo>
                      <a:lnTo>
                        <a:pt x="117" y="281"/>
                      </a:lnTo>
                      <a:lnTo>
                        <a:pt x="102" y="334"/>
                      </a:lnTo>
                      <a:lnTo>
                        <a:pt x="100" y="400"/>
                      </a:lnTo>
                      <a:lnTo>
                        <a:pt x="104" y="461"/>
                      </a:lnTo>
                      <a:lnTo>
                        <a:pt x="121" y="536"/>
                      </a:lnTo>
                      <a:lnTo>
                        <a:pt x="152" y="603"/>
                      </a:lnTo>
                      <a:lnTo>
                        <a:pt x="178" y="641"/>
                      </a:lnTo>
                      <a:lnTo>
                        <a:pt x="195" y="668"/>
                      </a:lnTo>
                      <a:lnTo>
                        <a:pt x="197" y="691"/>
                      </a:lnTo>
                      <a:lnTo>
                        <a:pt x="183" y="698"/>
                      </a:lnTo>
                      <a:lnTo>
                        <a:pt x="149" y="704"/>
                      </a:lnTo>
                      <a:lnTo>
                        <a:pt x="100" y="721"/>
                      </a:lnTo>
                      <a:lnTo>
                        <a:pt x="61" y="742"/>
                      </a:lnTo>
                      <a:lnTo>
                        <a:pt x="38" y="768"/>
                      </a:lnTo>
                      <a:lnTo>
                        <a:pt x="16" y="763"/>
                      </a:lnTo>
                      <a:lnTo>
                        <a:pt x="0" y="731"/>
                      </a:lnTo>
                      <a:lnTo>
                        <a:pt x="0" y="707"/>
                      </a:lnTo>
                      <a:lnTo>
                        <a:pt x="38" y="685"/>
                      </a:lnTo>
                      <a:lnTo>
                        <a:pt x="102" y="670"/>
                      </a:lnTo>
                      <a:lnTo>
                        <a:pt x="161" y="662"/>
                      </a:lnTo>
                      <a:lnTo>
                        <a:pt x="136" y="632"/>
                      </a:lnTo>
                      <a:lnTo>
                        <a:pt x="119" y="593"/>
                      </a:lnTo>
                      <a:lnTo>
                        <a:pt x="96" y="539"/>
                      </a:lnTo>
                      <a:lnTo>
                        <a:pt x="73" y="480"/>
                      </a:lnTo>
                      <a:lnTo>
                        <a:pt x="66" y="408"/>
                      </a:lnTo>
                      <a:lnTo>
                        <a:pt x="64" y="339"/>
                      </a:lnTo>
                      <a:lnTo>
                        <a:pt x="80" y="274"/>
                      </a:lnTo>
                      <a:lnTo>
                        <a:pt x="111" y="185"/>
                      </a:lnTo>
                      <a:lnTo>
                        <a:pt x="136" y="138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5107" name="Freeform 51"/>
              <p:cNvSpPr>
                <a:spLocks/>
              </p:cNvSpPr>
              <p:nvPr/>
            </p:nvSpPr>
            <p:spPr bwMode="auto">
              <a:xfrm>
                <a:off x="3097" y="2043"/>
                <a:ext cx="198" cy="357"/>
              </a:xfrm>
              <a:custGeom>
                <a:avLst/>
                <a:gdLst>
                  <a:gd name="T0" fmla="*/ 416 w 470"/>
                  <a:gd name="T1" fmla="*/ 489 h 854"/>
                  <a:gd name="T2" fmla="*/ 431 w 470"/>
                  <a:gd name="T3" fmla="*/ 445 h 854"/>
                  <a:gd name="T4" fmla="*/ 444 w 470"/>
                  <a:gd name="T5" fmla="*/ 400 h 854"/>
                  <a:gd name="T6" fmla="*/ 454 w 470"/>
                  <a:gd name="T7" fmla="*/ 355 h 854"/>
                  <a:gd name="T8" fmla="*/ 461 w 470"/>
                  <a:gd name="T9" fmla="*/ 310 h 854"/>
                  <a:gd name="T10" fmla="*/ 466 w 470"/>
                  <a:gd name="T11" fmla="*/ 270 h 854"/>
                  <a:gd name="T12" fmla="*/ 470 w 470"/>
                  <a:gd name="T13" fmla="*/ 226 h 854"/>
                  <a:gd name="T14" fmla="*/ 469 w 470"/>
                  <a:gd name="T15" fmla="*/ 191 h 854"/>
                  <a:gd name="T16" fmla="*/ 466 w 470"/>
                  <a:gd name="T17" fmla="*/ 153 h 854"/>
                  <a:gd name="T18" fmla="*/ 462 w 470"/>
                  <a:gd name="T19" fmla="*/ 119 h 854"/>
                  <a:gd name="T20" fmla="*/ 454 w 470"/>
                  <a:gd name="T21" fmla="*/ 91 h 854"/>
                  <a:gd name="T22" fmla="*/ 444 w 470"/>
                  <a:gd name="T23" fmla="*/ 65 h 854"/>
                  <a:gd name="T24" fmla="*/ 432 w 470"/>
                  <a:gd name="T25" fmla="*/ 43 h 854"/>
                  <a:gd name="T26" fmla="*/ 417 w 470"/>
                  <a:gd name="T27" fmla="*/ 24 h 854"/>
                  <a:gd name="T28" fmla="*/ 399 w 470"/>
                  <a:gd name="T29" fmla="*/ 13 h 854"/>
                  <a:gd name="T30" fmla="*/ 383 w 470"/>
                  <a:gd name="T31" fmla="*/ 4 h 854"/>
                  <a:gd name="T32" fmla="*/ 363 w 470"/>
                  <a:gd name="T33" fmla="*/ 0 h 854"/>
                  <a:gd name="T34" fmla="*/ 342 w 470"/>
                  <a:gd name="T35" fmla="*/ 0 h 854"/>
                  <a:gd name="T36" fmla="*/ 318 w 470"/>
                  <a:gd name="T37" fmla="*/ 5 h 854"/>
                  <a:gd name="T38" fmla="*/ 296 w 470"/>
                  <a:gd name="T39" fmla="*/ 15 h 854"/>
                  <a:gd name="T40" fmla="*/ 273 w 470"/>
                  <a:gd name="T41" fmla="*/ 29 h 854"/>
                  <a:gd name="T42" fmla="*/ 247 w 470"/>
                  <a:gd name="T43" fmla="*/ 47 h 854"/>
                  <a:gd name="T44" fmla="*/ 224 w 470"/>
                  <a:gd name="T45" fmla="*/ 72 h 854"/>
                  <a:gd name="T46" fmla="*/ 198 w 470"/>
                  <a:gd name="T47" fmla="*/ 97 h 854"/>
                  <a:gd name="T48" fmla="*/ 175 w 470"/>
                  <a:gd name="T49" fmla="*/ 127 h 854"/>
                  <a:gd name="T50" fmla="*/ 152 w 470"/>
                  <a:gd name="T51" fmla="*/ 162 h 854"/>
                  <a:gd name="T52" fmla="*/ 129 w 470"/>
                  <a:gd name="T53" fmla="*/ 198 h 854"/>
                  <a:gd name="T54" fmla="*/ 109 w 470"/>
                  <a:gd name="T55" fmla="*/ 237 h 854"/>
                  <a:gd name="T56" fmla="*/ 87 w 470"/>
                  <a:gd name="T57" fmla="*/ 279 h 854"/>
                  <a:gd name="T58" fmla="*/ 69 w 470"/>
                  <a:gd name="T59" fmla="*/ 321 h 854"/>
                  <a:gd name="T60" fmla="*/ 54 w 470"/>
                  <a:gd name="T61" fmla="*/ 365 h 854"/>
                  <a:gd name="T62" fmla="*/ 40 w 470"/>
                  <a:gd name="T63" fmla="*/ 409 h 854"/>
                  <a:gd name="T64" fmla="*/ 26 w 470"/>
                  <a:gd name="T65" fmla="*/ 454 h 854"/>
                  <a:gd name="T66" fmla="*/ 16 w 470"/>
                  <a:gd name="T67" fmla="*/ 499 h 854"/>
                  <a:gd name="T68" fmla="*/ 10 w 470"/>
                  <a:gd name="T69" fmla="*/ 544 h 854"/>
                  <a:gd name="T70" fmla="*/ 4 w 470"/>
                  <a:gd name="T71" fmla="*/ 584 h 854"/>
                  <a:gd name="T72" fmla="*/ 0 w 470"/>
                  <a:gd name="T73" fmla="*/ 628 h 854"/>
                  <a:gd name="T74" fmla="*/ 1 w 470"/>
                  <a:gd name="T75" fmla="*/ 663 h 854"/>
                  <a:gd name="T76" fmla="*/ 4 w 470"/>
                  <a:gd name="T77" fmla="*/ 701 h 854"/>
                  <a:gd name="T78" fmla="*/ 8 w 470"/>
                  <a:gd name="T79" fmla="*/ 735 h 854"/>
                  <a:gd name="T80" fmla="*/ 16 w 470"/>
                  <a:gd name="T81" fmla="*/ 764 h 854"/>
                  <a:gd name="T82" fmla="*/ 26 w 470"/>
                  <a:gd name="T83" fmla="*/ 789 h 854"/>
                  <a:gd name="T84" fmla="*/ 38 w 470"/>
                  <a:gd name="T85" fmla="*/ 811 h 854"/>
                  <a:gd name="T86" fmla="*/ 53 w 470"/>
                  <a:gd name="T87" fmla="*/ 830 h 854"/>
                  <a:gd name="T88" fmla="*/ 71 w 470"/>
                  <a:gd name="T89" fmla="*/ 841 h 854"/>
                  <a:gd name="T90" fmla="*/ 87 w 470"/>
                  <a:gd name="T91" fmla="*/ 850 h 854"/>
                  <a:gd name="T92" fmla="*/ 107 w 470"/>
                  <a:gd name="T93" fmla="*/ 854 h 854"/>
                  <a:gd name="T94" fmla="*/ 128 w 470"/>
                  <a:gd name="T95" fmla="*/ 854 h 854"/>
                  <a:gd name="T96" fmla="*/ 152 w 470"/>
                  <a:gd name="T97" fmla="*/ 849 h 854"/>
                  <a:gd name="T98" fmla="*/ 174 w 470"/>
                  <a:gd name="T99" fmla="*/ 840 h 854"/>
                  <a:gd name="T100" fmla="*/ 197 w 470"/>
                  <a:gd name="T101" fmla="*/ 825 h 854"/>
                  <a:gd name="T102" fmla="*/ 223 w 470"/>
                  <a:gd name="T103" fmla="*/ 807 h 854"/>
                  <a:gd name="T104" fmla="*/ 246 w 470"/>
                  <a:gd name="T105" fmla="*/ 783 h 854"/>
                  <a:gd name="T106" fmla="*/ 272 w 470"/>
                  <a:gd name="T107" fmla="*/ 757 h 854"/>
                  <a:gd name="T108" fmla="*/ 295 w 470"/>
                  <a:gd name="T109" fmla="*/ 727 h 854"/>
                  <a:gd name="T110" fmla="*/ 318 w 470"/>
                  <a:gd name="T111" fmla="*/ 692 h 854"/>
                  <a:gd name="T112" fmla="*/ 341 w 470"/>
                  <a:gd name="T113" fmla="*/ 656 h 854"/>
                  <a:gd name="T114" fmla="*/ 361 w 470"/>
                  <a:gd name="T115" fmla="*/ 617 h 854"/>
                  <a:gd name="T116" fmla="*/ 383 w 470"/>
                  <a:gd name="T117" fmla="*/ 575 h 854"/>
                  <a:gd name="T118" fmla="*/ 401 w 470"/>
                  <a:gd name="T119" fmla="*/ 533 h 854"/>
                  <a:gd name="T120" fmla="*/ 416 w 470"/>
                  <a:gd name="T121" fmla="*/ 489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70" h="854">
                    <a:moveTo>
                      <a:pt x="416" y="489"/>
                    </a:moveTo>
                    <a:lnTo>
                      <a:pt x="431" y="445"/>
                    </a:lnTo>
                    <a:lnTo>
                      <a:pt x="444" y="400"/>
                    </a:lnTo>
                    <a:lnTo>
                      <a:pt x="454" y="355"/>
                    </a:lnTo>
                    <a:lnTo>
                      <a:pt x="461" y="310"/>
                    </a:lnTo>
                    <a:lnTo>
                      <a:pt x="466" y="270"/>
                    </a:lnTo>
                    <a:lnTo>
                      <a:pt x="470" y="226"/>
                    </a:lnTo>
                    <a:lnTo>
                      <a:pt x="469" y="191"/>
                    </a:lnTo>
                    <a:lnTo>
                      <a:pt x="466" y="153"/>
                    </a:lnTo>
                    <a:lnTo>
                      <a:pt x="462" y="119"/>
                    </a:lnTo>
                    <a:lnTo>
                      <a:pt x="454" y="91"/>
                    </a:lnTo>
                    <a:lnTo>
                      <a:pt x="444" y="65"/>
                    </a:lnTo>
                    <a:lnTo>
                      <a:pt x="432" y="43"/>
                    </a:lnTo>
                    <a:lnTo>
                      <a:pt x="417" y="24"/>
                    </a:lnTo>
                    <a:lnTo>
                      <a:pt x="399" y="13"/>
                    </a:lnTo>
                    <a:lnTo>
                      <a:pt x="383" y="4"/>
                    </a:lnTo>
                    <a:lnTo>
                      <a:pt x="363" y="0"/>
                    </a:lnTo>
                    <a:lnTo>
                      <a:pt x="342" y="0"/>
                    </a:lnTo>
                    <a:lnTo>
                      <a:pt x="318" y="5"/>
                    </a:lnTo>
                    <a:lnTo>
                      <a:pt x="296" y="15"/>
                    </a:lnTo>
                    <a:lnTo>
                      <a:pt x="273" y="29"/>
                    </a:lnTo>
                    <a:lnTo>
                      <a:pt x="247" y="47"/>
                    </a:lnTo>
                    <a:lnTo>
                      <a:pt x="224" y="72"/>
                    </a:lnTo>
                    <a:lnTo>
                      <a:pt x="198" y="97"/>
                    </a:lnTo>
                    <a:lnTo>
                      <a:pt x="175" y="127"/>
                    </a:lnTo>
                    <a:lnTo>
                      <a:pt x="152" y="162"/>
                    </a:lnTo>
                    <a:lnTo>
                      <a:pt x="129" y="198"/>
                    </a:lnTo>
                    <a:lnTo>
                      <a:pt x="109" y="237"/>
                    </a:lnTo>
                    <a:lnTo>
                      <a:pt x="87" y="279"/>
                    </a:lnTo>
                    <a:lnTo>
                      <a:pt x="69" y="321"/>
                    </a:lnTo>
                    <a:lnTo>
                      <a:pt x="54" y="365"/>
                    </a:lnTo>
                    <a:lnTo>
                      <a:pt x="40" y="409"/>
                    </a:lnTo>
                    <a:lnTo>
                      <a:pt x="26" y="454"/>
                    </a:lnTo>
                    <a:lnTo>
                      <a:pt x="16" y="499"/>
                    </a:lnTo>
                    <a:lnTo>
                      <a:pt x="10" y="544"/>
                    </a:lnTo>
                    <a:lnTo>
                      <a:pt x="4" y="584"/>
                    </a:lnTo>
                    <a:lnTo>
                      <a:pt x="0" y="628"/>
                    </a:lnTo>
                    <a:lnTo>
                      <a:pt x="1" y="663"/>
                    </a:lnTo>
                    <a:lnTo>
                      <a:pt x="4" y="701"/>
                    </a:lnTo>
                    <a:lnTo>
                      <a:pt x="8" y="735"/>
                    </a:lnTo>
                    <a:lnTo>
                      <a:pt x="16" y="764"/>
                    </a:lnTo>
                    <a:lnTo>
                      <a:pt x="26" y="789"/>
                    </a:lnTo>
                    <a:lnTo>
                      <a:pt x="38" y="811"/>
                    </a:lnTo>
                    <a:lnTo>
                      <a:pt x="53" y="830"/>
                    </a:lnTo>
                    <a:lnTo>
                      <a:pt x="71" y="841"/>
                    </a:lnTo>
                    <a:lnTo>
                      <a:pt x="87" y="850"/>
                    </a:lnTo>
                    <a:lnTo>
                      <a:pt x="107" y="854"/>
                    </a:lnTo>
                    <a:lnTo>
                      <a:pt x="128" y="854"/>
                    </a:lnTo>
                    <a:lnTo>
                      <a:pt x="152" y="849"/>
                    </a:lnTo>
                    <a:lnTo>
                      <a:pt x="174" y="840"/>
                    </a:lnTo>
                    <a:lnTo>
                      <a:pt x="197" y="825"/>
                    </a:lnTo>
                    <a:lnTo>
                      <a:pt x="223" y="807"/>
                    </a:lnTo>
                    <a:lnTo>
                      <a:pt x="246" y="783"/>
                    </a:lnTo>
                    <a:lnTo>
                      <a:pt x="272" y="757"/>
                    </a:lnTo>
                    <a:lnTo>
                      <a:pt x="295" y="727"/>
                    </a:lnTo>
                    <a:lnTo>
                      <a:pt x="318" y="692"/>
                    </a:lnTo>
                    <a:lnTo>
                      <a:pt x="341" y="656"/>
                    </a:lnTo>
                    <a:lnTo>
                      <a:pt x="361" y="617"/>
                    </a:lnTo>
                    <a:lnTo>
                      <a:pt x="383" y="575"/>
                    </a:lnTo>
                    <a:lnTo>
                      <a:pt x="401" y="533"/>
                    </a:lnTo>
                    <a:lnTo>
                      <a:pt x="416" y="489"/>
                    </a:ln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08" name="Freeform 52"/>
              <p:cNvSpPr>
                <a:spLocks/>
              </p:cNvSpPr>
              <p:nvPr/>
            </p:nvSpPr>
            <p:spPr bwMode="auto">
              <a:xfrm>
                <a:off x="2315" y="2102"/>
                <a:ext cx="215" cy="346"/>
              </a:xfrm>
              <a:custGeom>
                <a:avLst/>
                <a:gdLst>
                  <a:gd name="T0" fmla="*/ 425 w 510"/>
                  <a:gd name="T1" fmla="*/ 335 h 827"/>
                  <a:gd name="T2" fmla="*/ 403 w 510"/>
                  <a:gd name="T3" fmla="*/ 293 h 827"/>
                  <a:gd name="T4" fmla="*/ 381 w 510"/>
                  <a:gd name="T5" fmla="*/ 251 h 827"/>
                  <a:gd name="T6" fmla="*/ 357 w 510"/>
                  <a:gd name="T7" fmla="*/ 213 h 827"/>
                  <a:gd name="T8" fmla="*/ 331 w 510"/>
                  <a:gd name="T9" fmla="*/ 176 h 827"/>
                  <a:gd name="T10" fmla="*/ 306 w 510"/>
                  <a:gd name="T11" fmla="*/ 142 h 827"/>
                  <a:gd name="T12" fmla="*/ 279 w 510"/>
                  <a:gd name="T13" fmla="*/ 111 h 827"/>
                  <a:gd name="T14" fmla="*/ 254 w 510"/>
                  <a:gd name="T15" fmla="*/ 84 h 827"/>
                  <a:gd name="T16" fmla="*/ 228 w 510"/>
                  <a:gd name="T17" fmla="*/ 61 h 827"/>
                  <a:gd name="T18" fmla="*/ 199 w 510"/>
                  <a:gd name="T19" fmla="*/ 39 h 827"/>
                  <a:gd name="T20" fmla="*/ 175 w 510"/>
                  <a:gd name="T21" fmla="*/ 23 h 827"/>
                  <a:gd name="T22" fmla="*/ 149 w 510"/>
                  <a:gd name="T23" fmla="*/ 11 h 827"/>
                  <a:gd name="T24" fmla="*/ 126 w 510"/>
                  <a:gd name="T25" fmla="*/ 2 h 827"/>
                  <a:gd name="T26" fmla="*/ 103 w 510"/>
                  <a:gd name="T27" fmla="*/ 0 h 827"/>
                  <a:gd name="T28" fmla="*/ 82 w 510"/>
                  <a:gd name="T29" fmla="*/ 1 h 827"/>
                  <a:gd name="T30" fmla="*/ 63 w 510"/>
                  <a:gd name="T31" fmla="*/ 8 h 827"/>
                  <a:gd name="T32" fmla="*/ 47 w 510"/>
                  <a:gd name="T33" fmla="*/ 17 h 827"/>
                  <a:gd name="T34" fmla="*/ 34 w 510"/>
                  <a:gd name="T35" fmla="*/ 32 h 827"/>
                  <a:gd name="T36" fmla="*/ 20 w 510"/>
                  <a:gd name="T37" fmla="*/ 53 h 827"/>
                  <a:gd name="T38" fmla="*/ 10 w 510"/>
                  <a:gd name="T39" fmla="*/ 74 h 827"/>
                  <a:gd name="T40" fmla="*/ 5 w 510"/>
                  <a:gd name="T41" fmla="*/ 100 h 827"/>
                  <a:gd name="T42" fmla="*/ 0 w 510"/>
                  <a:gd name="T43" fmla="*/ 130 h 827"/>
                  <a:gd name="T44" fmla="*/ 0 w 510"/>
                  <a:gd name="T45" fmla="*/ 165 h 827"/>
                  <a:gd name="T46" fmla="*/ 1 w 510"/>
                  <a:gd name="T47" fmla="*/ 199 h 827"/>
                  <a:gd name="T48" fmla="*/ 5 w 510"/>
                  <a:gd name="T49" fmla="*/ 237 h 827"/>
                  <a:gd name="T50" fmla="*/ 12 w 510"/>
                  <a:gd name="T51" fmla="*/ 278 h 827"/>
                  <a:gd name="T52" fmla="*/ 23 w 510"/>
                  <a:gd name="T53" fmla="*/ 319 h 827"/>
                  <a:gd name="T54" fmla="*/ 35 w 510"/>
                  <a:gd name="T55" fmla="*/ 361 h 827"/>
                  <a:gd name="T56" fmla="*/ 48 w 510"/>
                  <a:gd name="T57" fmla="*/ 405 h 827"/>
                  <a:gd name="T58" fmla="*/ 67 w 510"/>
                  <a:gd name="T59" fmla="*/ 449 h 827"/>
                  <a:gd name="T60" fmla="*/ 85 w 510"/>
                  <a:gd name="T61" fmla="*/ 492 h 827"/>
                  <a:gd name="T62" fmla="*/ 107 w 510"/>
                  <a:gd name="T63" fmla="*/ 534 h 827"/>
                  <a:gd name="T64" fmla="*/ 129 w 510"/>
                  <a:gd name="T65" fmla="*/ 576 h 827"/>
                  <a:gd name="T66" fmla="*/ 153 w 510"/>
                  <a:gd name="T67" fmla="*/ 614 h 827"/>
                  <a:gd name="T68" fmla="*/ 179 w 510"/>
                  <a:gd name="T69" fmla="*/ 651 h 827"/>
                  <a:gd name="T70" fmla="*/ 203 w 510"/>
                  <a:gd name="T71" fmla="*/ 685 h 827"/>
                  <a:gd name="T72" fmla="*/ 230 w 510"/>
                  <a:gd name="T73" fmla="*/ 716 h 827"/>
                  <a:gd name="T74" fmla="*/ 256 w 510"/>
                  <a:gd name="T75" fmla="*/ 743 h 827"/>
                  <a:gd name="T76" fmla="*/ 282 w 510"/>
                  <a:gd name="T77" fmla="*/ 766 h 827"/>
                  <a:gd name="T78" fmla="*/ 311 w 510"/>
                  <a:gd name="T79" fmla="*/ 788 h 827"/>
                  <a:gd name="T80" fmla="*/ 335 w 510"/>
                  <a:gd name="T81" fmla="*/ 804 h 827"/>
                  <a:gd name="T82" fmla="*/ 361 w 510"/>
                  <a:gd name="T83" fmla="*/ 817 h 827"/>
                  <a:gd name="T84" fmla="*/ 384 w 510"/>
                  <a:gd name="T85" fmla="*/ 825 h 827"/>
                  <a:gd name="T86" fmla="*/ 407 w 510"/>
                  <a:gd name="T87" fmla="*/ 827 h 827"/>
                  <a:gd name="T88" fmla="*/ 427 w 510"/>
                  <a:gd name="T89" fmla="*/ 826 h 827"/>
                  <a:gd name="T90" fmla="*/ 446 w 510"/>
                  <a:gd name="T91" fmla="*/ 819 h 827"/>
                  <a:gd name="T92" fmla="*/ 463 w 510"/>
                  <a:gd name="T93" fmla="*/ 810 h 827"/>
                  <a:gd name="T94" fmla="*/ 476 w 510"/>
                  <a:gd name="T95" fmla="*/ 795 h 827"/>
                  <a:gd name="T96" fmla="*/ 490 w 510"/>
                  <a:gd name="T97" fmla="*/ 775 h 827"/>
                  <a:gd name="T98" fmla="*/ 499 w 510"/>
                  <a:gd name="T99" fmla="*/ 753 h 827"/>
                  <a:gd name="T100" fmla="*/ 505 w 510"/>
                  <a:gd name="T101" fmla="*/ 727 h 827"/>
                  <a:gd name="T102" fmla="*/ 510 w 510"/>
                  <a:gd name="T103" fmla="*/ 697 h 827"/>
                  <a:gd name="T104" fmla="*/ 510 w 510"/>
                  <a:gd name="T105" fmla="*/ 662 h 827"/>
                  <a:gd name="T106" fmla="*/ 509 w 510"/>
                  <a:gd name="T107" fmla="*/ 628 h 827"/>
                  <a:gd name="T108" fmla="*/ 505 w 510"/>
                  <a:gd name="T109" fmla="*/ 590 h 827"/>
                  <a:gd name="T110" fmla="*/ 498 w 510"/>
                  <a:gd name="T111" fmla="*/ 549 h 827"/>
                  <a:gd name="T112" fmla="*/ 487 w 510"/>
                  <a:gd name="T113" fmla="*/ 509 h 827"/>
                  <a:gd name="T114" fmla="*/ 475 w 510"/>
                  <a:gd name="T115" fmla="*/ 467 h 827"/>
                  <a:gd name="T116" fmla="*/ 461 w 510"/>
                  <a:gd name="T117" fmla="*/ 422 h 827"/>
                  <a:gd name="T118" fmla="*/ 442 w 510"/>
                  <a:gd name="T119" fmla="*/ 378 h 827"/>
                  <a:gd name="T120" fmla="*/ 425 w 510"/>
                  <a:gd name="T121" fmla="*/ 335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0" h="827">
                    <a:moveTo>
                      <a:pt x="425" y="335"/>
                    </a:moveTo>
                    <a:lnTo>
                      <a:pt x="403" y="293"/>
                    </a:lnTo>
                    <a:lnTo>
                      <a:pt x="381" y="251"/>
                    </a:lnTo>
                    <a:lnTo>
                      <a:pt x="357" y="213"/>
                    </a:lnTo>
                    <a:lnTo>
                      <a:pt x="331" y="176"/>
                    </a:lnTo>
                    <a:lnTo>
                      <a:pt x="306" y="142"/>
                    </a:lnTo>
                    <a:lnTo>
                      <a:pt x="279" y="111"/>
                    </a:lnTo>
                    <a:lnTo>
                      <a:pt x="254" y="84"/>
                    </a:lnTo>
                    <a:lnTo>
                      <a:pt x="228" y="61"/>
                    </a:lnTo>
                    <a:lnTo>
                      <a:pt x="199" y="39"/>
                    </a:lnTo>
                    <a:lnTo>
                      <a:pt x="175" y="23"/>
                    </a:lnTo>
                    <a:lnTo>
                      <a:pt x="149" y="11"/>
                    </a:lnTo>
                    <a:lnTo>
                      <a:pt x="126" y="2"/>
                    </a:lnTo>
                    <a:lnTo>
                      <a:pt x="103" y="0"/>
                    </a:lnTo>
                    <a:lnTo>
                      <a:pt x="82" y="1"/>
                    </a:lnTo>
                    <a:lnTo>
                      <a:pt x="63" y="8"/>
                    </a:lnTo>
                    <a:lnTo>
                      <a:pt x="47" y="17"/>
                    </a:lnTo>
                    <a:lnTo>
                      <a:pt x="34" y="32"/>
                    </a:lnTo>
                    <a:lnTo>
                      <a:pt x="20" y="53"/>
                    </a:lnTo>
                    <a:lnTo>
                      <a:pt x="10" y="74"/>
                    </a:lnTo>
                    <a:lnTo>
                      <a:pt x="5" y="100"/>
                    </a:lnTo>
                    <a:lnTo>
                      <a:pt x="0" y="130"/>
                    </a:lnTo>
                    <a:lnTo>
                      <a:pt x="0" y="165"/>
                    </a:lnTo>
                    <a:lnTo>
                      <a:pt x="1" y="199"/>
                    </a:lnTo>
                    <a:lnTo>
                      <a:pt x="5" y="237"/>
                    </a:lnTo>
                    <a:lnTo>
                      <a:pt x="12" y="278"/>
                    </a:lnTo>
                    <a:lnTo>
                      <a:pt x="23" y="319"/>
                    </a:lnTo>
                    <a:lnTo>
                      <a:pt x="35" y="361"/>
                    </a:lnTo>
                    <a:lnTo>
                      <a:pt x="48" y="405"/>
                    </a:lnTo>
                    <a:lnTo>
                      <a:pt x="67" y="449"/>
                    </a:lnTo>
                    <a:lnTo>
                      <a:pt x="85" y="492"/>
                    </a:lnTo>
                    <a:lnTo>
                      <a:pt x="107" y="534"/>
                    </a:lnTo>
                    <a:lnTo>
                      <a:pt x="129" y="576"/>
                    </a:lnTo>
                    <a:lnTo>
                      <a:pt x="153" y="614"/>
                    </a:lnTo>
                    <a:lnTo>
                      <a:pt x="179" y="651"/>
                    </a:lnTo>
                    <a:lnTo>
                      <a:pt x="203" y="685"/>
                    </a:lnTo>
                    <a:lnTo>
                      <a:pt x="230" y="716"/>
                    </a:lnTo>
                    <a:lnTo>
                      <a:pt x="256" y="743"/>
                    </a:lnTo>
                    <a:lnTo>
                      <a:pt x="282" y="766"/>
                    </a:lnTo>
                    <a:lnTo>
                      <a:pt x="311" y="788"/>
                    </a:lnTo>
                    <a:lnTo>
                      <a:pt x="335" y="804"/>
                    </a:lnTo>
                    <a:lnTo>
                      <a:pt x="361" y="817"/>
                    </a:lnTo>
                    <a:lnTo>
                      <a:pt x="384" y="825"/>
                    </a:lnTo>
                    <a:lnTo>
                      <a:pt x="407" y="827"/>
                    </a:lnTo>
                    <a:lnTo>
                      <a:pt x="427" y="826"/>
                    </a:lnTo>
                    <a:lnTo>
                      <a:pt x="446" y="819"/>
                    </a:lnTo>
                    <a:lnTo>
                      <a:pt x="463" y="810"/>
                    </a:lnTo>
                    <a:lnTo>
                      <a:pt x="476" y="795"/>
                    </a:lnTo>
                    <a:lnTo>
                      <a:pt x="490" y="775"/>
                    </a:lnTo>
                    <a:lnTo>
                      <a:pt x="499" y="753"/>
                    </a:lnTo>
                    <a:lnTo>
                      <a:pt x="505" y="727"/>
                    </a:lnTo>
                    <a:lnTo>
                      <a:pt x="510" y="697"/>
                    </a:lnTo>
                    <a:lnTo>
                      <a:pt x="510" y="662"/>
                    </a:lnTo>
                    <a:lnTo>
                      <a:pt x="509" y="628"/>
                    </a:lnTo>
                    <a:lnTo>
                      <a:pt x="505" y="590"/>
                    </a:lnTo>
                    <a:lnTo>
                      <a:pt x="498" y="549"/>
                    </a:lnTo>
                    <a:lnTo>
                      <a:pt x="487" y="509"/>
                    </a:lnTo>
                    <a:lnTo>
                      <a:pt x="475" y="467"/>
                    </a:lnTo>
                    <a:lnTo>
                      <a:pt x="461" y="422"/>
                    </a:lnTo>
                    <a:lnTo>
                      <a:pt x="442" y="378"/>
                    </a:lnTo>
                    <a:lnTo>
                      <a:pt x="425" y="335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5109" name="Group 53"/>
              <p:cNvGrpSpPr>
                <a:grpSpLocks/>
              </p:cNvGrpSpPr>
              <p:nvPr/>
            </p:nvGrpSpPr>
            <p:grpSpPr bwMode="auto">
              <a:xfrm>
                <a:off x="2496" y="2125"/>
                <a:ext cx="633" cy="103"/>
                <a:chOff x="4464" y="1790"/>
                <a:chExt cx="502" cy="82"/>
              </a:xfrm>
            </p:grpSpPr>
            <p:sp>
              <p:nvSpPr>
                <p:cNvPr id="45110" name="Freeform 54"/>
                <p:cNvSpPr>
                  <a:spLocks/>
                </p:cNvSpPr>
                <p:nvPr/>
              </p:nvSpPr>
              <p:spPr bwMode="auto">
                <a:xfrm>
                  <a:off x="4464" y="1792"/>
                  <a:ext cx="502" cy="80"/>
                </a:xfrm>
                <a:custGeom>
                  <a:avLst/>
                  <a:gdLst>
                    <a:gd name="T0" fmla="*/ 0 w 1506"/>
                    <a:gd name="T1" fmla="*/ 168 h 240"/>
                    <a:gd name="T2" fmla="*/ 104 w 1506"/>
                    <a:gd name="T3" fmla="*/ 122 h 240"/>
                    <a:gd name="T4" fmla="*/ 179 w 1506"/>
                    <a:gd name="T5" fmla="*/ 93 h 240"/>
                    <a:gd name="T6" fmla="*/ 256 w 1506"/>
                    <a:gd name="T7" fmla="*/ 74 h 240"/>
                    <a:gd name="T8" fmla="*/ 356 w 1506"/>
                    <a:gd name="T9" fmla="*/ 51 h 240"/>
                    <a:gd name="T10" fmla="*/ 468 w 1506"/>
                    <a:gd name="T11" fmla="*/ 34 h 240"/>
                    <a:gd name="T12" fmla="*/ 629 w 1506"/>
                    <a:gd name="T13" fmla="*/ 13 h 240"/>
                    <a:gd name="T14" fmla="*/ 851 w 1506"/>
                    <a:gd name="T15" fmla="*/ 0 h 240"/>
                    <a:gd name="T16" fmla="*/ 998 w 1506"/>
                    <a:gd name="T17" fmla="*/ 0 h 240"/>
                    <a:gd name="T18" fmla="*/ 1102 w 1506"/>
                    <a:gd name="T19" fmla="*/ 5 h 240"/>
                    <a:gd name="T20" fmla="*/ 1223 w 1506"/>
                    <a:gd name="T21" fmla="*/ 16 h 240"/>
                    <a:gd name="T22" fmla="*/ 1322 w 1506"/>
                    <a:gd name="T23" fmla="*/ 28 h 240"/>
                    <a:gd name="T24" fmla="*/ 1426 w 1506"/>
                    <a:gd name="T25" fmla="*/ 51 h 240"/>
                    <a:gd name="T26" fmla="*/ 1506 w 1506"/>
                    <a:gd name="T27" fmla="*/ 80 h 240"/>
                    <a:gd name="T28" fmla="*/ 1481 w 1506"/>
                    <a:gd name="T29" fmla="*/ 163 h 240"/>
                    <a:gd name="T30" fmla="*/ 1405 w 1506"/>
                    <a:gd name="T31" fmla="*/ 140 h 240"/>
                    <a:gd name="T32" fmla="*/ 1312 w 1506"/>
                    <a:gd name="T33" fmla="*/ 121 h 240"/>
                    <a:gd name="T34" fmla="*/ 1223 w 1506"/>
                    <a:gd name="T35" fmla="*/ 103 h 240"/>
                    <a:gd name="T36" fmla="*/ 1135 w 1506"/>
                    <a:gd name="T37" fmla="*/ 93 h 240"/>
                    <a:gd name="T38" fmla="*/ 1054 w 1506"/>
                    <a:gd name="T39" fmla="*/ 93 h 240"/>
                    <a:gd name="T40" fmla="*/ 931 w 1506"/>
                    <a:gd name="T41" fmla="*/ 91 h 240"/>
                    <a:gd name="T42" fmla="*/ 821 w 1506"/>
                    <a:gd name="T43" fmla="*/ 93 h 240"/>
                    <a:gd name="T44" fmla="*/ 629 w 1506"/>
                    <a:gd name="T45" fmla="*/ 106 h 240"/>
                    <a:gd name="T46" fmla="*/ 506 w 1506"/>
                    <a:gd name="T47" fmla="*/ 117 h 240"/>
                    <a:gd name="T48" fmla="*/ 441 w 1506"/>
                    <a:gd name="T49" fmla="*/ 127 h 240"/>
                    <a:gd name="T50" fmla="*/ 364 w 1506"/>
                    <a:gd name="T51" fmla="*/ 137 h 240"/>
                    <a:gd name="T52" fmla="*/ 286 w 1506"/>
                    <a:gd name="T53" fmla="*/ 153 h 240"/>
                    <a:gd name="T54" fmla="*/ 198 w 1506"/>
                    <a:gd name="T55" fmla="*/ 179 h 240"/>
                    <a:gd name="T56" fmla="*/ 145 w 1506"/>
                    <a:gd name="T57" fmla="*/ 194 h 240"/>
                    <a:gd name="T58" fmla="*/ 88 w 1506"/>
                    <a:gd name="T59" fmla="*/ 220 h 240"/>
                    <a:gd name="T60" fmla="*/ 38 w 1506"/>
                    <a:gd name="T61" fmla="*/ 240 h 240"/>
                    <a:gd name="T62" fmla="*/ 0 w 1506"/>
                    <a:gd name="T63" fmla="*/ 168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506" h="240">
                      <a:moveTo>
                        <a:pt x="0" y="168"/>
                      </a:moveTo>
                      <a:lnTo>
                        <a:pt x="104" y="122"/>
                      </a:lnTo>
                      <a:lnTo>
                        <a:pt x="179" y="93"/>
                      </a:lnTo>
                      <a:lnTo>
                        <a:pt x="256" y="74"/>
                      </a:lnTo>
                      <a:lnTo>
                        <a:pt x="356" y="51"/>
                      </a:lnTo>
                      <a:lnTo>
                        <a:pt x="468" y="34"/>
                      </a:lnTo>
                      <a:lnTo>
                        <a:pt x="629" y="13"/>
                      </a:lnTo>
                      <a:lnTo>
                        <a:pt x="851" y="0"/>
                      </a:lnTo>
                      <a:lnTo>
                        <a:pt x="998" y="0"/>
                      </a:lnTo>
                      <a:lnTo>
                        <a:pt x="1102" y="5"/>
                      </a:lnTo>
                      <a:lnTo>
                        <a:pt x="1223" y="16"/>
                      </a:lnTo>
                      <a:lnTo>
                        <a:pt x="1322" y="28"/>
                      </a:lnTo>
                      <a:lnTo>
                        <a:pt x="1426" y="51"/>
                      </a:lnTo>
                      <a:lnTo>
                        <a:pt x="1506" y="80"/>
                      </a:lnTo>
                      <a:lnTo>
                        <a:pt x="1481" y="163"/>
                      </a:lnTo>
                      <a:lnTo>
                        <a:pt x="1405" y="140"/>
                      </a:lnTo>
                      <a:lnTo>
                        <a:pt x="1312" y="121"/>
                      </a:lnTo>
                      <a:lnTo>
                        <a:pt x="1223" y="103"/>
                      </a:lnTo>
                      <a:lnTo>
                        <a:pt x="1135" y="93"/>
                      </a:lnTo>
                      <a:lnTo>
                        <a:pt x="1054" y="93"/>
                      </a:lnTo>
                      <a:lnTo>
                        <a:pt x="931" y="91"/>
                      </a:lnTo>
                      <a:lnTo>
                        <a:pt x="821" y="93"/>
                      </a:lnTo>
                      <a:lnTo>
                        <a:pt x="629" y="106"/>
                      </a:lnTo>
                      <a:lnTo>
                        <a:pt x="506" y="117"/>
                      </a:lnTo>
                      <a:lnTo>
                        <a:pt x="441" y="127"/>
                      </a:lnTo>
                      <a:lnTo>
                        <a:pt x="364" y="137"/>
                      </a:lnTo>
                      <a:lnTo>
                        <a:pt x="286" y="153"/>
                      </a:lnTo>
                      <a:lnTo>
                        <a:pt x="198" y="179"/>
                      </a:lnTo>
                      <a:lnTo>
                        <a:pt x="145" y="194"/>
                      </a:lnTo>
                      <a:lnTo>
                        <a:pt x="88" y="220"/>
                      </a:lnTo>
                      <a:lnTo>
                        <a:pt x="38" y="240"/>
                      </a:lnTo>
                      <a:lnTo>
                        <a:pt x="0" y="168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11" name="Freeform 55"/>
                <p:cNvSpPr>
                  <a:spLocks/>
                </p:cNvSpPr>
                <p:nvPr/>
              </p:nvSpPr>
              <p:spPr bwMode="auto">
                <a:xfrm>
                  <a:off x="4470" y="1790"/>
                  <a:ext cx="477" cy="59"/>
                </a:xfrm>
                <a:custGeom>
                  <a:avLst/>
                  <a:gdLst>
                    <a:gd name="T0" fmla="*/ 15 w 1432"/>
                    <a:gd name="T1" fmla="*/ 178 h 178"/>
                    <a:gd name="T2" fmla="*/ 101 w 1432"/>
                    <a:gd name="T3" fmla="*/ 140 h 178"/>
                    <a:gd name="T4" fmla="*/ 223 w 1432"/>
                    <a:gd name="T5" fmla="*/ 103 h 178"/>
                    <a:gd name="T6" fmla="*/ 382 w 1432"/>
                    <a:gd name="T7" fmla="*/ 62 h 178"/>
                    <a:gd name="T8" fmla="*/ 516 w 1432"/>
                    <a:gd name="T9" fmla="*/ 41 h 178"/>
                    <a:gd name="T10" fmla="*/ 641 w 1432"/>
                    <a:gd name="T11" fmla="*/ 26 h 178"/>
                    <a:gd name="T12" fmla="*/ 796 w 1432"/>
                    <a:gd name="T13" fmla="*/ 23 h 178"/>
                    <a:gd name="T14" fmla="*/ 940 w 1432"/>
                    <a:gd name="T15" fmla="*/ 20 h 178"/>
                    <a:gd name="T16" fmla="*/ 1050 w 1432"/>
                    <a:gd name="T17" fmla="*/ 26 h 178"/>
                    <a:gd name="T18" fmla="*/ 1155 w 1432"/>
                    <a:gd name="T19" fmla="*/ 34 h 178"/>
                    <a:gd name="T20" fmla="*/ 1253 w 1432"/>
                    <a:gd name="T21" fmla="*/ 37 h 178"/>
                    <a:gd name="T22" fmla="*/ 1368 w 1432"/>
                    <a:gd name="T23" fmla="*/ 57 h 178"/>
                    <a:gd name="T24" fmla="*/ 1425 w 1432"/>
                    <a:gd name="T25" fmla="*/ 77 h 178"/>
                    <a:gd name="T26" fmla="*/ 1432 w 1432"/>
                    <a:gd name="T27" fmla="*/ 60 h 178"/>
                    <a:gd name="T28" fmla="*/ 1365 w 1432"/>
                    <a:gd name="T29" fmla="*/ 41 h 178"/>
                    <a:gd name="T30" fmla="*/ 1285 w 1432"/>
                    <a:gd name="T31" fmla="*/ 26 h 178"/>
                    <a:gd name="T32" fmla="*/ 1216 w 1432"/>
                    <a:gd name="T33" fmla="*/ 20 h 178"/>
                    <a:gd name="T34" fmla="*/ 1106 w 1432"/>
                    <a:gd name="T35" fmla="*/ 8 h 178"/>
                    <a:gd name="T36" fmla="*/ 1019 w 1432"/>
                    <a:gd name="T37" fmla="*/ 8 h 178"/>
                    <a:gd name="T38" fmla="*/ 870 w 1432"/>
                    <a:gd name="T39" fmla="*/ 0 h 178"/>
                    <a:gd name="T40" fmla="*/ 724 w 1432"/>
                    <a:gd name="T41" fmla="*/ 8 h 178"/>
                    <a:gd name="T42" fmla="*/ 605 w 1432"/>
                    <a:gd name="T43" fmla="*/ 15 h 178"/>
                    <a:gd name="T44" fmla="*/ 473 w 1432"/>
                    <a:gd name="T45" fmla="*/ 31 h 178"/>
                    <a:gd name="T46" fmla="*/ 363 w 1432"/>
                    <a:gd name="T47" fmla="*/ 52 h 178"/>
                    <a:gd name="T48" fmla="*/ 250 w 1432"/>
                    <a:gd name="T49" fmla="*/ 72 h 178"/>
                    <a:gd name="T50" fmla="*/ 159 w 1432"/>
                    <a:gd name="T51" fmla="*/ 100 h 178"/>
                    <a:gd name="T52" fmla="*/ 93 w 1432"/>
                    <a:gd name="T53" fmla="*/ 121 h 178"/>
                    <a:gd name="T54" fmla="*/ 30 w 1432"/>
                    <a:gd name="T55" fmla="*/ 144 h 178"/>
                    <a:gd name="T56" fmla="*/ 0 w 1432"/>
                    <a:gd name="T57" fmla="*/ 166 h 178"/>
                    <a:gd name="T58" fmla="*/ 15 w 1432"/>
                    <a:gd name="T59" fmla="*/ 178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432" h="178">
                      <a:moveTo>
                        <a:pt x="15" y="178"/>
                      </a:moveTo>
                      <a:lnTo>
                        <a:pt x="101" y="140"/>
                      </a:lnTo>
                      <a:lnTo>
                        <a:pt x="223" y="103"/>
                      </a:lnTo>
                      <a:lnTo>
                        <a:pt x="382" y="62"/>
                      </a:lnTo>
                      <a:lnTo>
                        <a:pt x="516" y="41"/>
                      </a:lnTo>
                      <a:lnTo>
                        <a:pt x="641" y="26"/>
                      </a:lnTo>
                      <a:lnTo>
                        <a:pt x="796" y="23"/>
                      </a:lnTo>
                      <a:lnTo>
                        <a:pt x="940" y="20"/>
                      </a:lnTo>
                      <a:lnTo>
                        <a:pt x="1050" y="26"/>
                      </a:lnTo>
                      <a:lnTo>
                        <a:pt x="1155" y="34"/>
                      </a:lnTo>
                      <a:lnTo>
                        <a:pt x="1253" y="37"/>
                      </a:lnTo>
                      <a:lnTo>
                        <a:pt x="1368" y="57"/>
                      </a:lnTo>
                      <a:lnTo>
                        <a:pt x="1425" y="77"/>
                      </a:lnTo>
                      <a:lnTo>
                        <a:pt x="1432" y="60"/>
                      </a:lnTo>
                      <a:lnTo>
                        <a:pt x="1365" y="41"/>
                      </a:lnTo>
                      <a:lnTo>
                        <a:pt x="1285" y="26"/>
                      </a:lnTo>
                      <a:lnTo>
                        <a:pt x="1216" y="20"/>
                      </a:lnTo>
                      <a:lnTo>
                        <a:pt x="1106" y="8"/>
                      </a:lnTo>
                      <a:lnTo>
                        <a:pt x="1019" y="8"/>
                      </a:lnTo>
                      <a:lnTo>
                        <a:pt x="870" y="0"/>
                      </a:lnTo>
                      <a:lnTo>
                        <a:pt x="724" y="8"/>
                      </a:lnTo>
                      <a:lnTo>
                        <a:pt x="605" y="15"/>
                      </a:lnTo>
                      <a:lnTo>
                        <a:pt x="473" y="31"/>
                      </a:lnTo>
                      <a:lnTo>
                        <a:pt x="363" y="52"/>
                      </a:lnTo>
                      <a:lnTo>
                        <a:pt x="250" y="72"/>
                      </a:lnTo>
                      <a:lnTo>
                        <a:pt x="159" y="100"/>
                      </a:lnTo>
                      <a:lnTo>
                        <a:pt x="93" y="121"/>
                      </a:lnTo>
                      <a:lnTo>
                        <a:pt x="30" y="144"/>
                      </a:lnTo>
                      <a:lnTo>
                        <a:pt x="0" y="166"/>
                      </a:lnTo>
                      <a:lnTo>
                        <a:pt x="15" y="1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12" name="Freeform 56"/>
                <p:cNvSpPr>
                  <a:spLocks/>
                </p:cNvSpPr>
                <p:nvPr/>
              </p:nvSpPr>
              <p:spPr bwMode="auto">
                <a:xfrm>
                  <a:off x="4483" y="1820"/>
                  <a:ext cx="455" cy="51"/>
                </a:xfrm>
                <a:custGeom>
                  <a:avLst/>
                  <a:gdLst>
                    <a:gd name="T0" fmla="*/ 0 w 1366"/>
                    <a:gd name="T1" fmla="*/ 135 h 154"/>
                    <a:gd name="T2" fmla="*/ 79 w 1366"/>
                    <a:gd name="T3" fmla="*/ 104 h 154"/>
                    <a:gd name="T4" fmla="*/ 168 w 1366"/>
                    <a:gd name="T5" fmla="*/ 76 h 154"/>
                    <a:gd name="T6" fmla="*/ 286 w 1366"/>
                    <a:gd name="T7" fmla="*/ 44 h 154"/>
                    <a:gd name="T8" fmla="*/ 409 w 1366"/>
                    <a:gd name="T9" fmla="*/ 28 h 154"/>
                    <a:gd name="T10" fmla="*/ 543 w 1366"/>
                    <a:gd name="T11" fmla="*/ 10 h 154"/>
                    <a:gd name="T12" fmla="*/ 690 w 1366"/>
                    <a:gd name="T13" fmla="*/ 5 h 154"/>
                    <a:gd name="T14" fmla="*/ 798 w 1366"/>
                    <a:gd name="T15" fmla="*/ 0 h 154"/>
                    <a:gd name="T16" fmla="*/ 912 w 1366"/>
                    <a:gd name="T17" fmla="*/ 0 h 154"/>
                    <a:gd name="T18" fmla="*/ 1031 w 1366"/>
                    <a:gd name="T19" fmla="*/ 0 h 154"/>
                    <a:gd name="T20" fmla="*/ 1119 w 1366"/>
                    <a:gd name="T21" fmla="*/ 5 h 154"/>
                    <a:gd name="T22" fmla="*/ 1202 w 1366"/>
                    <a:gd name="T23" fmla="*/ 16 h 154"/>
                    <a:gd name="T24" fmla="*/ 1290 w 1366"/>
                    <a:gd name="T25" fmla="*/ 31 h 154"/>
                    <a:gd name="T26" fmla="*/ 1366 w 1366"/>
                    <a:gd name="T27" fmla="*/ 52 h 154"/>
                    <a:gd name="T28" fmla="*/ 1354 w 1366"/>
                    <a:gd name="T29" fmla="*/ 76 h 154"/>
                    <a:gd name="T30" fmla="*/ 1229 w 1366"/>
                    <a:gd name="T31" fmla="*/ 36 h 154"/>
                    <a:gd name="T32" fmla="*/ 1146 w 1366"/>
                    <a:gd name="T33" fmla="*/ 19 h 154"/>
                    <a:gd name="T34" fmla="*/ 1055 w 1366"/>
                    <a:gd name="T35" fmla="*/ 16 h 154"/>
                    <a:gd name="T36" fmla="*/ 930 w 1366"/>
                    <a:gd name="T37" fmla="*/ 13 h 154"/>
                    <a:gd name="T38" fmla="*/ 786 w 1366"/>
                    <a:gd name="T39" fmla="*/ 13 h 154"/>
                    <a:gd name="T40" fmla="*/ 677 w 1366"/>
                    <a:gd name="T41" fmla="*/ 19 h 154"/>
                    <a:gd name="T42" fmla="*/ 563 w 1366"/>
                    <a:gd name="T43" fmla="*/ 25 h 154"/>
                    <a:gd name="T44" fmla="*/ 466 w 1366"/>
                    <a:gd name="T45" fmla="*/ 34 h 154"/>
                    <a:gd name="T46" fmla="*/ 362 w 1366"/>
                    <a:gd name="T47" fmla="*/ 50 h 154"/>
                    <a:gd name="T48" fmla="*/ 271 w 1366"/>
                    <a:gd name="T49" fmla="*/ 65 h 154"/>
                    <a:gd name="T50" fmla="*/ 180 w 1366"/>
                    <a:gd name="T51" fmla="*/ 89 h 154"/>
                    <a:gd name="T52" fmla="*/ 91 w 1366"/>
                    <a:gd name="T53" fmla="*/ 118 h 154"/>
                    <a:gd name="T54" fmla="*/ 5 w 1366"/>
                    <a:gd name="T55" fmla="*/ 154 h 154"/>
                    <a:gd name="T56" fmla="*/ 0 w 1366"/>
                    <a:gd name="T57" fmla="*/ 135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366" h="154">
                      <a:moveTo>
                        <a:pt x="0" y="135"/>
                      </a:moveTo>
                      <a:lnTo>
                        <a:pt x="79" y="104"/>
                      </a:lnTo>
                      <a:lnTo>
                        <a:pt x="168" y="76"/>
                      </a:lnTo>
                      <a:lnTo>
                        <a:pt x="286" y="44"/>
                      </a:lnTo>
                      <a:lnTo>
                        <a:pt x="409" y="28"/>
                      </a:lnTo>
                      <a:lnTo>
                        <a:pt x="543" y="10"/>
                      </a:lnTo>
                      <a:lnTo>
                        <a:pt x="690" y="5"/>
                      </a:lnTo>
                      <a:lnTo>
                        <a:pt x="798" y="0"/>
                      </a:lnTo>
                      <a:lnTo>
                        <a:pt x="912" y="0"/>
                      </a:lnTo>
                      <a:lnTo>
                        <a:pt x="1031" y="0"/>
                      </a:lnTo>
                      <a:lnTo>
                        <a:pt x="1119" y="5"/>
                      </a:lnTo>
                      <a:lnTo>
                        <a:pt x="1202" y="16"/>
                      </a:lnTo>
                      <a:lnTo>
                        <a:pt x="1290" y="31"/>
                      </a:lnTo>
                      <a:lnTo>
                        <a:pt x="1366" y="52"/>
                      </a:lnTo>
                      <a:lnTo>
                        <a:pt x="1354" y="76"/>
                      </a:lnTo>
                      <a:lnTo>
                        <a:pt x="1229" y="36"/>
                      </a:lnTo>
                      <a:lnTo>
                        <a:pt x="1146" y="19"/>
                      </a:lnTo>
                      <a:lnTo>
                        <a:pt x="1055" y="16"/>
                      </a:lnTo>
                      <a:lnTo>
                        <a:pt x="930" y="13"/>
                      </a:lnTo>
                      <a:lnTo>
                        <a:pt x="786" y="13"/>
                      </a:lnTo>
                      <a:lnTo>
                        <a:pt x="677" y="19"/>
                      </a:lnTo>
                      <a:lnTo>
                        <a:pt x="563" y="25"/>
                      </a:lnTo>
                      <a:lnTo>
                        <a:pt x="466" y="34"/>
                      </a:lnTo>
                      <a:lnTo>
                        <a:pt x="362" y="50"/>
                      </a:lnTo>
                      <a:lnTo>
                        <a:pt x="271" y="65"/>
                      </a:lnTo>
                      <a:lnTo>
                        <a:pt x="180" y="89"/>
                      </a:lnTo>
                      <a:lnTo>
                        <a:pt x="91" y="118"/>
                      </a:lnTo>
                      <a:lnTo>
                        <a:pt x="5" y="154"/>
                      </a:lnTo>
                      <a:lnTo>
                        <a:pt x="0" y="1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45113" name="Group 57"/>
              <p:cNvGrpSpPr>
                <a:grpSpLocks/>
              </p:cNvGrpSpPr>
              <p:nvPr/>
            </p:nvGrpSpPr>
            <p:grpSpPr bwMode="auto">
              <a:xfrm>
                <a:off x="2310" y="2083"/>
                <a:ext cx="255" cy="369"/>
                <a:chOff x="4317" y="1757"/>
                <a:chExt cx="202" cy="293"/>
              </a:xfrm>
            </p:grpSpPr>
            <p:sp>
              <p:nvSpPr>
                <p:cNvPr id="45114" name="Freeform 58"/>
                <p:cNvSpPr>
                  <a:spLocks/>
                </p:cNvSpPr>
                <p:nvPr/>
              </p:nvSpPr>
              <p:spPr bwMode="auto">
                <a:xfrm>
                  <a:off x="4334" y="1758"/>
                  <a:ext cx="184" cy="284"/>
                </a:xfrm>
                <a:custGeom>
                  <a:avLst/>
                  <a:gdLst>
                    <a:gd name="T0" fmla="*/ 0 w 553"/>
                    <a:gd name="T1" fmla="*/ 59 h 850"/>
                    <a:gd name="T2" fmla="*/ 45 w 553"/>
                    <a:gd name="T3" fmla="*/ 52 h 850"/>
                    <a:gd name="T4" fmla="*/ 90 w 553"/>
                    <a:gd name="T5" fmla="*/ 52 h 850"/>
                    <a:gd name="T6" fmla="*/ 130 w 553"/>
                    <a:gd name="T7" fmla="*/ 83 h 850"/>
                    <a:gd name="T8" fmla="*/ 186 w 553"/>
                    <a:gd name="T9" fmla="*/ 121 h 850"/>
                    <a:gd name="T10" fmla="*/ 217 w 553"/>
                    <a:gd name="T11" fmla="*/ 152 h 850"/>
                    <a:gd name="T12" fmla="*/ 248 w 553"/>
                    <a:gd name="T13" fmla="*/ 189 h 850"/>
                    <a:gd name="T14" fmla="*/ 284 w 553"/>
                    <a:gd name="T15" fmla="*/ 249 h 850"/>
                    <a:gd name="T16" fmla="*/ 315 w 553"/>
                    <a:gd name="T17" fmla="*/ 302 h 850"/>
                    <a:gd name="T18" fmla="*/ 352 w 553"/>
                    <a:gd name="T19" fmla="*/ 363 h 850"/>
                    <a:gd name="T20" fmla="*/ 376 w 553"/>
                    <a:gd name="T21" fmla="*/ 418 h 850"/>
                    <a:gd name="T22" fmla="*/ 410 w 553"/>
                    <a:gd name="T23" fmla="*/ 501 h 850"/>
                    <a:gd name="T24" fmla="*/ 429 w 553"/>
                    <a:gd name="T25" fmla="*/ 578 h 850"/>
                    <a:gd name="T26" fmla="*/ 447 w 553"/>
                    <a:gd name="T27" fmla="*/ 644 h 850"/>
                    <a:gd name="T28" fmla="*/ 455 w 553"/>
                    <a:gd name="T29" fmla="*/ 706 h 850"/>
                    <a:gd name="T30" fmla="*/ 447 w 553"/>
                    <a:gd name="T31" fmla="*/ 778 h 850"/>
                    <a:gd name="T32" fmla="*/ 439 w 553"/>
                    <a:gd name="T33" fmla="*/ 816 h 850"/>
                    <a:gd name="T34" fmla="*/ 413 w 553"/>
                    <a:gd name="T35" fmla="*/ 850 h 850"/>
                    <a:gd name="T36" fmla="*/ 530 w 553"/>
                    <a:gd name="T37" fmla="*/ 781 h 850"/>
                    <a:gd name="T38" fmla="*/ 550 w 553"/>
                    <a:gd name="T39" fmla="*/ 725 h 850"/>
                    <a:gd name="T40" fmla="*/ 553 w 553"/>
                    <a:gd name="T41" fmla="*/ 677 h 850"/>
                    <a:gd name="T42" fmla="*/ 545 w 553"/>
                    <a:gd name="T43" fmla="*/ 615 h 850"/>
                    <a:gd name="T44" fmla="*/ 536 w 553"/>
                    <a:gd name="T45" fmla="*/ 536 h 850"/>
                    <a:gd name="T46" fmla="*/ 511 w 553"/>
                    <a:gd name="T47" fmla="*/ 448 h 850"/>
                    <a:gd name="T48" fmla="*/ 482 w 553"/>
                    <a:gd name="T49" fmla="*/ 376 h 850"/>
                    <a:gd name="T50" fmla="*/ 441 w 553"/>
                    <a:gd name="T51" fmla="*/ 285 h 850"/>
                    <a:gd name="T52" fmla="*/ 382 w 553"/>
                    <a:gd name="T53" fmla="*/ 182 h 850"/>
                    <a:gd name="T54" fmla="*/ 320 w 553"/>
                    <a:gd name="T55" fmla="*/ 108 h 850"/>
                    <a:gd name="T56" fmla="*/ 257 w 553"/>
                    <a:gd name="T57" fmla="*/ 44 h 850"/>
                    <a:gd name="T58" fmla="*/ 223 w 553"/>
                    <a:gd name="T59" fmla="*/ 25 h 850"/>
                    <a:gd name="T60" fmla="*/ 179 w 553"/>
                    <a:gd name="T61" fmla="*/ 4 h 850"/>
                    <a:gd name="T62" fmla="*/ 156 w 553"/>
                    <a:gd name="T63" fmla="*/ 0 h 850"/>
                    <a:gd name="T64" fmla="*/ 0 w 553"/>
                    <a:gd name="T65" fmla="*/ 59 h 8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553" h="850">
                      <a:moveTo>
                        <a:pt x="0" y="59"/>
                      </a:moveTo>
                      <a:lnTo>
                        <a:pt x="45" y="52"/>
                      </a:lnTo>
                      <a:lnTo>
                        <a:pt x="90" y="52"/>
                      </a:lnTo>
                      <a:lnTo>
                        <a:pt x="130" y="83"/>
                      </a:lnTo>
                      <a:lnTo>
                        <a:pt x="186" y="121"/>
                      </a:lnTo>
                      <a:lnTo>
                        <a:pt x="217" y="152"/>
                      </a:lnTo>
                      <a:lnTo>
                        <a:pt x="248" y="189"/>
                      </a:lnTo>
                      <a:lnTo>
                        <a:pt x="284" y="249"/>
                      </a:lnTo>
                      <a:lnTo>
                        <a:pt x="315" y="302"/>
                      </a:lnTo>
                      <a:lnTo>
                        <a:pt x="352" y="363"/>
                      </a:lnTo>
                      <a:lnTo>
                        <a:pt x="376" y="418"/>
                      </a:lnTo>
                      <a:lnTo>
                        <a:pt x="410" y="501"/>
                      </a:lnTo>
                      <a:lnTo>
                        <a:pt x="429" y="578"/>
                      </a:lnTo>
                      <a:lnTo>
                        <a:pt x="447" y="644"/>
                      </a:lnTo>
                      <a:lnTo>
                        <a:pt x="455" y="706"/>
                      </a:lnTo>
                      <a:lnTo>
                        <a:pt x="447" y="778"/>
                      </a:lnTo>
                      <a:lnTo>
                        <a:pt x="439" y="816"/>
                      </a:lnTo>
                      <a:lnTo>
                        <a:pt x="413" y="850"/>
                      </a:lnTo>
                      <a:lnTo>
                        <a:pt x="530" y="781"/>
                      </a:lnTo>
                      <a:lnTo>
                        <a:pt x="550" y="725"/>
                      </a:lnTo>
                      <a:lnTo>
                        <a:pt x="553" y="677"/>
                      </a:lnTo>
                      <a:lnTo>
                        <a:pt x="545" y="615"/>
                      </a:lnTo>
                      <a:lnTo>
                        <a:pt x="536" y="536"/>
                      </a:lnTo>
                      <a:lnTo>
                        <a:pt x="511" y="448"/>
                      </a:lnTo>
                      <a:lnTo>
                        <a:pt x="482" y="376"/>
                      </a:lnTo>
                      <a:lnTo>
                        <a:pt x="441" y="285"/>
                      </a:lnTo>
                      <a:lnTo>
                        <a:pt x="382" y="182"/>
                      </a:lnTo>
                      <a:lnTo>
                        <a:pt x="320" y="108"/>
                      </a:lnTo>
                      <a:lnTo>
                        <a:pt x="257" y="44"/>
                      </a:lnTo>
                      <a:lnTo>
                        <a:pt x="223" y="25"/>
                      </a:lnTo>
                      <a:lnTo>
                        <a:pt x="179" y="4"/>
                      </a:lnTo>
                      <a:lnTo>
                        <a:pt x="156" y="0"/>
                      </a:ln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15" name="Freeform 59"/>
                <p:cNvSpPr>
                  <a:spLocks/>
                </p:cNvSpPr>
                <p:nvPr/>
              </p:nvSpPr>
              <p:spPr bwMode="auto">
                <a:xfrm>
                  <a:off x="4382" y="1881"/>
                  <a:ext cx="43" cy="63"/>
                </a:xfrm>
                <a:custGeom>
                  <a:avLst/>
                  <a:gdLst>
                    <a:gd name="T0" fmla="*/ 112 w 128"/>
                    <a:gd name="T1" fmla="*/ 73 h 190"/>
                    <a:gd name="T2" fmla="*/ 102 w 128"/>
                    <a:gd name="T3" fmla="*/ 58 h 190"/>
                    <a:gd name="T4" fmla="*/ 94 w 128"/>
                    <a:gd name="T5" fmla="*/ 44 h 190"/>
                    <a:gd name="T6" fmla="*/ 82 w 128"/>
                    <a:gd name="T7" fmla="*/ 30 h 190"/>
                    <a:gd name="T8" fmla="*/ 71 w 128"/>
                    <a:gd name="T9" fmla="*/ 19 h 190"/>
                    <a:gd name="T10" fmla="*/ 60 w 128"/>
                    <a:gd name="T11" fmla="*/ 11 h 190"/>
                    <a:gd name="T12" fmla="*/ 48 w 128"/>
                    <a:gd name="T13" fmla="*/ 6 h 190"/>
                    <a:gd name="T14" fmla="*/ 38 w 128"/>
                    <a:gd name="T15" fmla="*/ 0 h 190"/>
                    <a:gd name="T16" fmla="*/ 27 w 128"/>
                    <a:gd name="T17" fmla="*/ 0 h 190"/>
                    <a:gd name="T18" fmla="*/ 19 w 128"/>
                    <a:gd name="T19" fmla="*/ 3 h 190"/>
                    <a:gd name="T20" fmla="*/ 12 w 128"/>
                    <a:gd name="T21" fmla="*/ 8 h 190"/>
                    <a:gd name="T22" fmla="*/ 6 w 128"/>
                    <a:gd name="T23" fmla="*/ 15 h 190"/>
                    <a:gd name="T24" fmla="*/ 3 w 128"/>
                    <a:gd name="T25" fmla="*/ 26 h 190"/>
                    <a:gd name="T26" fmla="*/ 0 w 128"/>
                    <a:gd name="T27" fmla="*/ 38 h 190"/>
                    <a:gd name="T28" fmla="*/ 0 w 128"/>
                    <a:gd name="T29" fmla="*/ 50 h 190"/>
                    <a:gd name="T30" fmla="*/ 2 w 128"/>
                    <a:gd name="T31" fmla="*/ 68 h 190"/>
                    <a:gd name="T32" fmla="*/ 4 w 128"/>
                    <a:gd name="T33" fmla="*/ 84 h 190"/>
                    <a:gd name="T34" fmla="*/ 11 w 128"/>
                    <a:gd name="T35" fmla="*/ 99 h 190"/>
                    <a:gd name="T36" fmla="*/ 17 w 128"/>
                    <a:gd name="T37" fmla="*/ 117 h 190"/>
                    <a:gd name="T38" fmla="*/ 26 w 128"/>
                    <a:gd name="T39" fmla="*/ 132 h 190"/>
                    <a:gd name="T40" fmla="*/ 34 w 128"/>
                    <a:gd name="T41" fmla="*/ 147 h 190"/>
                    <a:gd name="T42" fmla="*/ 46 w 128"/>
                    <a:gd name="T43" fmla="*/ 160 h 190"/>
                    <a:gd name="T44" fmla="*/ 57 w 128"/>
                    <a:gd name="T45" fmla="*/ 171 h 190"/>
                    <a:gd name="T46" fmla="*/ 68 w 128"/>
                    <a:gd name="T47" fmla="*/ 179 h 190"/>
                    <a:gd name="T48" fmla="*/ 80 w 128"/>
                    <a:gd name="T49" fmla="*/ 185 h 190"/>
                    <a:gd name="T50" fmla="*/ 90 w 128"/>
                    <a:gd name="T51" fmla="*/ 190 h 190"/>
                    <a:gd name="T52" fmla="*/ 101 w 128"/>
                    <a:gd name="T53" fmla="*/ 190 h 190"/>
                    <a:gd name="T54" fmla="*/ 109 w 128"/>
                    <a:gd name="T55" fmla="*/ 187 h 190"/>
                    <a:gd name="T56" fmla="*/ 116 w 128"/>
                    <a:gd name="T57" fmla="*/ 182 h 190"/>
                    <a:gd name="T58" fmla="*/ 122 w 128"/>
                    <a:gd name="T59" fmla="*/ 175 h 190"/>
                    <a:gd name="T60" fmla="*/ 125 w 128"/>
                    <a:gd name="T61" fmla="*/ 164 h 190"/>
                    <a:gd name="T62" fmla="*/ 128 w 128"/>
                    <a:gd name="T63" fmla="*/ 152 h 190"/>
                    <a:gd name="T64" fmla="*/ 128 w 128"/>
                    <a:gd name="T65" fmla="*/ 140 h 190"/>
                    <a:gd name="T66" fmla="*/ 127 w 128"/>
                    <a:gd name="T67" fmla="*/ 122 h 190"/>
                    <a:gd name="T68" fmla="*/ 124 w 128"/>
                    <a:gd name="T69" fmla="*/ 106 h 190"/>
                    <a:gd name="T70" fmla="*/ 117 w 128"/>
                    <a:gd name="T71" fmla="*/ 91 h 190"/>
                    <a:gd name="T72" fmla="*/ 112 w 128"/>
                    <a:gd name="T73" fmla="*/ 73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28" h="190">
                      <a:moveTo>
                        <a:pt x="112" y="73"/>
                      </a:moveTo>
                      <a:lnTo>
                        <a:pt x="102" y="58"/>
                      </a:lnTo>
                      <a:lnTo>
                        <a:pt x="94" y="44"/>
                      </a:lnTo>
                      <a:lnTo>
                        <a:pt x="82" y="30"/>
                      </a:lnTo>
                      <a:lnTo>
                        <a:pt x="71" y="19"/>
                      </a:lnTo>
                      <a:lnTo>
                        <a:pt x="60" y="11"/>
                      </a:lnTo>
                      <a:lnTo>
                        <a:pt x="48" y="6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19" y="3"/>
                      </a:lnTo>
                      <a:lnTo>
                        <a:pt x="12" y="8"/>
                      </a:lnTo>
                      <a:lnTo>
                        <a:pt x="6" y="15"/>
                      </a:lnTo>
                      <a:lnTo>
                        <a:pt x="3" y="26"/>
                      </a:lnTo>
                      <a:lnTo>
                        <a:pt x="0" y="38"/>
                      </a:lnTo>
                      <a:lnTo>
                        <a:pt x="0" y="50"/>
                      </a:lnTo>
                      <a:lnTo>
                        <a:pt x="2" y="68"/>
                      </a:lnTo>
                      <a:lnTo>
                        <a:pt x="4" y="84"/>
                      </a:lnTo>
                      <a:lnTo>
                        <a:pt x="11" y="99"/>
                      </a:lnTo>
                      <a:lnTo>
                        <a:pt x="17" y="117"/>
                      </a:lnTo>
                      <a:lnTo>
                        <a:pt x="26" y="132"/>
                      </a:lnTo>
                      <a:lnTo>
                        <a:pt x="34" y="147"/>
                      </a:lnTo>
                      <a:lnTo>
                        <a:pt x="46" y="160"/>
                      </a:lnTo>
                      <a:lnTo>
                        <a:pt x="57" y="171"/>
                      </a:lnTo>
                      <a:lnTo>
                        <a:pt x="68" y="179"/>
                      </a:lnTo>
                      <a:lnTo>
                        <a:pt x="80" y="185"/>
                      </a:lnTo>
                      <a:lnTo>
                        <a:pt x="90" y="190"/>
                      </a:lnTo>
                      <a:lnTo>
                        <a:pt x="101" y="190"/>
                      </a:lnTo>
                      <a:lnTo>
                        <a:pt x="109" y="187"/>
                      </a:lnTo>
                      <a:lnTo>
                        <a:pt x="116" y="182"/>
                      </a:lnTo>
                      <a:lnTo>
                        <a:pt x="122" y="175"/>
                      </a:lnTo>
                      <a:lnTo>
                        <a:pt x="125" y="164"/>
                      </a:lnTo>
                      <a:lnTo>
                        <a:pt x="128" y="152"/>
                      </a:lnTo>
                      <a:lnTo>
                        <a:pt x="128" y="140"/>
                      </a:lnTo>
                      <a:lnTo>
                        <a:pt x="127" y="122"/>
                      </a:lnTo>
                      <a:lnTo>
                        <a:pt x="124" y="106"/>
                      </a:lnTo>
                      <a:lnTo>
                        <a:pt x="117" y="91"/>
                      </a:lnTo>
                      <a:lnTo>
                        <a:pt x="112" y="7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45116" name="Group 60"/>
                <p:cNvGrpSpPr>
                  <a:grpSpLocks/>
                </p:cNvGrpSpPr>
                <p:nvPr/>
              </p:nvGrpSpPr>
              <p:grpSpPr bwMode="auto">
                <a:xfrm>
                  <a:off x="4317" y="1757"/>
                  <a:ext cx="202" cy="293"/>
                  <a:chOff x="4317" y="1757"/>
                  <a:chExt cx="202" cy="293"/>
                </a:xfrm>
              </p:grpSpPr>
              <p:sp>
                <p:nvSpPr>
                  <p:cNvPr id="45117" name="Freeform 61"/>
                  <p:cNvSpPr>
                    <a:spLocks/>
                  </p:cNvSpPr>
                  <p:nvPr/>
                </p:nvSpPr>
                <p:spPr bwMode="auto">
                  <a:xfrm>
                    <a:off x="4337" y="1757"/>
                    <a:ext cx="182" cy="290"/>
                  </a:xfrm>
                  <a:custGeom>
                    <a:avLst/>
                    <a:gdLst>
                      <a:gd name="T0" fmla="*/ 139 w 545"/>
                      <a:gd name="T1" fmla="*/ 15 h 872"/>
                      <a:gd name="T2" fmla="*/ 241 w 545"/>
                      <a:gd name="T3" fmla="*/ 54 h 872"/>
                      <a:gd name="T4" fmla="*/ 347 w 545"/>
                      <a:gd name="T5" fmla="*/ 175 h 872"/>
                      <a:gd name="T6" fmla="*/ 421 w 545"/>
                      <a:gd name="T7" fmla="*/ 297 h 872"/>
                      <a:gd name="T8" fmla="*/ 491 w 545"/>
                      <a:gd name="T9" fmla="*/ 457 h 872"/>
                      <a:gd name="T10" fmla="*/ 523 w 545"/>
                      <a:gd name="T11" fmla="*/ 609 h 872"/>
                      <a:gd name="T12" fmla="*/ 530 w 545"/>
                      <a:gd name="T13" fmla="*/ 718 h 872"/>
                      <a:gd name="T14" fmla="*/ 510 w 545"/>
                      <a:gd name="T15" fmla="*/ 784 h 872"/>
                      <a:gd name="T16" fmla="*/ 449 w 545"/>
                      <a:gd name="T17" fmla="*/ 787 h 872"/>
                      <a:gd name="T18" fmla="*/ 451 w 545"/>
                      <a:gd name="T19" fmla="*/ 661 h 872"/>
                      <a:gd name="T20" fmla="*/ 419 w 545"/>
                      <a:gd name="T21" fmla="*/ 526 h 872"/>
                      <a:gd name="T22" fmla="*/ 370 w 545"/>
                      <a:gd name="T23" fmla="*/ 412 h 872"/>
                      <a:gd name="T24" fmla="*/ 290 w 545"/>
                      <a:gd name="T25" fmla="*/ 254 h 872"/>
                      <a:gd name="T26" fmla="*/ 220 w 545"/>
                      <a:gd name="T27" fmla="*/ 160 h 872"/>
                      <a:gd name="T28" fmla="*/ 129 w 545"/>
                      <a:gd name="T29" fmla="*/ 85 h 872"/>
                      <a:gd name="T30" fmla="*/ 64 w 545"/>
                      <a:gd name="T31" fmla="*/ 54 h 872"/>
                      <a:gd name="T32" fmla="*/ 151 w 545"/>
                      <a:gd name="T33" fmla="*/ 118 h 872"/>
                      <a:gd name="T34" fmla="*/ 250 w 545"/>
                      <a:gd name="T35" fmla="*/ 216 h 872"/>
                      <a:gd name="T36" fmla="*/ 322 w 545"/>
                      <a:gd name="T37" fmla="*/ 346 h 872"/>
                      <a:gd name="T38" fmla="*/ 386 w 545"/>
                      <a:gd name="T39" fmla="*/ 484 h 872"/>
                      <a:gd name="T40" fmla="*/ 428 w 545"/>
                      <a:gd name="T41" fmla="*/ 646 h 872"/>
                      <a:gd name="T42" fmla="*/ 434 w 545"/>
                      <a:gd name="T43" fmla="*/ 782 h 872"/>
                      <a:gd name="T44" fmla="*/ 392 w 545"/>
                      <a:gd name="T45" fmla="*/ 860 h 872"/>
                      <a:gd name="T46" fmla="*/ 397 w 545"/>
                      <a:gd name="T47" fmla="*/ 872 h 872"/>
                      <a:gd name="T48" fmla="*/ 545 w 545"/>
                      <a:gd name="T49" fmla="*/ 745 h 872"/>
                      <a:gd name="T50" fmla="*/ 538 w 545"/>
                      <a:gd name="T51" fmla="*/ 594 h 872"/>
                      <a:gd name="T52" fmla="*/ 510 w 545"/>
                      <a:gd name="T53" fmla="*/ 467 h 872"/>
                      <a:gd name="T54" fmla="*/ 464 w 545"/>
                      <a:gd name="T55" fmla="*/ 345 h 872"/>
                      <a:gd name="T56" fmla="*/ 382 w 545"/>
                      <a:gd name="T57" fmla="*/ 189 h 872"/>
                      <a:gd name="T58" fmla="*/ 280 w 545"/>
                      <a:gd name="T59" fmla="*/ 66 h 872"/>
                      <a:gd name="T60" fmla="*/ 176 w 545"/>
                      <a:gd name="T61" fmla="*/ 5 h 872"/>
                      <a:gd name="T62" fmla="*/ 0 w 545"/>
                      <a:gd name="T63" fmla="*/ 61 h 8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545" h="872">
                        <a:moveTo>
                          <a:pt x="0" y="61"/>
                        </a:moveTo>
                        <a:lnTo>
                          <a:pt x="139" y="15"/>
                        </a:lnTo>
                        <a:lnTo>
                          <a:pt x="191" y="30"/>
                        </a:lnTo>
                        <a:lnTo>
                          <a:pt x="241" y="54"/>
                        </a:lnTo>
                        <a:lnTo>
                          <a:pt x="286" y="98"/>
                        </a:lnTo>
                        <a:lnTo>
                          <a:pt x="347" y="175"/>
                        </a:lnTo>
                        <a:lnTo>
                          <a:pt x="389" y="236"/>
                        </a:lnTo>
                        <a:lnTo>
                          <a:pt x="421" y="297"/>
                        </a:lnTo>
                        <a:lnTo>
                          <a:pt x="461" y="379"/>
                        </a:lnTo>
                        <a:lnTo>
                          <a:pt x="491" y="457"/>
                        </a:lnTo>
                        <a:lnTo>
                          <a:pt x="510" y="533"/>
                        </a:lnTo>
                        <a:lnTo>
                          <a:pt x="523" y="609"/>
                        </a:lnTo>
                        <a:lnTo>
                          <a:pt x="530" y="673"/>
                        </a:lnTo>
                        <a:lnTo>
                          <a:pt x="530" y="718"/>
                        </a:lnTo>
                        <a:lnTo>
                          <a:pt x="521" y="760"/>
                        </a:lnTo>
                        <a:lnTo>
                          <a:pt x="510" y="784"/>
                        </a:lnTo>
                        <a:lnTo>
                          <a:pt x="431" y="833"/>
                        </a:lnTo>
                        <a:lnTo>
                          <a:pt x="449" y="787"/>
                        </a:lnTo>
                        <a:lnTo>
                          <a:pt x="451" y="735"/>
                        </a:lnTo>
                        <a:lnTo>
                          <a:pt x="451" y="661"/>
                        </a:lnTo>
                        <a:lnTo>
                          <a:pt x="434" y="594"/>
                        </a:lnTo>
                        <a:lnTo>
                          <a:pt x="419" y="526"/>
                        </a:lnTo>
                        <a:lnTo>
                          <a:pt x="398" y="475"/>
                        </a:lnTo>
                        <a:lnTo>
                          <a:pt x="370" y="412"/>
                        </a:lnTo>
                        <a:lnTo>
                          <a:pt x="332" y="334"/>
                        </a:lnTo>
                        <a:lnTo>
                          <a:pt x="290" y="254"/>
                        </a:lnTo>
                        <a:lnTo>
                          <a:pt x="258" y="199"/>
                        </a:lnTo>
                        <a:lnTo>
                          <a:pt x="220" y="160"/>
                        </a:lnTo>
                        <a:lnTo>
                          <a:pt x="181" y="118"/>
                        </a:lnTo>
                        <a:lnTo>
                          <a:pt x="129" y="85"/>
                        </a:lnTo>
                        <a:lnTo>
                          <a:pt x="91" y="61"/>
                        </a:lnTo>
                        <a:lnTo>
                          <a:pt x="64" y="54"/>
                        </a:lnTo>
                        <a:lnTo>
                          <a:pt x="102" y="79"/>
                        </a:lnTo>
                        <a:lnTo>
                          <a:pt x="151" y="118"/>
                        </a:lnTo>
                        <a:lnTo>
                          <a:pt x="196" y="155"/>
                        </a:lnTo>
                        <a:lnTo>
                          <a:pt x="250" y="216"/>
                        </a:lnTo>
                        <a:lnTo>
                          <a:pt x="283" y="275"/>
                        </a:lnTo>
                        <a:lnTo>
                          <a:pt x="322" y="346"/>
                        </a:lnTo>
                        <a:lnTo>
                          <a:pt x="352" y="415"/>
                        </a:lnTo>
                        <a:lnTo>
                          <a:pt x="386" y="484"/>
                        </a:lnTo>
                        <a:lnTo>
                          <a:pt x="409" y="554"/>
                        </a:lnTo>
                        <a:lnTo>
                          <a:pt x="428" y="646"/>
                        </a:lnTo>
                        <a:lnTo>
                          <a:pt x="439" y="706"/>
                        </a:lnTo>
                        <a:lnTo>
                          <a:pt x="434" y="782"/>
                        </a:lnTo>
                        <a:lnTo>
                          <a:pt x="419" y="828"/>
                        </a:lnTo>
                        <a:lnTo>
                          <a:pt x="392" y="860"/>
                        </a:lnTo>
                        <a:lnTo>
                          <a:pt x="352" y="872"/>
                        </a:lnTo>
                        <a:lnTo>
                          <a:pt x="397" y="872"/>
                        </a:lnTo>
                        <a:lnTo>
                          <a:pt x="525" y="791"/>
                        </a:lnTo>
                        <a:lnTo>
                          <a:pt x="545" y="745"/>
                        </a:lnTo>
                        <a:lnTo>
                          <a:pt x="545" y="676"/>
                        </a:lnTo>
                        <a:lnTo>
                          <a:pt x="538" y="594"/>
                        </a:lnTo>
                        <a:lnTo>
                          <a:pt x="523" y="521"/>
                        </a:lnTo>
                        <a:lnTo>
                          <a:pt x="510" y="467"/>
                        </a:lnTo>
                        <a:lnTo>
                          <a:pt x="481" y="400"/>
                        </a:lnTo>
                        <a:lnTo>
                          <a:pt x="464" y="345"/>
                        </a:lnTo>
                        <a:lnTo>
                          <a:pt x="419" y="254"/>
                        </a:lnTo>
                        <a:lnTo>
                          <a:pt x="382" y="189"/>
                        </a:lnTo>
                        <a:lnTo>
                          <a:pt x="340" y="128"/>
                        </a:lnTo>
                        <a:lnTo>
                          <a:pt x="280" y="66"/>
                        </a:lnTo>
                        <a:lnTo>
                          <a:pt x="229" y="27"/>
                        </a:lnTo>
                        <a:lnTo>
                          <a:pt x="176" y="5"/>
                        </a:lnTo>
                        <a:lnTo>
                          <a:pt x="139" y="0"/>
                        </a:lnTo>
                        <a:lnTo>
                          <a:pt x="0" y="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5118" name="Freeform 62"/>
                  <p:cNvSpPr>
                    <a:spLocks/>
                  </p:cNvSpPr>
                  <p:nvPr/>
                </p:nvSpPr>
                <p:spPr bwMode="auto">
                  <a:xfrm>
                    <a:off x="4317" y="1759"/>
                    <a:ext cx="156" cy="291"/>
                  </a:xfrm>
                  <a:custGeom>
                    <a:avLst/>
                    <a:gdLst>
                      <a:gd name="T0" fmla="*/ 195 w 470"/>
                      <a:gd name="T1" fmla="*/ 0 h 872"/>
                      <a:gd name="T2" fmla="*/ 52 w 470"/>
                      <a:gd name="T3" fmla="*/ 54 h 872"/>
                      <a:gd name="T4" fmla="*/ 25 w 470"/>
                      <a:gd name="T5" fmla="*/ 91 h 872"/>
                      <a:gd name="T6" fmla="*/ 7 w 470"/>
                      <a:gd name="T7" fmla="*/ 154 h 872"/>
                      <a:gd name="T8" fmla="*/ 0 w 470"/>
                      <a:gd name="T9" fmla="*/ 214 h 872"/>
                      <a:gd name="T10" fmla="*/ 10 w 470"/>
                      <a:gd name="T11" fmla="*/ 300 h 872"/>
                      <a:gd name="T12" fmla="*/ 37 w 470"/>
                      <a:gd name="T13" fmla="*/ 400 h 872"/>
                      <a:gd name="T14" fmla="*/ 60 w 470"/>
                      <a:gd name="T15" fmla="*/ 467 h 872"/>
                      <a:gd name="T16" fmla="*/ 95 w 470"/>
                      <a:gd name="T17" fmla="*/ 538 h 872"/>
                      <a:gd name="T18" fmla="*/ 127 w 470"/>
                      <a:gd name="T19" fmla="*/ 612 h 872"/>
                      <a:gd name="T20" fmla="*/ 159 w 470"/>
                      <a:gd name="T21" fmla="*/ 669 h 872"/>
                      <a:gd name="T22" fmla="*/ 207 w 470"/>
                      <a:gd name="T23" fmla="*/ 724 h 872"/>
                      <a:gd name="T24" fmla="*/ 239 w 470"/>
                      <a:gd name="T25" fmla="*/ 769 h 872"/>
                      <a:gd name="T26" fmla="*/ 288 w 470"/>
                      <a:gd name="T27" fmla="*/ 815 h 872"/>
                      <a:gd name="T28" fmla="*/ 353 w 470"/>
                      <a:gd name="T29" fmla="*/ 851 h 872"/>
                      <a:gd name="T30" fmla="*/ 404 w 470"/>
                      <a:gd name="T31" fmla="*/ 872 h 872"/>
                      <a:gd name="T32" fmla="*/ 446 w 470"/>
                      <a:gd name="T33" fmla="*/ 872 h 872"/>
                      <a:gd name="T34" fmla="*/ 470 w 470"/>
                      <a:gd name="T35" fmla="*/ 851 h 872"/>
                      <a:gd name="T36" fmla="*/ 420 w 470"/>
                      <a:gd name="T37" fmla="*/ 860 h 872"/>
                      <a:gd name="T38" fmla="*/ 381 w 470"/>
                      <a:gd name="T39" fmla="*/ 855 h 872"/>
                      <a:gd name="T40" fmla="*/ 330 w 470"/>
                      <a:gd name="T41" fmla="*/ 823 h 872"/>
                      <a:gd name="T42" fmla="*/ 288 w 470"/>
                      <a:gd name="T43" fmla="*/ 794 h 872"/>
                      <a:gd name="T44" fmla="*/ 246 w 470"/>
                      <a:gd name="T45" fmla="*/ 754 h 872"/>
                      <a:gd name="T46" fmla="*/ 219 w 470"/>
                      <a:gd name="T47" fmla="*/ 715 h 872"/>
                      <a:gd name="T48" fmla="*/ 182 w 470"/>
                      <a:gd name="T49" fmla="*/ 663 h 872"/>
                      <a:gd name="T50" fmla="*/ 150 w 470"/>
                      <a:gd name="T51" fmla="*/ 612 h 872"/>
                      <a:gd name="T52" fmla="*/ 114 w 470"/>
                      <a:gd name="T53" fmla="*/ 548 h 872"/>
                      <a:gd name="T54" fmla="*/ 78 w 470"/>
                      <a:gd name="T55" fmla="*/ 472 h 872"/>
                      <a:gd name="T56" fmla="*/ 52 w 470"/>
                      <a:gd name="T57" fmla="*/ 400 h 872"/>
                      <a:gd name="T58" fmla="*/ 28 w 470"/>
                      <a:gd name="T59" fmla="*/ 312 h 872"/>
                      <a:gd name="T60" fmla="*/ 25 w 470"/>
                      <a:gd name="T61" fmla="*/ 248 h 872"/>
                      <a:gd name="T62" fmla="*/ 15 w 470"/>
                      <a:gd name="T63" fmla="*/ 169 h 872"/>
                      <a:gd name="T64" fmla="*/ 33 w 470"/>
                      <a:gd name="T65" fmla="*/ 115 h 872"/>
                      <a:gd name="T66" fmla="*/ 51 w 470"/>
                      <a:gd name="T67" fmla="*/ 76 h 872"/>
                      <a:gd name="T68" fmla="*/ 90 w 470"/>
                      <a:gd name="T69" fmla="*/ 46 h 872"/>
                      <a:gd name="T70" fmla="*/ 219 w 470"/>
                      <a:gd name="T71" fmla="*/ 2 h 872"/>
                      <a:gd name="T72" fmla="*/ 195 w 470"/>
                      <a:gd name="T73" fmla="*/ 0 h 8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470" h="872">
                        <a:moveTo>
                          <a:pt x="195" y="0"/>
                        </a:moveTo>
                        <a:lnTo>
                          <a:pt x="52" y="54"/>
                        </a:lnTo>
                        <a:lnTo>
                          <a:pt x="25" y="91"/>
                        </a:lnTo>
                        <a:lnTo>
                          <a:pt x="7" y="154"/>
                        </a:lnTo>
                        <a:lnTo>
                          <a:pt x="0" y="214"/>
                        </a:lnTo>
                        <a:lnTo>
                          <a:pt x="10" y="300"/>
                        </a:lnTo>
                        <a:lnTo>
                          <a:pt x="37" y="400"/>
                        </a:lnTo>
                        <a:lnTo>
                          <a:pt x="60" y="467"/>
                        </a:lnTo>
                        <a:lnTo>
                          <a:pt x="95" y="538"/>
                        </a:lnTo>
                        <a:lnTo>
                          <a:pt x="127" y="612"/>
                        </a:lnTo>
                        <a:lnTo>
                          <a:pt x="159" y="669"/>
                        </a:lnTo>
                        <a:lnTo>
                          <a:pt x="207" y="724"/>
                        </a:lnTo>
                        <a:lnTo>
                          <a:pt x="239" y="769"/>
                        </a:lnTo>
                        <a:lnTo>
                          <a:pt x="288" y="815"/>
                        </a:lnTo>
                        <a:lnTo>
                          <a:pt x="353" y="851"/>
                        </a:lnTo>
                        <a:lnTo>
                          <a:pt x="404" y="872"/>
                        </a:lnTo>
                        <a:lnTo>
                          <a:pt x="446" y="872"/>
                        </a:lnTo>
                        <a:lnTo>
                          <a:pt x="470" y="851"/>
                        </a:lnTo>
                        <a:lnTo>
                          <a:pt x="420" y="860"/>
                        </a:lnTo>
                        <a:lnTo>
                          <a:pt x="381" y="855"/>
                        </a:lnTo>
                        <a:lnTo>
                          <a:pt x="330" y="823"/>
                        </a:lnTo>
                        <a:lnTo>
                          <a:pt x="288" y="794"/>
                        </a:lnTo>
                        <a:lnTo>
                          <a:pt x="246" y="754"/>
                        </a:lnTo>
                        <a:lnTo>
                          <a:pt x="219" y="715"/>
                        </a:lnTo>
                        <a:lnTo>
                          <a:pt x="182" y="663"/>
                        </a:lnTo>
                        <a:lnTo>
                          <a:pt x="150" y="612"/>
                        </a:lnTo>
                        <a:lnTo>
                          <a:pt x="114" y="548"/>
                        </a:lnTo>
                        <a:lnTo>
                          <a:pt x="78" y="472"/>
                        </a:lnTo>
                        <a:lnTo>
                          <a:pt x="52" y="400"/>
                        </a:lnTo>
                        <a:lnTo>
                          <a:pt x="28" y="312"/>
                        </a:lnTo>
                        <a:lnTo>
                          <a:pt x="25" y="248"/>
                        </a:lnTo>
                        <a:lnTo>
                          <a:pt x="15" y="169"/>
                        </a:lnTo>
                        <a:lnTo>
                          <a:pt x="33" y="115"/>
                        </a:lnTo>
                        <a:lnTo>
                          <a:pt x="51" y="76"/>
                        </a:lnTo>
                        <a:lnTo>
                          <a:pt x="90" y="46"/>
                        </a:lnTo>
                        <a:lnTo>
                          <a:pt x="219" y="2"/>
                        </a:lnTo>
                        <a:lnTo>
                          <a:pt x="195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45119" name="Group 63"/>
              <p:cNvGrpSpPr>
                <a:grpSpLocks/>
              </p:cNvGrpSpPr>
              <p:nvPr/>
            </p:nvGrpSpPr>
            <p:grpSpPr bwMode="auto">
              <a:xfrm>
                <a:off x="3061" y="2028"/>
                <a:ext cx="238" cy="376"/>
                <a:chOff x="4912" y="1713"/>
                <a:chExt cx="189" cy="299"/>
              </a:xfrm>
            </p:grpSpPr>
            <p:sp>
              <p:nvSpPr>
                <p:cNvPr id="45120" name="Freeform 64"/>
                <p:cNvSpPr>
                  <a:spLocks/>
                </p:cNvSpPr>
                <p:nvPr/>
              </p:nvSpPr>
              <p:spPr bwMode="auto">
                <a:xfrm>
                  <a:off x="4916" y="1715"/>
                  <a:ext cx="161" cy="290"/>
                </a:xfrm>
                <a:custGeom>
                  <a:avLst/>
                  <a:gdLst>
                    <a:gd name="T0" fmla="*/ 484 w 484"/>
                    <a:gd name="T1" fmla="*/ 40 h 872"/>
                    <a:gd name="T2" fmla="*/ 439 w 484"/>
                    <a:gd name="T3" fmla="*/ 38 h 872"/>
                    <a:gd name="T4" fmla="*/ 394 w 484"/>
                    <a:gd name="T5" fmla="*/ 46 h 872"/>
                    <a:gd name="T6" fmla="*/ 357 w 484"/>
                    <a:gd name="T7" fmla="*/ 83 h 872"/>
                    <a:gd name="T8" fmla="*/ 304 w 484"/>
                    <a:gd name="T9" fmla="*/ 121 h 872"/>
                    <a:gd name="T10" fmla="*/ 280 w 484"/>
                    <a:gd name="T11" fmla="*/ 157 h 872"/>
                    <a:gd name="T12" fmla="*/ 251 w 484"/>
                    <a:gd name="T13" fmla="*/ 195 h 872"/>
                    <a:gd name="T14" fmla="*/ 220 w 484"/>
                    <a:gd name="T15" fmla="*/ 260 h 872"/>
                    <a:gd name="T16" fmla="*/ 197 w 484"/>
                    <a:gd name="T17" fmla="*/ 317 h 872"/>
                    <a:gd name="T18" fmla="*/ 167 w 484"/>
                    <a:gd name="T19" fmla="*/ 380 h 872"/>
                    <a:gd name="T20" fmla="*/ 148 w 484"/>
                    <a:gd name="T21" fmla="*/ 434 h 872"/>
                    <a:gd name="T22" fmla="*/ 122 w 484"/>
                    <a:gd name="T23" fmla="*/ 525 h 872"/>
                    <a:gd name="T24" fmla="*/ 111 w 484"/>
                    <a:gd name="T25" fmla="*/ 602 h 872"/>
                    <a:gd name="T26" fmla="*/ 102 w 484"/>
                    <a:gd name="T27" fmla="*/ 670 h 872"/>
                    <a:gd name="T28" fmla="*/ 99 w 484"/>
                    <a:gd name="T29" fmla="*/ 731 h 872"/>
                    <a:gd name="T30" fmla="*/ 102 w 484"/>
                    <a:gd name="T31" fmla="*/ 803 h 872"/>
                    <a:gd name="T32" fmla="*/ 128 w 484"/>
                    <a:gd name="T33" fmla="*/ 841 h 872"/>
                    <a:gd name="T34" fmla="*/ 159 w 484"/>
                    <a:gd name="T35" fmla="*/ 872 h 872"/>
                    <a:gd name="T36" fmla="*/ 33 w 484"/>
                    <a:gd name="T37" fmla="*/ 814 h 872"/>
                    <a:gd name="T38" fmla="*/ 8 w 484"/>
                    <a:gd name="T39" fmla="*/ 758 h 872"/>
                    <a:gd name="T40" fmla="*/ 0 w 484"/>
                    <a:gd name="T41" fmla="*/ 714 h 872"/>
                    <a:gd name="T42" fmla="*/ 1 w 484"/>
                    <a:gd name="T43" fmla="*/ 647 h 872"/>
                    <a:gd name="T44" fmla="*/ 1 w 484"/>
                    <a:gd name="T45" fmla="*/ 570 h 872"/>
                    <a:gd name="T46" fmla="*/ 16 w 484"/>
                    <a:gd name="T47" fmla="*/ 481 h 872"/>
                    <a:gd name="T48" fmla="*/ 38 w 484"/>
                    <a:gd name="T49" fmla="*/ 410 h 872"/>
                    <a:gd name="T50" fmla="*/ 69 w 484"/>
                    <a:gd name="T51" fmla="*/ 312 h 872"/>
                    <a:gd name="T52" fmla="*/ 117 w 484"/>
                    <a:gd name="T53" fmla="*/ 203 h 872"/>
                    <a:gd name="T54" fmla="*/ 170 w 484"/>
                    <a:gd name="T55" fmla="*/ 123 h 872"/>
                    <a:gd name="T56" fmla="*/ 228 w 484"/>
                    <a:gd name="T57" fmla="*/ 55 h 872"/>
                    <a:gd name="T58" fmla="*/ 259 w 484"/>
                    <a:gd name="T59" fmla="*/ 30 h 872"/>
                    <a:gd name="T60" fmla="*/ 304 w 484"/>
                    <a:gd name="T61" fmla="*/ 4 h 872"/>
                    <a:gd name="T62" fmla="*/ 326 w 484"/>
                    <a:gd name="T63" fmla="*/ 0 h 872"/>
                    <a:gd name="T64" fmla="*/ 484 w 484"/>
                    <a:gd name="T65" fmla="*/ 40 h 8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84" h="872">
                      <a:moveTo>
                        <a:pt x="484" y="40"/>
                      </a:moveTo>
                      <a:lnTo>
                        <a:pt x="439" y="38"/>
                      </a:lnTo>
                      <a:lnTo>
                        <a:pt x="394" y="46"/>
                      </a:lnTo>
                      <a:lnTo>
                        <a:pt x="357" y="83"/>
                      </a:lnTo>
                      <a:lnTo>
                        <a:pt x="304" y="121"/>
                      </a:lnTo>
                      <a:lnTo>
                        <a:pt x="280" y="157"/>
                      </a:lnTo>
                      <a:lnTo>
                        <a:pt x="251" y="195"/>
                      </a:lnTo>
                      <a:lnTo>
                        <a:pt x="220" y="260"/>
                      </a:lnTo>
                      <a:lnTo>
                        <a:pt x="197" y="317"/>
                      </a:lnTo>
                      <a:lnTo>
                        <a:pt x="167" y="380"/>
                      </a:lnTo>
                      <a:lnTo>
                        <a:pt x="148" y="434"/>
                      </a:lnTo>
                      <a:lnTo>
                        <a:pt x="122" y="525"/>
                      </a:lnTo>
                      <a:lnTo>
                        <a:pt x="111" y="602"/>
                      </a:lnTo>
                      <a:lnTo>
                        <a:pt x="102" y="670"/>
                      </a:lnTo>
                      <a:lnTo>
                        <a:pt x="99" y="731"/>
                      </a:lnTo>
                      <a:lnTo>
                        <a:pt x="102" y="803"/>
                      </a:lnTo>
                      <a:lnTo>
                        <a:pt x="128" y="841"/>
                      </a:lnTo>
                      <a:lnTo>
                        <a:pt x="159" y="872"/>
                      </a:lnTo>
                      <a:lnTo>
                        <a:pt x="33" y="814"/>
                      </a:lnTo>
                      <a:lnTo>
                        <a:pt x="8" y="758"/>
                      </a:lnTo>
                      <a:lnTo>
                        <a:pt x="0" y="714"/>
                      </a:lnTo>
                      <a:lnTo>
                        <a:pt x="1" y="647"/>
                      </a:lnTo>
                      <a:lnTo>
                        <a:pt x="1" y="570"/>
                      </a:lnTo>
                      <a:lnTo>
                        <a:pt x="16" y="481"/>
                      </a:lnTo>
                      <a:lnTo>
                        <a:pt x="38" y="410"/>
                      </a:lnTo>
                      <a:lnTo>
                        <a:pt x="69" y="312"/>
                      </a:lnTo>
                      <a:lnTo>
                        <a:pt x="117" y="203"/>
                      </a:lnTo>
                      <a:lnTo>
                        <a:pt x="170" y="123"/>
                      </a:lnTo>
                      <a:lnTo>
                        <a:pt x="228" y="55"/>
                      </a:lnTo>
                      <a:lnTo>
                        <a:pt x="259" y="30"/>
                      </a:lnTo>
                      <a:lnTo>
                        <a:pt x="304" y="4"/>
                      </a:lnTo>
                      <a:lnTo>
                        <a:pt x="326" y="0"/>
                      </a:lnTo>
                      <a:lnTo>
                        <a:pt x="484" y="40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21" name="Freeform 65"/>
                <p:cNvSpPr>
                  <a:spLocks/>
                </p:cNvSpPr>
                <p:nvPr/>
              </p:nvSpPr>
              <p:spPr bwMode="auto">
                <a:xfrm>
                  <a:off x="5000" y="1837"/>
                  <a:ext cx="40" cy="65"/>
                </a:xfrm>
                <a:custGeom>
                  <a:avLst/>
                  <a:gdLst>
                    <a:gd name="T0" fmla="*/ 107 w 119"/>
                    <a:gd name="T1" fmla="*/ 114 h 196"/>
                    <a:gd name="T2" fmla="*/ 112 w 119"/>
                    <a:gd name="T3" fmla="*/ 98 h 196"/>
                    <a:gd name="T4" fmla="*/ 116 w 119"/>
                    <a:gd name="T5" fmla="*/ 79 h 196"/>
                    <a:gd name="T6" fmla="*/ 116 w 119"/>
                    <a:gd name="T7" fmla="*/ 64 h 196"/>
                    <a:gd name="T8" fmla="*/ 119 w 119"/>
                    <a:gd name="T9" fmla="*/ 48 h 196"/>
                    <a:gd name="T10" fmla="*/ 118 w 119"/>
                    <a:gd name="T11" fmla="*/ 34 h 196"/>
                    <a:gd name="T12" fmla="*/ 114 w 119"/>
                    <a:gd name="T13" fmla="*/ 24 h 196"/>
                    <a:gd name="T14" fmla="*/ 108 w 119"/>
                    <a:gd name="T15" fmla="*/ 14 h 196"/>
                    <a:gd name="T16" fmla="*/ 103 w 119"/>
                    <a:gd name="T17" fmla="*/ 6 h 196"/>
                    <a:gd name="T18" fmla="*/ 93 w 119"/>
                    <a:gd name="T19" fmla="*/ 2 h 196"/>
                    <a:gd name="T20" fmla="*/ 85 w 119"/>
                    <a:gd name="T21" fmla="*/ 0 h 196"/>
                    <a:gd name="T22" fmla="*/ 76 w 119"/>
                    <a:gd name="T23" fmla="*/ 2 h 196"/>
                    <a:gd name="T24" fmla="*/ 65 w 119"/>
                    <a:gd name="T25" fmla="*/ 6 h 196"/>
                    <a:gd name="T26" fmla="*/ 55 w 119"/>
                    <a:gd name="T27" fmla="*/ 15 h 196"/>
                    <a:gd name="T28" fmla="*/ 44 w 119"/>
                    <a:gd name="T29" fmla="*/ 25 h 196"/>
                    <a:gd name="T30" fmla="*/ 35 w 119"/>
                    <a:gd name="T31" fmla="*/ 38 h 196"/>
                    <a:gd name="T32" fmla="*/ 27 w 119"/>
                    <a:gd name="T33" fmla="*/ 51 h 196"/>
                    <a:gd name="T34" fmla="*/ 19 w 119"/>
                    <a:gd name="T35" fmla="*/ 67 h 196"/>
                    <a:gd name="T36" fmla="*/ 12 w 119"/>
                    <a:gd name="T37" fmla="*/ 82 h 196"/>
                    <a:gd name="T38" fmla="*/ 8 w 119"/>
                    <a:gd name="T39" fmla="*/ 98 h 196"/>
                    <a:gd name="T40" fmla="*/ 2 w 119"/>
                    <a:gd name="T41" fmla="*/ 117 h 196"/>
                    <a:gd name="T42" fmla="*/ 2 w 119"/>
                    <a:gd name="T43" fmla="*/ 132 h 196"/>
                    <a:gd name="T44" fmla="*/ 0 w 119"/>
                    <a:gd name="T45" fmla="*/ 148 h 196"/>
                    <a:gd name="T46" fmla="*/ 1 w 119"/>
                    <a:gd name="T47" fmla="*/ 162 h 196"/>
                    <a:gd name="T48" fmla="*/ 5 w 119"/>
                    <a:gd name="T49" fmla="*/ 173 h 196"/>
                    <a:gd name="T50" fmla="*/ 11 w 119"/>
                    <a:gd name="T51" fmla="*/ 182 h 196"/>
                    <a:gd name="T52" fmla="*/ 16 w 119"/>
                    <a:gd name="T53" fmla="*/ 190 h 196"/>
                    <a:gd name="T54" fmla="*/ 25 w 119"/>
                    <a:gd name="T55" fmla="*/ 195 h 196"/>
                    <a:gd name="T56" fmla="*/ 34 w 119"/>
                    <a:gd name="T57" fmla="*/ 196 h 196"/>
                    <a:gd name="T58" fmla="*/ 43 w 119"/>
                    <a:gd name="T59" fmla="*/ 195 h 196"/>
                    <a:gd name="T60" fmla="*/ 54 w 119"/>
                    <a:gd name="T61" fmla="*/ 190 h 196"/>
                    <a:gd name="T62" fmla="*/ 63 w 119"/>
                    <a:gd name="T63" fmla="*/ 181 h 196"/>
                    <a:gd name="T64" fmla="*/ 74 w 119"/>
                    <a:gd name="T65" fmla="*/ 171 h 196"/>
                    <a:gd name="T66" fmla="*/ 84 w 119"/>
                    <a:gd name="T67" fmla="*/ 158 h 196"/>
                    <a:gd name="T68" fmla="*/ 92 w 119"/>
                    <a:gd name="T69" fmla="*/ 146 h 196"/>
                    <a:gd name="T70" fmla="*/ 100 w 119"/>
                    <a:gd name="T71" fmla="*/ 129 h 196"/>
                    <a:gd name="T72" fmla="*/ 107 w 119"/>
                    <a:gd name="T73" fmla="*/ 114 h 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19" h="196">
                      <a:moveTo>
                        <a:pt x="107" y="114"/>
                      </a:moveTo>
                      <a:lnTo>
                        <a:pt x="112" y="98"/>
                      </a:lnTo>
                      <a:lnTo>
                        <a:pt x="116" y="79"/>
                      </a:lnTo>
                      <a:lnTo>
                        <a:pt x="116" y="64"/>
                      </a:lnTo>
                      <a:lnTo>
                        <a:pt x="119" y="48"/>
                      </a:lnTo>
                      <a:lnTo>
                        <a:pt x="118" y="34"/>
                      </a:lnTo>
                      <a:lnTo>
                        <a:pt x="114" y="24"/>
                      </a:lnTo>
                      <a:lnTo>
                        <a:pt x="108" y="14"/>
                      </a:lnTo>
                      <a:lnTo>
                        <a:pt x="103" y="6"/>
                      </a:lnTo>
                      <a:lnTo>
                        <a:pt x="93" y="2"/>
                      </a:lnTo>
                      <a:lnTo>
                        <a:pt x="85" y="0"/>
                      </a:lnTo>
                      <a:lnTo>
                        <a:pt x="76" y="2"/>
                      </a:lnTo>
                      <a:lnTo>
                        <a:pt x="65" y="6"/>
                      </a:lnTo>
                      <a:lnTo>
                        <a:pt x="55" y="15"/>
                      </a:lnTo>
                      <a:lnTo>
                        <a:pt x="44" y="25"/>
                      </a:lnTo>
                      <a:lnTo>
                        <a:pt x="35" y="38"/>
                      </a:lnTo>
                      <a:lnTo>
                        <a:pt x="27" y="51"/>
                      </a:lnTo>
                      <a:lnTo>
                        <a:pt x="19" y="67"/>
                      </a:lnTo>
                      <a:lnTo>
                        <a:pt x="12" y="82"/>
                      </a:lnTo>
                      <a:lnTo>
                        <a:pt x="8" y="98"/>
                      </a:lnTo>
                      <a:lnTo>
                        <a:pt x="2" y="117"/>
                      </a:lnTo>
                      <a:lnTo>
                        <a:pt x="2" y="132"/>
                      </a:lnTo>
                      <a:lnTo>
                        <a:pt x="0" y="148"/>
                      </a:lnTo>
                      <a:lnTo>
                        <a:pt x="1" y="162"/>
                      </a:lnTo>
                      <a:lnTo>
                        <a:pt x="5" y="173"/>
                      </a:lnTo>
                      <a:lnTo>
                        <a:pt x="11" y="182"/>
                      </a:lnTo>
                      <a:lnTo>
                        <a:pt x="16" y="190"/>
                      </a:lnTo>
                      <a:lnTo>
                        <a:pt x="25" y="195"/>
                      </a:lnTo>
                      <a:lnTo>
                        <a:pt x="34" y="196"/>
                      </a:lnTo>
                      <a:lnTo>
                        <a:pt x="43" y="195"/>
                      </a:lnTo>
                      <a:lnTo>
                        <a:pt x="54" y="190"/>
                      </a:lnTo>
                      <a:lnTo>
                        <a:pt x="63" y="181"/>
                      </a:lnTo>
                      <a:lnTo>
                        <a:pt x="74" y="171"/>
                      </a:lnTo>
                      <a:lnTo>
                        <a:pt x="84" y="158"/>
                      </a:lnTo>
                      <a:lnTo>
                        <a:pt x="92" y="146"/>
                      </a:lnTo>
                      <a:lnTo>
                        <a:pt x="100" y="129"/>
                      </a:lnTo>
                      <a:lnTo>
                        <a:pt x="107" y="1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45122" name="Group 66"/>
                <p:cNvGrpSpPr>
                  <a:grpSpLocks/>
                </p:cNvGrpSpPr>
                <p:nvPr/>
              </p:nvGrpSpPr>
              <p:grpSpPr bwMode="auto">
                <a:xfrm>
                  <a:off x="4912" y="1713"/>
                  <a:ext cx="189" cy="299"/>
                  <a:chOff x="4912" y="1713"/>
                  <a:chExt cx="189" cy="299"/>
                </a:xfrm>
              </p:grpSpPr>
              <p:sp>
                <p:nvSpPr>
                  <p:cNvPr id="45123" name="Freeform 67"/>
                  <p:cNvSpPr>
                    <a:spLocks/>
                  </p:cNvSpPr>
                  <p:nvPr/>
                </p:nvSpPr>
                <p:spPr bwMode="auto">
                  <a:xfrm>
                    <a:off x="4912" y="1713"/>
                    <a:ext cx="164" cy="297"/>
                  </a:xfrm>
                  <a:custGeom>
                    <a:avLst/>
                    <a:gdLst>
                      <a:gd name="T0" fmla="*/ 351 w 492"/>
                      <a:gd name="T1" fmla="*/ 15 h 892"/>
                      <a:gd name="T2" fmla="*/ 251 w 492"/>
                      <a:gd name="T3" fmla="*/ 63 h 892"/>
                      <a:gd name="T4" fmla="*/ 154 w 492"/>
                      <a:gd name="T5" fmla="*/ 192 h 892"/>
                      <a:gd name="T6" fmla="*/ 93 w 492"/>
                      <a:gd name="T7" fmla="*/ 322 h 892"/>
                      <a:gd name="T8" fmla="*/ 36 w 492"/>
                      <a:gd name="T9" fmla="*/ 485 h 892"/>
                      <a:gd name="T10" fmla="*/ 17 w 492"/>
                      <a:gd name="T11" fmla="*/ 641 h 892"/>
                      <a:gd name="T12" fmla="*/ 19 w 492"/>
                      <a:gd name="T13" fmla="*/ 749 h 892"/>
                      <a:gd name="T14" fmla="*/ 45 w 492"/>
                      <a:gd name="T15" fmla="*/ 812 h 892"/>
                      <a:gd name="T16" fmla="*/ 107 w 492"/>
                      <a:gd name="T17" fmla="*/ 809 h 892"/>
                      <a:gd name="T18" fmla="*/ 94 w 492"/>
                      <a:gd name="T19" fmla="*/ 687 h 892"/>
                      <a:gd name="T20" fmla="*/ 113 w 492"/>
                      <a:gd name="T21" fmla="*/ 549 h 892"/>
                      <a:gd name="T22" fmla="*/ 155 w 492"/>
                      <a:gd name="T23" fmla="*/ 432 h 892"/>
                      <a:gd name="T24" fmla="*/ 217 w 492"/>
                      <a:gd name="T25" fmla="*/ 265 h 892"/>
                      <a:gd name="T26" fmla="*/ 280 w 492"/>
                      <a:gd name="T27" fmla="*/ 166 h 892"/>
                      <a:gd name="T28" fmla="*/ 366 w 492"/>
                      <a:gd name="T29" fmla="*/ 84 h 892"/>
                      <a:gd name="T30" fmla="*/ 425 w 492"/>
                      <a:gd name="T31" fmla="*/ 48 h 892"/>
                      <a:gd name="T32" fmla="*/ 347 w 492"/>
                      <a:gd name="T33" fmla="*/ 118 h 892"/>
                      <a:gd name="T34" fmla="*/ 256 w 492"/>
                      <a:gd name="T35" fmla="*/ 226 h 892"/>
                      <a:gd name="T36" fmla="*/ 194 w 492"/>
                      <a:gd name="T37" fmla="*/ 360 h 892"/>
                      <a:gd name="T38" fmla="*/ 143 w 492"/>
                      <a:gd name="T39" fmla="*/ 504 h 892"/>
                      <a:gd name="T40" fmla="*/ 116 w 492"/>
                      <a:gd name="T41" fmla="*/ 668 h 892"/>
                      <a:gd name="T42" fmla="*/ 122 w 492"/>
                      <a:gd name="T43" fmla="*/ 804 h 892"/>
                      <a:gd name="T44" fmla="*/ 171 w 492"/>
                      <a:gd name="T45" fmla="*/ 880 h 892"/>
                      <a:gd name="T46" fmla="*/ 167 w 492"/>
                      <a:gd name="T47" fmla="*/ 892 h 892"/>
                      <a:gd name="T48" fmla="*/ 7 w 492"/>
                      <a:gd name="T49" fmla="*/ 778 h 892"/>
                      <a:gd name="T50" fmla="*/ 0 w 492"/>
                      <a:gd name="T51" fmla="*/ 627 h 892"/>
                      <a:gd name="T52" fmla="*/ 17 w 492"/>
                      <a:gd name="T53" fmla="*/ 498 h 892"/>
                      <a:gd name="T54" fmla="*/ 53 w 492"/>
                      <a:gd name="T55" fmla="*/ 371 h 892"/>
                      <a:gd name="T56" fmla="*/ 124 w 492"/>
                      <a:gd name="T57" fmla="*/ 209 h 892"/>
                      <a:gd name="T58" fmla="*/ 212 w 492"/>
                      <a:gd name="T59" fmla="*/ 79 h 892"/>
                      <a:gd name="T60" fmla="*/ 313 w 492"/>
                      <a:gd name="T61" fmla="*/ 7 h 892"/>
                      <a:gd name="T62" fmla="*/ 492 w 492"/>
                      <a:gd name="T63" fmla="*/ 51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492" h="892">
                        <a:moveTo>
                          <a:pt x="492" y="51"/>
                        </a:moveTo>
                        <a:lnTo>
                          <a:pt x="351" y="15"/>
                        </a:lnTo>
                        <a:lnTo>
                          <a:pt x="299" y="34"/>
                        </a:lnTo>
                        <a:lnTo>
                          <a:pt x="251" y="63"/>
                        </a:lnTo>
                        <a:lnTo>
                          <a:pt x="211" y="112"/>
                        </a:lnTo>
                        <a:lnTo>
                          <a:pt x="154" y="192"/>
                        </a:lnTo>
                        <a:lnTo>
                          <a:pt x="118" y="255"/>
                        </a:lnTo>
                        <a:lnTo>
                          <a:pt x="93" y="322"/>
                        </a:lnTo>
                        <a:lnTo>
                          <a:pt x="59" y="406"/>
                        </a:lnTo>
                        <a:lnTo>
                          <a:pt x="36" y="485"/>
                        </a:lnTo>
                        <a:lnTo>
                          <a:pt x="23" y="565"/>
                        </a:lnTo>
                        <a:lnTo>
                          <a:pt x="17" y="641"/>
                        </a:lnTo>
                        <a:lnTo>
                          <a:pt x="17" y="705"/>
                        </a:lnTo>
                        <a:lnTo>
                          <a:pt x="19" y="749"/>
                        </a:lnTo>
                        <a:lnTo>
                          <a:pt x="33" y="791"/>
                        </a:lnTo>
                        <a:lnTo>
                          <a:pt x="45" y="812"/>
                        </a:lnTo>
                        <a:lnTo>
                          <a:pt x="128" y="855"/>
                        </a:lnTo>
                        <a:lnTo>
                          <a:pt x="107" y="809"/>
                        </a:lnTo>
                        <a:lnTo>
                          <a:pt x="99" y="760"/>
                        </a:lnTo>
                        <a:lnTo>
                          <a:pt x="94" y="687"/>
                        </a:lnTo>
                        <a:lnTo>
                          <a:pt x="105" y="618"/>
                        </a:lnTo>
                        <a:lnTo>
                          <a:pt x="113" y="549"/>
                        </a:lnTo>
                        <a:lnTo>
                          <a:pt x="131" y="496"/>
                        </a:lnTo>
                        <a:lnTo>
                          <a:pt x="155" y="432"/>
                        </a:lnTo>
                        <a:lnTo>
                          <a:pt x="185" y="349"/>
                        </a:lnTo>
                        <a:lnTo>
                          <a:pt x="217" y="265"/>
                        </a:lnTo>
                        <a:lnTo>
                          <a:pt x="247" y="208"/>
                        </a:lnTo>
                        <a:lnTo>
                          <a:pt x="280" y="166"/>
                        </a:lnTo>
                        <a:lnTo>
                          <a:pt x="317" y="121"/>
                        </a:lnTo>
                        <a:lnTo>
                          <a:pt x="366" y="84"/>
                        </a:lnTo>
                        <a:lnTo>
                          <a:pt x="399" y="57"/>
                        </a:lnTo>
                        <a:lnTo>
                          <a:pt x="425" y="48"/>
                        </a:lnTo>
                        <a:lnTo>
                          <a:pt x="393" y="75"/>
                        </a:lnTo>
                        <a:lnTo>
                          <a:pt x="347" y="118"/>
                        </a:lnTo>
                        <a:lnTo>
                          <a:pt x="306" y="159"/>
                        </a:lnTo>
                        <a:lnTo>
                          <a:pt x="256" y="226"/>
                        </a:lnTo>
                        <a:lnTo>
                          <a:pt x="230" y="287"/>
                        </a:lnTo>
                        <a:lnTo>
                          <a:pt x="194" y="360"/>
                        </a:lnTo>
                        <a:lnTo>
                          <a:pt x="171" y="433"/>
                        </a:lnTo>
                        <a:lnTo>
                          <a:pt x="143" y="504"/>
                        </a:lnTo>
                        <a:lnTo>
                          <a:pt x="127" y="574"/>
                        </a:lnTo>
                        <a:lnTo>
                          <a:pt x="116" y="668"/>
                        </a:lnTo>
                        <a:lnTo>
                          <a:pt x="112" y="729"/>
                        </a:lnTo>
                        <a:lnTo>
                          <a:pt x="122" y="804"/>
                        </a:lnTo>
                        <a:lnTo>
                          <a:pt x="141" y="848"/>
                        </a:lnTo>
                        <a:lnTo>
                          <a:pt x="171" y="880"/>
                        </a:lnTo>
                        <a:lnTo>
                          <a:pt x="212" y="886"/>
                        </a:lnTo>
                        <a:lnTo>
                          <a:pt x="167" y="892"/>
                        </a:lnTo>
                        <a:lnTo>
                          <a:pt x="30" y="821"/>
                        </a:lnTo>
                        <a:lnTo>
                          <a:pt x="7" y="778"/>
                        </a:lnTo>
                        <a:lnTo>
                          <a:pt x="0" y="709"/>
                        </a:lnTo>
                        <a:lnTo>
                          <a:pt x="0" y="627"/>
                        </a:lnTo>
                        <a:lnTo>
                          <a:pt x="8" y="553"/>
                        </a:lnTo>
                        <a:lnTo>
                          <a:pt x="17" y="498"/>
                        </a:lnTo>
                        <a:lnTo>
                          <a:pt x="41" y="428"/>
                        </a:lnTo>
                        <a:lnTo>
                          <a:pt x="53" y="371"/>
                        </a:lnTo>
                        <a:lnTo>
                          <a:pt x="91" y="277"/>
                        </a:lnTo>
                        <a:lnTo>
                          <a:pt x="124" y="209"/>
                        </a:lnTo>
                        <a:lnTo>
                          <a:pt x="158" y="144"/>
                        </a:lnTo>
                        <a:lnTo>
                          <a:pt x="212" y="79"/>
                        </a:lnTo>
                        <a:lnTo>
                          <a:pt x="261" y="34"/>
                        </a:lnTo>
                        <a:lnTo>
                          <a:pt x="313" y="7"/>
                        </a:lnTo>
                        <a:lnTo>
                          <a:pt x="351" y="0"/>
                        </a:lnTo>
                        <a:lnTo>
                          <a:pt x="492" y="5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5124" name="Freeform 68"/>
                  <p:cNvSpPr>
                    <a:spLocks/>
                  </p:cNvSpPr>
                  <p:nvPr/>
                </p:nvSpPr>
                <p:spPr bwMode="auto">
                  <a:xfrm>
                    <a:off x="4963" y="1715"/>
                    <a:ext cx="138" cy="297"/>
                  </a:xfrm>
                  <a:custGeom>
                    <a:avLst/>
                    <a:gdLst>
                      <a:gd name="T0" fmla="*/ 201 w 413"/>
                      <a:gd name="T1" fmla="*/ 0 h 892"/>
                      <a:gd name="T2" fmla="*/ 345 w 413"/>
                      <a:gd name="T3" fmla="*/ 42 h 892"/>
                      <a:gd name="T4" fmla="*/ 376 w 413"/>
                      <a:gd name="T5" fmla="*/ 75 h 892"/>
                      <a:gd name="T6" fmla="*/ 400 w 413"/>
                      <a:gd name="T7" fmla="*/ 137 h 892"/>
                      <a:gd name="T8" fmla="*/ 413 w 413"/>
                      <a:gd name="T9" fmla="*/ 196 h 892"/>
                      <a:gd name="T10" fmla="*/ 411 w 413"/>
                      <a:gd name="T11" fmla="*/ 282 h 892"/>
                      <a:gd name="T12" fmla="*/ 391 w 413"/>
                      <a:gd name="T13" fmla="*/ 385 h 892"/>
                      <a:gd name="T14" fmla="*/ 374 w 413"/>
                      <a:gd name="T15" fmla="*/ 453 h 892"/>
                      <a:gd name="T16" fmla="*/ 346 w 413"/>
                      <a:gd name="T17" fmla="*/ 528 h 892"/>
                      <a:gd name="T18" fmla="*/ 320 w 413"/>
                      <a:gd name="T19" fmla="*/ 603 h 892"/>
                      <a:gd name="T20" fmla="*/ 293 w 413"/>
                      <a:gd name="T21" fmla="*/ 664 h 892"/>
                      <a:gd name="T22" fmla="*/ 252 w 413"/>
                      <a:gd name="T23" fmla="*/ 725 h 892"/>
                      <a:gd name="T24" fmla="*/ 224 w 413"/>
                      <a:gd name="T25" fmla="*/ 769 h 892"/>
                      <a:gd name="T26" fmla="*/ 176 w 413"/>
                      <a:gd name="T27" fmla="*/ 821 h 892"/>
                      <a:gd name="T28" fmla="*/ 115 w 413"/>
                      <a:gd name="T29" fmla="*/ 860 h 892"/>
                      <a:gd name="T30" fmla="*/ 66 w 413"/>
                      <a:gd name="T31" fmla="*/ 888 h 892"/>
                      <a:gd name="T32" fmla="*/ 24 w 413"/>
                      <a:gd name="T33" fmla="*/ 892 h 892"/>
                      <a:gd name="T34" fmla="*/ 0 w 413"/>
                      <a:gd name="T35" fmla="*/ 873 h 892"/>
                      <a:gd name="T36" fmla="*/ 50 w 413"/>
                      <a:gd name="T37" fmla="*/ 877 h 892"/>
                      <a:gd name="T38" fmla="*/ 88 w 413"/>
                      <a:gd name="T39" fmla="*/ 869 h 892"/>
                      <a:gd name="T40" fmla="*/ 135 w 413"/>
                      <a:gd name="T41" fmla="*/ 832 h 892"/>
                      <a:gd name="T42" fmla="*/ 175 w 413"/>
                      <a:gd name="T43" fmla="*/ 799 h 892"/>
                      <a:gd name="T44" fmla="*/ 213 w 413"/>
                      <a:gd name="T45" fmla="*/ 757 h 892"/>
                      <a:gd name="T46" fmla="*/ 237 w 413"/>
                      <a:gd name="T47" fmla="*/ 715 h 892"/>
                      <a:gd name="T48" fmla="*/ 270 w 413"/>
                      <a:gd name="T49" fmla="*/ 661 h 892"/>
                      <a:gd name="T50" fmla="*/ 297 w 413"/>
                      <a:gd name="T51" fmla="*/ 607 h 892"/>
                      <a:gd name="T52" fmla="*/ 327 w 413"/>
                      <a:gd name="T53" fmla="*/ 539 h 892"/>
                      <a:gd name="T54" fmla="*/ 358 w 413"/>
                      <a:gd name="T55" fmla="*/ 460 h 892"/>
                      <a:gd name="T56" fmla="*/ 376 w 413"/>
                      <a:gd name="T57" fmla="*/ 387 h 892"/>
                      <a:gd name="T58" fmla="*/ 394 w 413"/>
                      <a:gd name="T59" fmla="*/ 296 h 892"/>
                      <a:gd name="T60" fmla="*/ 389 w 413"/>
                      <a:gd name="T61" fmla="*/ 231 h 892"/>
                      <a:gd name="T62" fmla="*/ 394 w 413"/>
                      <a:gd name="T63" fmla="*/ 152 h 892"/>
                      <a:gd name="T64" fmla="*/ 372 w 413"/>
                      <a:gd name="T65" fmla="*/ 99 h 892"/>
                      <a:gd name="T66" fmla="*/ 351 w 413"/>
                      <a:gd name="T67" fmla="*/ 64 h 892"/>
                      <a:gd name="T68" fmla="*/ 308 w 413"/>
                      <a:gd name="T69" fmla="*/ 37 h 892"/>
                      <a:gd name="T70" fmla="*/ 175 w 413"/>
                      <a:gd name="T71" fmla="*/ 4 h 892"/>
                      <a:gd name="T72" fmla="*/ 201 w 413"/>
                      <a:gd name="T73" fmla="*/ 0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413" h="892">
                        <a:moveTo>
                          <a:pt x="201" y="0"/>
                        </a:moveTo>
                        <a:lnTo>
                          <a:pt x="345" y="42"/>
                        </a:lnTo>
                        <a:lnTo>
                          <a:pt x="376" y="75"/>
                        </a:lnTo>
                        <a:lnTo>
                          <a:pt x="400" y="137"/>
                        </a:lnTo>
                        <a:lnTo>
                          <a:pt x="413" y="196"/>
                        </a:lnTo>
                        <a:lnTo>
                          <a:pt x="411" y="282"/>
                        </a:lnTo>
                        <a:lnTo>
                          <a:pt x="391" y="385"/>
                        </a:lnTo>
                        <a:lnTo>
                          <a:pt x="374" y="453"/>
                        </a:lnTo>
                        <a:lnTo>
                          <a:pt x="346" y="528"/>
                        </a:lnTo>
                        <a:lnTo>
                          <a:pt x="320" y="603"/>
                        </a:lnTo>
                        <a:lnTo>
                          <a:pt x="293" y="664"/>
                        </a:lnTo>
                        <a:lnTo>
                          <a:pt x="252" y="725"/>
                        </a:lnTo>
                        <a:lnTo>
                          <a:pt x="224" y="769"/>
                        </a:lnTo>
                        <a:lnTo>
                          <a:pt x="176" y="821"/>
                        </a:lnTo>
                        <a:lnTo>
                          <a:pt x="115" y="860"/>
                        </a:lnTo>
                        <a:lnTo>
                          <a:pt x="66" y="888"/>
                        </a:lnTo>
                        <a:lnTo>
                          <a:pt x="24" y="892"/>
                        </a:lnTo>
                        <a:lnTo>
                          <a:pt x="0" y="873"/>
                        </a:lnTo>
                        <a:lnTo>
                          <a:pt x="50" y="877"/>
                        </a:lnTo>
                        <a:lnTo>
                          <a:pt x="88" y="869"/>
                        </a:lnTo>
                        <a:lnTo>
                          <a:pt x="135" y="832"/>
                        </a:lnTo>
                        <a:lnTo>
                          <a:pt x="175" y="799"/>
                        </a:lnTo>
                        <a:lnTo>
                          <a:pt x="213" y="757"/>
                        </a:lnTo>
                        <a:lnTo>
                          <a:pt x="237" y="715"/>
                        </a:lnTo>
                        <a:lnTo>
                          <a:pt x="270" y="661"/>
                        </a:lnTo>
                        <a:lnTo>
                          <a:pt x="297" y="607"/>
                        </a:lnTo>
                        <a:lnTo>
                          <a:pt x="327" y="539"/>
                        </a:lnTo>
                        <a:lnTo>
                          <a:pt x="358" y="460"/>
                        </a:lnTo>
                        <a:lnTo>
                          <a:pt x="376" y="387"/>
                        </a:lnTo>
                        <a:lnTo>
                          <a:pt x="394" y="296"/>
                        </a:lnTo>
                        <a:lnTo>
                          <a:pt x="389" y="231"/>
                        </a:lnTo>
                        <a:lnTo>
                          <a:pt x="394" y="152"/>
                        </a:lnTo>
                        <a:lnTo>
                          <a:pt x="372" y="99"/>
                        </a:lnTo>
                        <a:lnTo>
                          <a:pt x="351" y="64"/>
                        </a:lnTo>
                        <a:lnTo>
                          <a:pt x="308" y="37"/>
                        </a:lnTo>
                        <a:lnTo>
                          <a:pt x="175" y="4"/>
                        </a:lnTo>
                        <a:lnTo>
                          <a:pt x="20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  <p:grpSp>
          <p:nvGrpSpPr>
            <p:cNvPr id="45125" name="Group 69"/>
            <p:cNvGrpSpPr>
              <a:grpSpLocks/>
            </p:cNvGrpSpPr>
            <p:nvPr/>
          </p:nvGrpSpPr>
          <p:grpSpPr bwMode="auto">
            <a:xfrm flipH="1">
              <a:off x="929" y="1491"/>
              <a:ext cx="456" cy="624"/>
              <a:chOff x="4781" y="982"/>
              <a:chExt cx="981" cy="1346"/>
            </a:xfrm>
          </p:grpSpPr>
          <p:sp>
            <p:nvSpPr>
              <p:cNvPr id="45126" name="Freeform 70"/>
              <p:cNvSpPr>
                <a:spLocks/>
              </p:cNvSpPr>
              <p:nvPr/>
            </p:nvSpPr>
            <p:spPr bwMode="auto">
              <a:xfrm>
                <a:off x="4976" y="982"/>
                <a:ext cx="204" cy="280"/>
              </a:xfrm>
              <a:custGeom>
                <a:avLst/>
                <a:gdLst>
                  <a:gd name="T0" fmla="*/ 128 w 408"/>
                  <a:gd name="T1" fmla="*/ 387 h 561"/>
                  <a:gd name="T2" fmla="*/ 72 w 408"/>
                  <a:gd name="T3" fmla="*/ 324 h 561"/>
                  <a:gd name="T4" fmla="*/ 32 w 408"/>
                  <a:gd name="T5" fmla="*/ 260 h 561"/>
                  <a:gd name="T6" fmla="*/ 8 w 408"/>
                  <a:gd name="T7" fmla="*/ 199 h 561"/>
                  <a:gd name="T8" fmla="*/ 0 w 408"/>
                  <a:gd name="T9" fmla="*/ 113 h 561"/>
                  <a:gd name="T10" fmla="*/ 16 w 408"/>
                  <a:gd name="T11" fmla="*/ 65 h 561"/>
                  <a:gd name="T12" fmla="*/ 44 w 408"/>
                  <a:gd name="T13" fmla="*/ 32 h 561"/>
                  <a:gd name="T14" fmla="*/ 88 w 408"/>
                  <a:gd name="T15" fmla="*/ 11 h 561"/>
                  <a:gd name="T16" fmla="*/ 139 w 408"/>
                  <a:gd name="T17" fmla="*/ 0 h 561"/>
                  <a:gd name="T18" fmla="*/ 211 w 408"/>
                  <a:gd name="T19" fmla="*/ 19 h 561"/>
                  <a:gd name="T20" fmla="*/ 264 w 408"/>
                  <a:gd name="T21" fmla="*/ 48 h 561"/>
                  <a:gd name="T22" fmla="*/ 315 w 408"/>
                  <a:gd name="T23" fmla="*/ 89 h 561"/>
                  <a:gd name="T24" fmla="*/ 355 w 408"/>
                  <a:gd name="T25" fmla="*/ 145 h 561"/>
                  <a:gd name="T26" fmla="*/ 384 w 408"/>
                  <a:gd name="T27" fmla="*/ 191 h 561"/>
                  <a:gd name="T28" fmla="*/ 403 w 408"/>
                  <a:gd name="T29" fmla="*/ 252 h 561"/>
                  <a:gd name="T30" fmla="*/ 408 w 408"/>
                  <a:gd name="T31" fmla="*/ 303 h 561"/>
                  <a:gd name="T32" fmla="*/ 400 w 408"/>
                  <a:gd name="T33" fmla="*/ 366 h 561"/>
                  <a:gd name="T34" fmla="*/ 376 w 408"/>
                  <a:gd name="T35" fmla="*/ 406 h 561"/>
                  <a:gd name="T36" fmla="*/ 347 w 408"/>
                  <a:gd name="T37" fmla="*/ 435 h 561"/>
                  <a:gd name="T38" fmla="*/ 288 w 408"/>
                  <a:gd name="T39" fmla="*/ 443 h 561"/>
                  <a:gd name="T40" fmla="*/ 235 w 408"/>
                  <a:gd name="T41" fmla="*/ 443 h 561"/>
                  <a:gd name="T42" fmla="*/ 179 w 408"/>
                  <a:gd name="T43" fmla="*/ 427 h 561"/>
                  <a:gd name="T44" fmla="*/ 152 w 408"/>
                  <a:gd name="T45" fmla="*/ 476 h 561"/>
                  <a:gd name="T46" fmla="*/ 123 w 408"/>
                  <a:gd name="T47" fmla="*/ 545 h 561"/>
                  <a:gd name="T48" fmla="*/ 99 w 408"/>
                  <a:gd name="T49" fmla="*/ 561 h 561"/>
                  <a:gd name="T50" fmla="*/ 72 w 408"/>
                  <a:gd name="T51" fmla="*/ 561 h 561"/>
                  <a:gd name="T52" fmla="*/ 60 w 408"/>
                  <a:gd name="T53" fmla="*/ 524 h 561"/>
                  <a:gd name="T54" fmla="*/ 72 w 408"/>
                  <a:gd name="T55" fmla="*/ 484 h 561"/>
                  <a:gd name="T56" fmla="*/ 112 w 408"/>
                  <a:gd name="T57" fmla="*/ 438 h 561"/>
                  <a:gd name="T58" fmla="*/ 128 w 408"/>
                  <a:gd name="T59" fmla="*/ 387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08" h="561">
                    <a:moveTo>
                      <a:pt x="128" y="387"/>
                    </a:moveTo>
                    <a:lnTo>
                      <a:pt x="72" y="324"/>
                    </a:lnTo>
                    <a:lnTo>
                      <a:pt x="32" y="260"/>
                    </a:lnTo>
                    <a:lnTo>
                      <a:pt x="8" y="199"/>
                    </a:lnTo>
                    <a:lnTo>
                      <a:pt x="0" y="113"/>
                    </a:lnTo>
                    <a:lnTo>
                      <a:pt x="16" y="65"/>
                    </a:lnTo>
                    <a:lnTo>
                      <a:pt x="44" y="32"/>
                    </a:lnTo>
                    <a:lnTo>
                      <a:pt x="88" y="11"/>
                    </a:lnTo>
                    <a:lnTo>
                      <a:pt x="139" y="0"/>
                    </a:lnTo>
                    <a:lnTo>
                      <a:pt x="211" y="19"/>
                    </a:lnTo>
                    <a:lnTo>
                      <a:pt x="264" y="48"/>
                    </a:lnTo>
                    <a:lnTo>
                      <a:pt x="315" y="89"/>
                    </a:lnTo>
                    <a:lnTo>
                      <a:pt x="355" y="145"/>
                    </a:lnTo>
                    <a:lnTo>
                      <a:pt x="384" y="191"/>
                    </a:lnTo>
                    <a:lnTo>
                      <a:pt x="403" y="252"/>
                    </a:lnTo>
                    <a:lnTo>
                      <a:pt x="408" y="303"/>
                    </a:lnTo>
                    <a:lnTo>
                      <a:pt x="400" y="366"/>
                    </a:lnTo>
                    <a:lnTo>
                      <a:pt x="376" y="406"/>
                    </a:lnTo>
                    <a:lnTo>
                      <a:pt x="347" y="435"/>
                    </a:lnTo>
                    <a:lnTo>
                      <a:pt x="288" y="443"/>
                    </a:lnTo>
                    <a:lnTo>
                      <a:pt x="235" y="443"/>
                    </a:lnTo>
                    <a:lnTo>
                      <a:pt x="179" y="427"/>
                    </a:lnTo>
                    <a:lnTo>
                      <a:pt x="152" y="476"/>
                    </a:lnTo>
                    <a:lnTo>
                      <a:pt x="123" y="545"/>
                    </a:lnTo>
                    <a:lnTo>
                      <a:pt x="99" y="561"/>
                    </a:lnTo>
                    <a:lnTo>
                      <a:pt x="72" y="561"/>
                    </a:lnTo>
                    <a:lnTo>
                      <a:pt x="60" y="524"/>
                    </a:lnTo>
                    <a:lnTo>
                      <a:pt x="72" y="484"/>
                    </a:lnTo>
                    <a:lnTo>
                      <a:pt x="112" y="438"/>
                    </a:lnTo>
                    <a:lnTo>
                      <a:pt x="128" y="3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27" name="Freeform 71"/>
              <p:cNvSpPr>
                <a:spLocks/>
              </p:cNvSpPr>
              <p:nvPr/>
            </p:nvSpPr>
            <p:spPr bwMode="auto">
              <a:xfrm>
                <a:off x="5120" y="1202"/>
                <a:ext cx="332" cy="521"/>
              </a:xfrm>
              <a:custGeom>
                <a:avLst/>
                <a:gdLst>
                  <a:gd name="T0" fmla="*/ 40 w 663"/>
                  <a:gd name="T1" fmla="*/ 54 h 1041"/>
                  <a:gd name="T2" fmla="*/ 94 w 663"/>
                  <a:gd name="T3" fmla="*/ 11 h 1041"/>
                  <a:gd name="T4" fmla="*/ 155 w 663"/>
                  <a:gd name="T5" fmla="*/ 0 h 1041"/>
                  <a:gd name="T6" fmla="*/ 211 w 663"/>
                  <a:gd name="T7" fmla="*/ 8 h 1041"/>
                  <a:gd name="T8" fmla="*/ 273 w 663"/>
                  <a:gd name="T9" fmla="*/ 24 h 1041"/>
                  <a:gd name="T10" fmla="*/ 337 w 663"/>
                  <a:gd name="T11" fmla="*/ 66 h 1041"/>
                  <a:gd name="T12" fmla="*/ 411 w 663"/>
                  <a:gd name="T13" fmla="*/ 128 h 1041"/>
                  <a:gd name="T14" fmla="*/ 471 w 663"/>
                  <a:gd name="T15" fmla="*/ 190 h 1041"/>
                  <a:gd name="T16" fmla="*/ 518 w 663"/>
                  <a:gd name="T17" fmla="*/ 259 h 1041"/>
                  <a:gd name="T18" fmla="*/ 566 w 663"/>
                  <a:gd name="T19" fmla="*/ 336 h 1041"/>
                  <a:gd name="T20" fmla="*/ 607 w 663"/>
                  <a:gd name="T21" fmla="*/ 422 h 1041"/>
                  <a:gd name="T22" fmla="*/ 631 w 663"/>
                  <a:gd name="T23" fmla="*/ 504 h 1041"/>
                  <a:gd name="T24" fmla="*/ 647 w 663"/>
                  <a:gd name="T25" fmla="*/ 611 h 1041"/>
                  <a:gd name="T26" fmla="*/ 663 w 663"/>
                  <a:gd name="T27" fmla="*/ 715 h 1041"/>
                  <a:gd name="T28" fmla="*/ 663 w 663"/>
                  <a:gd name="T29" fmla="*/ 822 h 1041"/>
                  <a:gd name="T30" fmla="*/ 644 w 663"/>
                  <a:gd name="T31" fmla="*/ 905 h 1041"/>
                  <a:gd name="T32" fmla="*/ 614 w 663"/>
                  <a:gd name="T33" fmla="*/ 967 h 1041"/>
                  <a:gd name="T34" fmla="*/ 577 w 663"/>
                  <a:gd name="T35" fmla="*/ 1003 h 1041"/>
                  <a:gd name="T36" fmla="*/ 526 w 663"/>
                  <a:gd name="T37" fmla="*/ 1025 h 1041"/>
                  <a:gd name="T38" fmla="*/ 463 w 663"/>
                  <a:gd name="T39" fmla="*/ 1038 h 1041"/>
                  <a:gd name="T40" fmla="*/ 403 w 663"/>
                  <a:gd name="T41" fmla="*/ 1041 h 1041"/>
                  <a:gd name="T42" fmla="*/ 347 w 663"/>
                  <a:gd name="T43" fmla="*/ 1025 h 1041"/>
                  <a:gd name="T44" fmla="*/ 308 w 663"/>
                  <a:gd name="T45" fmla="*/ 999 h 1041"/>
                  <a:gd name="T46" fmla="*/ 276 w 663"/>
                  <a:gd name="T47" fmla="*/ 959 h 1041"/>
                  <a:gd name="T48" fmla="*/ 252 w 663"/>
                  <a:gd name="T49" fmla="*/ 924 h 1041"/>
                  <a:gd name="T50" fmla="*/ 243 w 663"/>
                  <a:gd name="T51" fmla="*/ 847 h 1041"/>
                  <a:gd name="T52" fmla="*/ 243 w 663"/>
                  <a:gd name="T53" fmla="*/ 790 h 1041"/>
                  <a:gd name="T54" fmla="*/ 265 w 663"/>
                  <a:gd name="T55" fmla="*/ 731 h 1041"/>
                  <a:gd name="T56" fmla="*/ 289 w 663"/>
                  <a:gd name="T57" fmla="*/ 681 h 1041"/>
                  <a:gd name="T58" fmla="*/ 297 w 663"/>
                  <a:gd name="T59" fmla="*/ 633 h 1041"/>
                  <a:gd name="T60" fmla="*/ 300 w 663"/>
                  <a:gd name="T61" fmla="*/ 574 h 1041"/>
                  <a:gd name="T62" fmla="*/ 284 w 663"/>
                  <a:gd name="T63" fmla="*/ 520 h 1041"/>
                  <a:gd name="T64" fmla="*/ 276 w 663"/>
                  <a:gd name="T65" fmla="*/ 478 h 1041"/>
                  <a:gd name="T66" fmla="*/ 244 w 663"/>
                  <a:gd name="T67" fmla="*/ 433 h 1041"/>
                  <a:gd name="T68" fmla="*/ 198 w 663"/>
                  <a:gd name="T69" fmla="*/ 400 h 1041"/>
                  <a:gd name="T70" fmla="*/ 134 w 663"/>
                  <a:gd name="T71" fmla="*/ 355 h 1041"/>
                  <a:gd name="T72" fmla="*/ 69 w 663"/>
                  <a:gd name="T73" fmla="*/ 331 h 1041"/>
                  <a:gd name="T74" fmla="*/ 32 w 663"/>
                  <a:gd name="T75" fmla="*/ 293 h 1041"/>
                  <a:gd name="T76" fmla="*/ 8 w 663"/>
                  <a:gd name="T77" fmla="*/ 245 h 1041"/>
                  <a:gd name="T78" fmla="*/ 0 w 663"/>
                  <a:gd name="T79" fmla="*/ 187 h 1041"/>
                  <a:gd name="T80" fmla="*/ 5 w 663"/>
                  <a:gd name="T81" fmla="*/ 120 h 1041"/>
                  <a:gd name="T82" fmla="*/ 40 w 663"/>
                  <a:gd name="T83" fmla="*/ 54 h 1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63" h="1041">
                    <a:moveTo>
                      <a:pt x="40" y="54"/>
                    </a:moveTo>
                    <a:lnTo>
                      <a:pt x="94" y="11"/>
                    </a:lnTo>
                    <a:lnTo>
                      <a:pt x="155" y="0"/>
                    </a:lnTo>
                    <a:lnTo>
                      <a:pt x="211" y="8"/>
                    </a:lnTo>
                    <a:lnTo>
                      <a:pt x="273" y="24"/>
                    </a:lnTo>
                    <a:lnTo>
                      <a:pt x="337" y="66"/>
                    </a:lnTo>
                    <a:lnTo>
                      <a:pt x="411" y="128"/>
                    </a:lnTo>
                    <a:lnTo>
                      <a:pt x="471" y="190"/>
                    </a:lnTo>
                    <a:lnTo>
                      <a:pt x="518" y="259"/>
                    </a:lnTo>
                    <a:lnTo>
                      <a:pt x="566" y="336"/>
                    </a:lnTo>
                    <a:lnTo>
                      <a:pt x="607" y="422"/>
                    </a:lnTo>
                    <a:lnTo>
                      <a:pt x="631" y="504"/>
                    </a:lnTo>
                    <a:lnTo>
                      <a:pt x="647" y="611"/>
                    </a:lnTo>
                    <a:lnTo>
                      <a:pt x="663" y="715"/>
                    </a:lnTo>
                    <a:lnTo>
                      <a:pt x="663" y="822"/>
                    </a:lnTo>
                    <a:lnTo>
                      <a:pt x="644" y="905"/>
                    </a:lnTo>
                    <a:lnTo>
                      <a:pt x="614" y="967"/>
                    </a:lnTo>
                    <a:lnTo>
                      <a:pt x="577" y="1003"/>
                    </a:lnTo>
                    <a:lnTo>
                      <a:pt x="526" y="1025"/>
                    </a:lnTo>
                    <a:lnTo>
                      <a:pt x="463" y="1038"/>
                    </a:lnTo>
                    <a:lnTo>
                      <a:pt x="403" y="1041"/>
                    </a:lnTo>
                    <a:lnTo>
                      <a:pt x="347" y="1025"/>
                    </a:lnTo>
                    <a:lnTo>
                      <a:pt x="308" y="999"/>
                    </a:lnTo>
                    <a:lnTo>
                      <a:pt x="276" y="959"/>
                    </a:lnTo>
                    <a:lnTo>
                      <a:pt x="252" y="924"/>
                    </a:lnTo>
                    <a:lnTo>
                      <a:pt x="243" y="847"/>
                    </a:lnTo>
                    <a:lnTo>
                      <a:pt x="243" y="790"/>
                    </a:lnTo>
                    <a:lnTo>
                      <a:pt x="265" y="731"/>
                    </a:lnTo>
                    <a:lnTo>
                      <a:pt x="289" y="681"/>
                    </a:lnTo>
                    <a:lnTo>
                      <a:pt x="297" y="633"/>
                    </a:lnTo>
                    <a:lnTo>
                      <a:pt x="300" y="574"/>
                    </a:lnTo>
                    <a:lnTo>
                      <a:pt x="284" y="520"/>
                    </a:lnTo>
                    <a:lnTo>
                      <a:pt x="276" y="478"/>
                    </a:lnTo>
                    <a:lnTo>
                      <a:pt x="244" y="433"/>
                    </a:lnTo>
                    <a:lnTo>
                      <a:pt x="198" y="400"/>
                    </a:lnTo>
                    <a:lnTo>
                      <a:pt x="134" y="355"/>
                    </a:lnTo>
                    <a:lnTo>
                      <a:pt x="69" y="331"/>
                    </a:lnTo>
                    <a:lnTo>
                      <a:pt x="32" y="293"/>
                    </a:lnTo>
                    <a:lnTo>
                      <a:pt x="8" y="245"/>
                    </a:lnTo>
                    <a:lnTo>
                      <a:pt x="0" y="187"/>
                    </a:lnTo>
                    <a:lnTo>
                      <a:pt x="5" y="120"/>
                    </a:lnTo>
                    <a:lnTo>
                      <a:pt x="40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28" name="Freeform 72"/>
              <p:cNvSpPr>
                <a:spLocks/>
              </p:cNvSpPr>
              <p:nvPr/>
            </p:nvSpPr>
            <p:spPr bwMode="auto">
              <a:xfrm>
                <a:off x="5076" y="1238"/>
                <a:ext cx="100" cy="523"/>
              </a:xfrm>
              <a:custGeom>
                <a:avLst/>
                <a:gdLst>
                  <a:gd name="T0" fmla="*/ 53 w 198"/>
                  <a:gd name="T1" fmla="*/ 181 h 1044"/>
                  <a:gd name="T2" fmla="*/ 75 w 198"/>
                  <a:gd name="T3" fmla="*/ 91 h 1044"/>
                  <a:gd name="T4" fmla="*/ 102 w 198"/>
                  <a:gd name="T5" fmla="*/ 32 h 1044"/>
                  <a:gd name="T6" fmla="*/ 152 w 198"/>
                  <a:gd name="T7" fmla="*/ 0 h 1044"/>
                  <a:gd name="T8" fmla="*/ 176 w 198"/>
                  <a:gd name="T9" fmla="*/ 46 h 1044"/>
                  <a:gd name="T10" fmla="*/ 198 w 198"/>
                  <a:gd name="T11" fmla="*/ 141 h 1044"/>
                  <a:gd name="T12" fmla="*/ 182 w 198"/>
                  <a:gd name="T13" fmla="*/ 203 h 1044"/>
                  <a:gd name="T14" fmla="*/ 134 w 198"/>
                  <a:gd name="T15" fmla="*/ 251 h 1044"/>
                  <a:gd name="T16" fmla="*/ 102 w 198"/>
                  <a:gd name="T17" fmla="*/ 342 h 1044"/>
                  <a:gd name="T18" fmla="*/ 75 w 198"/>
                  <a:gd name="T19" fmla="*/ 462 h 1044"/>
                  <a:gd name="T20" fmla="*/ 61 w 198"/>
                  <a:gd name="T21" fmla="*/ 603 h 1044"/>
                  <a:gd name="T22" fmla="*/ 65 w 198"/>
                  <a:gd name="T23" fmla="*/ 772 h 1044"/>
                  <a:gd name="T24" fmla="*/ 77 w 198"/>
                  <a:gd name="T25" fmla="*/ 891 h 1044"/>
                  <a:gd name="T26" fmla="*/ 99 w 198"/>
                  <a:gd name="T27" fmla="*/ 950 h 1044"/>
                  <a:gd name="T28" fmla="*/ 134 w 198"/>
                  <a:gd name="T29" fmla="*/ 982 h 1044"/>
                  <a:gd name="T30" fmla="*/ 141 w 198"/>
                  <a:gd name="T31" fmla="*/ 1012 h 1044"/>
                  <a:gd name="T32" fmla="*/ 99 w 198"/>
                  <a:gd name="T33" fmla="*/ 1028 h 1044"/>
                  <a:gd name="T34" fmla="*/ 65 w 198"/>
                  <a:gd name="T35" fmla="*/ 998 h 1044"/>
                  <a:gd name="T36" fmla="*/ 0 w 198"/>
                  <a:gd name="T37" fmla="*/ 1044 h 1044"/>
                  <a:gd name="T38" fmla="*/ 3 w 198"/>
                  <a:gd name="T39" fmla="*/ 919 h 1044"/>
                  <a:gd name="T40" fmla="*/ 8 w 198"/>
                  <a:gd name="T41" fmla="*/ 760 h 1044"/>
                  <a:gd name="T42" fmla="*/ 8 w 198"/>
                  <a:gd name="T43" fmla="*/ 579 h 1044"/>
                  <a:gd name="T44" fmla="*/ 11 w 198"/>
                  <a:gd name="T45" fmla="*/ 428 h 1044"/>
                  <a:gd name="T46" fmla="*/ 25 w 198"/>
                  <a:gd name="T47" fmla="*/ 313 h 1044"/>
                  <a:gd name="T48" fmla="*/ 41 w 198"/>
                  <a:gd name="T49" fmla="*/ 235 h 1044"/>
                  <a:gd name="T50" fmla="*/ 53 w 198"/>
                  <a:gd name="T51" fmla="*/ 181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98" h="1044">
                    <a:moveTo>
                      <a:pt x="53" y="181"/>
                    </a:moveTo>
                    <a:lnTo>
                      <a:pt x="75" y="91"/>
                    </a:lnTo>
                    <a:lnTo>
                      <a:pt x="102" y="32"/>
                    </a:lnTo>
                    <a:lnTo>
                      <a:pt x="152" y="0"/>
                    </a:lnTo>
                    <a:lnTo>
                      <a:pt x="176" y="46"/>
                    </a:lnTo>
                    <a:lnTo>
                      <a:pt x="198" y="141"/>
                    </a:lnTo>
                    <a:lnTo>
                      <a:pt x="182" y="203"/>
                    </a:lnTo>
                    <a:lnTo>
                      <a:pt x="134" y="251"/>
                    </a:lnTo>
                    <a:lnTo>
                      <a:pt x="102" y="342"/>
                    </a:lnTo>
                    <a:lnTo>
                      <a:pt x="75" y="462"/>
                    </a:lnTo>
                    <a:lnTo>
                      <a:pt x="61" y="603"/>
                    </a:lnTo>
                    <a:lnTo>
                      <a:pt x="65" y="772"/>
                    </a:lnTo>
                    <a:lnTo>
                      <a:pt x="77" y="891"/>
                    </a:lnTo>
                    <a:lnTo>
                      <a:pt x="99" y="950"/>
                    </a:lnTo>
                    <a:lnTo>
                      <a:pt x="134" y="982"/>
                    </a:lnTo>
                    <a:lnTo>
                      <a:pt x="141" y="1012"/>
                    </a:lnTo>
                    <a:lnTo>
                      <a:pt x="99" y="1028"/>
                    </a:lnTo>
                    <a:lnTo>
                      <a:pt x="65" y="998"/>
                    </a:lnTo>
                    <a:lnTo>
                      <a:pt x="0" y="1044"/>
                    </a:lnTo>
                    <a:lnTo>
                      <a:pt x="3" y="919"/>
                    </a:lnTo>
                    <a:lnTo>
                      <a:pt x="8" y="760"/>
                    </a:lnTo>
                    <a:lnTo>
                      <a:pt x="8" y="579"/>
                    </a:lnTo>
                    <a:lnTo>
                      <a:pt x="11" y="428"/>
                    </a:lnTo>
                    <a:lnTo>
                      <a:pt x="25" y="313"/>
                    </a:lnTo>
                    <a:lnTo>
                      <a:pt x="41" y="235"/>
                    </a:lnTo>
                    <a:lnTo>
                      <a:pt x="53" y="1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5129" name="Group 73"/>
              <p:cNvGrpSpPr>
                <a:grpSpLocks/>
              </p:cNvGrpSpPr>
              <p:nvPr/>
            </p:nvGrpSpPr>
            <p:grpSpPr bwMode="auto">
              <a:xfrm>
                <a:off x="4781" y="1091"/>
                <a:ext cx="981" cy="1021"/>
                <a:chOff x="4781" y="1091"/>
                <a:chExt cx="981" cy="1021"/>
              </a:xfrm>
            </p:grpSpPr>
            <p:sp>
              <p:nvSpPr>
                <p:cNvPr id="45130" name="Freeform 74"/>
                <p:cNvSpPr>
                  <a:spLocks/>
                </p:cNvSpPr>
                <p:nvPr/>
              </p:nvSpPr>
              <p:spPr bwMode="auto">
                <a:xfrm>
                  <a:off x="5589" y="1098"/>
                  <a:ext cx="164" cy="138"/>
                </a:xfrm>
                <a:custGeom>
                  <a:avLst/>
                  <a:gdLst>
                    <a:gd name="T0" fmla="*/ 21 w 328"/>
                    <a:gd name="T1" fmla="*/ 120 h 277"/>
                    <a:gd name="T2" fmla="*/ 177 w 328"/>
                    <a:gd name="T3" fmla="*/ 0 h 277"/>
                    <a:gd name="T4" fmla="*/ 289 w 328"/>
                    <a:gd name="T5" fmla="*/ 50 h 277"/>
                    <a:gd name="T6" fmla="*/ 328 w 328"/>
                    <a:gd name="T7" fmla="*/ 114 h 277"/>
                    <a:gd name="T8" fmla="*/ 268 w 328"/>
                    <a:gd name="T9" fmla="*/ 184 h 277"/>
                    <a:gd name="T10" fmla="*/ 177 w 328"/>
                    <a:gd name="T11" fmla="*/ 277 h 277"/>
                    <a:gd name="T12" fmla="*/ 134 w 328"/>
                    <a:gd name="T13" fmla="*/ 184 h 277"/>
                    <a:gd name="T14" fmla="*/ 59 w 328"/>
                    <a:gd name="T15" fmla="*/ 164 h 277"/>
                    <a:gd name="T16" fmla="*/ 0 w 328"/>
                    <a:gd name="T17" fmla="*/ 152 h 277"/>
                    <a:gd name="T18" fmla="*/ 21 w 328"/>
                    <a:gd name="T19" fmla="*/ 120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28" h="277">
                      <a:moveTo>
                        <a:pt x="21" y="120"/>
                      </a:moveTo>
                      <a:lnTo>
                        <a:pt x="177" y="0"/>
                      </a:lnTo>
                      <a:lnTo>
                        <a:pt x="289" y="50"/>
                      </a:lnTo>
                      <a:lnTo>
                        <a:pt x="328" y="114"/>
                      </a:lnTo>
                      <a:lnTo>
                        <a:pt x="268" y="184"/>
                      </a:lnTo>
                      <a:lnTo>
                        <a:pt x="177" y="277"/>
                      </a:lnTo>
                      <a:lnTo>
                        <a:pt x="134" y="184"/>
                      </a:lnTo>
                      <a:lnTo>
                        <a:pt x="59" y="164"/>
                      </a:lnTo>
                      <a:lnTo>
                        <a:pt x="0" y="152"/>
                      </a:lnTo>
                      <a:lnTo>
                        <a:pt x="21" y="120"/>
                      </a:lnTo>
                      <a:close/>
                    </a:path>
                  </a:pathLst>
                </a:custGeom>
                <a:solidFill>
                  <a:srgbClr val="FDA4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31" name="Freeform 75"/>
                <p:cNvSpPr>
                  <a:spLocks/>
                </p:cNvSpPr>
                <p:nvPr/>
              </p:nvSpPr>
              <p:spPr bwMode="auto">
                <a:xfrm>
                  <a:off x="4822" y="1940"/>
                  <a:ext cx="127" cy="139"/>
                </a:xfrm>
                <a:custGeom>
                  <a:avLst/>
                  <a:gdLst>
                    <a:gd name="T0" fmla="*/ 0 w 255"/>
                    <a:gd name="T1" fmla="*/ 277 h 277"/>
                    <a:gd name="T2" fmla="*/ 44 w 255"/>
                    <a:gd name="T3" fmla="*/ 163 h 277"/>
                    <a:gd name="T4" fmla="*/ 119 w 255"/>
                    <a:gd name="T5" fmla="*/ 0 h 277"/>
                    <a:gd name="T6" fmla="*/ 243 w 255"/>
                    <a:gd name="T7" fmla="*/ 54 h 277"/>
                    <a:gd name="T8" fmla="*/ 255 w 255"/>
                    <a:gd name="T9" fmla="*/ 157 h 277"/>
                    <a:gd name="T10" fmla="*/ 173 w 255"/>
                    <a:gd name="T11" fmla="*/ 206 h 277"/>
                    <a:gd name="T12" fmla="*/ 0 w 255"/>
                    <a:gd name="T13" fmla="*/ 277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5" h="277">
                      <a:moveTo>
                        <a:pt x="0" y="277"/>
                      </a:moveTo>
                      <a:lnTo>
                        <a:pt x="44" y="163"/>
                      </a:lnTo>
                      <a:lnTo>
                        <a:pt x="119" y="0"/>
                      </a:lnTo>
                      <a:lnTo>
                        <a:pt x="243" y="54"/>
                      </a:lnTo>
                      <a:lnTo>
                        <a:pt x="255" y="157"/>
                      </a:lnTo>
                      <a:lnTo>
                        <a:pt x="173" y="206"/>
                      </a:lnTo>
                      <a:lnTo>
                        <a:pt x="0" y="277"/>
                      </a:lnTo>
                      <a:close/>
                    </a:path>
                  </a:pathLst>
                </a:custGeom>
                <a:solidFill>
                  <a:srgbClr val="F6BF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32" name="Freeform 76"/>
                <p:cNvSpPr>
                  <a:spLocks/>
                </p:cNvSpPr>
                <p:nvPr/>
              </p:nvSpPr>
              <p:spPr bwMode="auto">
                <a:xfrm>
                  <a:off x="4881" y="1163"/>
                  <a:ext cx="802" cy="872"/>
                </a:xfrm>
                <a:custGeom>
                  <a:avLst/>
                  <a:gdLst>
                    <a:gd name="T0" fmla="*/ 4 w 1603"/>
                    <a:gd name="T1" fmla="*/ 1562 h 1745"/>
                    <a:gd name="T2" fmla="*/ 150 w 1603"/>
                    <a:gd name="T3" fmla="*/ 1444 h 1745"/>
                    <a:gd name="T4" fmla="*/ 265 w 1603"/>
                    <a:gd name="T5" fmla="*/ 1329 h 1745"/>
                    <a:gd name="T6" fmla="*/ 385 w 1603"/>
                    <a:gd name="T7" fmla="*/ 1199 h 1745"/>
                    <a:gd name="T8" fmla="*/ 547 w 1603"/>
                    <a:gd name="T9" fmla="*/ 1044 h 1745"/>
                    <a:gd name="T10" fmla="*/ 676 w 1603"/>
                    <a:gd name="T11" fmla="*/ 904 h 1745"/>
                    <a:gd name="T12" fmla="*/ 812 w 1603"/>
                    <a:gd name="T13" fmla="*/ 737 h 1745"/>
                    <a:gd name="T14" fmla="*/ 895 w 1603"/>
                    <a:gd name="T15" fmla="*/ 654 h 1745"/>
                    <a:gd name="T16" fmla="*/ 989 w 1603"/>
                    <a:gd name="T17" fmla="*/ 561 h 1745"/>
                    <a:gd name="T18" fmla="*/ 1109 w 1603"/>
                    <a:gd name="T19" fmla="*/ 400 h 1745"/>
                    <a:gd name="T20" fmla="*/ 1197 w 1603"/>
                    <a:gd name="T21" fmla="*/ 270 h 1745"/>
                    <a:gd name="T22" fmla="*/ 1285 w 1603"/>
                    <a:gd name="T23" fmla="*/ 162 h 1745"/>
                    <a:gd name="T24" fmla="*/ 1380 w 1603"/>
                    <a:gd name="T25" fmla="*/ 58 h 1745"/>
                    <a:gd name="T26" fmla="*/ 1447 w 1603"/>
                    <a:gd name="T27" fmla="*/ 0 h 1745"/>
                    <a:gd name="T28" fmla="*/ 1530 w 1603"/>
                    <a:gd name="T29" fmla="*/ 16 h 1745"/>
                    <a:gd name="T30" fmla="*/ 1567 w 1603"/>
                    <a:gd name="T31" fmla="*/ 46 h 1745"/>
                    <a:gd name="T32" fmla="*/ 1592 w 1603"/>
                    <a:gd name="T33" fmla="*/ 93 h 1745"/>
                    <a:gd name="T34" fmla="*/ 1603 w 1603"/>
                    <a:gd name="T35" fmla="*/ 130 h 1745"/>
                    <a:gd name="T36" fmla="*/ 1479 w 1603"/>
                    <a:gd name="T37" fmla="*/ 265 h 1745"/>
                    <a:gd name="T38" fmla="*/ 1384 w 1603"/>
                    <a:gd name="T39" fmla="*/ 363 h 1745"/>
                    <a:gd name="T40" fmla="*/ 1306 w 1603"/>
                    <a:gd name="T41" fmla="*/ 451 h 1745"/>
                    <a:gd name="T42" fmla="*/ 1223 w 1603"/>
                    <a:gd name="T43" fmla="*/ 541 h 1745"/>
                    <a:gd name="T44" fmla="*/ 1156 w 1603"/>
                    <a:gd name="T45" fmla="*/ 624 h 1745"/>
                    <a:gd name="T46" fmla="*/ 1061 w 1603"/>
                    <a:gd name="T47" fmla="*/ 742 h 1745"/>
                    <a:gd name="T48" fmla="*/ 937 w 1603"/>
                    <a:gd name="T49" fmla="*/ 888 h 1745"/>
                    <a:gd name="T50" fmla="*/ 812 w 1603"/>
                    <a:gd name="T51" fmla="*/ 1028 h 1745"/>
                    <a:gd name="T52" fmla="*/ 692 w 1603"/>
                    <a:gd name="T53" fmla="*/ 1153 h 1745"/>
                    <a:gd name="T54" fmla="*/ 563 w 1603"/>
                    <a:gd name="T55" fmla="*/ 1278 h 1745"/>
                    <a:gd name="T56" fmla="*/ 452 w 1603"/>
                    <a:gd name="T57" fmla="*/ 1386 h 1745"/>
                    <a:gd name="T58" fmla="*/ 318 w 1603"/>
                    <a:gd name="T59" fmla="*/ 1521 h 1745"/>
                    <a:gd name="T60" fmla="*/ 235 w 1603"/>
                    <a:gd name="T61" fmla="*/ 1604 h 1745"/>
                    <a:gd name="T62" fmla="*/ 129 w 1603"/>
                    <a:gd name="T63" fmla="*/ 1703 h 1745"/>
                    <a:gd name="T64" fmla="*/ 83 w 1603"/>
                    <a:gd name="T65" fmla="*/ 1745 h 1745"/>
                    <a:gd name="T66" fmla="*/ 94 w 1603"/>
                    <a:gd name="T67" fmla="*/ 1673 h 1745"/>
                    <a:gd name="T68" fmla="*/ 36 w 1603"/>
                    <a:gd name="T69" fmla="*/ 1682 h 1745"/>
                    <a:gd name="T70" fmla="*/ 57 w 1603"/>
                    <a:gd name="T71" fmla="*/ 1620 h 1745"/>
                    <a:gd name="T72" fmla="*/ 0 w 1603"/>
                    <a:gd name="T73" fmla="*/ 1636 h 1745"/>
                    <a:gd name="T74" fmla="*/ 4 w 1603"/>
                    <a:gd name="T75" fmla="*/ 1562 h 17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603" h="1745">
                      <a:moveTo>
                        <a:pt x="4" y="1562"/>
                      </a:moveTo>
                      <a:lnTo>
                        <a:pt x="150" y="1444"/>
                      </a:lnTo>
                      <a:lnTo>
                        <a:pt x="265" y="1329"/>
                      </a:lnTo>
                      <a:lnTo>
                        <a:pt x="385" y="1199"/>
                      </a:lnTo>
                      <a:lnTo>
                        <a:pt x="547" y="1044"/>
                      </a:lnTo>
                      <a:lnTo>
                        <a:pt x="676" y="904"/>
                      </a:lnTo>
                      <a:lnTo>
                        <a:pt x="812" y="737"/>
                      </a:lnTo>
                      <a:lnTo>
                        <a:pt x="895" y="654"/>
                      </a:lnTo>
                      <a:lnTo>
                        <a:pt x="989" y="561"/>
                      </a:lnTo>
                      <a:lnTo>
                        <a:pt x="1109" y="400"/>
                      </a:lnTo>
                      <a:lnTo>
                        <a:pt x="1197" y="270"/>
                      </a:lnTo>
                      <a:lnTo>
                        <a:pt x="1285" y="162"/>
                      </a:lnTo>
                      <a:lnTo>
                        <a:pt x="1380" y="58"/>
                      </a:lnTo>
                      <a:lnTo>
                        <a:pt x="1447" y="0"/>
                      </a:lnTo>
                      <a:lnTo>
                        <a:pt x="1530" y="16"/>
                      </a:lnTo>
                      <a:lnTo>
                        <a:pt x="1567" y="46"/>
                      </a:lnTo>
                      <a:lnTo>
                        <a:pt x="1592" y="93"/>
                      </a:lnTo>
                      <a:lnTo>
                        <a:pt x="1603" y="130"/>
                      </a:lnTo>
                      <a:lnTo>
                        <a:pt x="1479" y="265"/>
                      </a:lnTo>
                      <a:lnTo>
                        <a:pt x="1384" y="363"/>
                      </a:lnTo>
                      <a:lnTo>
                        <a:pt x="1306" y="451"/>
                      </a:lnTo>
                      <a:lnTo>
                        <a:pt x="1223" y="541"/>
                      </a:lnTo>
                      <a:lnTo>
                        <a:pt x="1156" y="624"/>
                      </a:lnTo>
                      <a:lnTo>
                        <a:pt x="1061" y="742"/>
                      </a:lnTo>
                      <a:lnTo>
                        <a:pt x="937" y="888"/>
                      </a:lnTo>
                      <a:lnTo>
                        <a:pt x="812" y="1028"/>
                      </a:lnTo>
                      <a:lnTo>
                        <a:pt x="692" y="1153"/>
                      </a:lnTo>
                      <a:lnTo>
                        <a:pt x="563" y="1278"/>
                      </a:lnTo>
                      <a:lnTo>
                        <a:pt x="452" y="1386"/>
                      </a:lnTo>
                      <a:lnTo>
                        <a:pt x="318" y="1521"/>
                      </a:lnTo>
                      <a:lnTo>
                        <a:pt x="235" y="1604"/>
                      </a:lnTo>
                      <a:lnTo>
                        <a:pt x="129" y="1703"/>
                      </a:lnTo>
                      <a:lnTo>
                        <a:pt x="83" y="1745"/>
                      </a:lnTo>
                      <a:lnTo>
                        <a:pt x="94" y="1673"/>
                      </a:lnTo>
                      <a:lnTo>
                        <a:pt x="36" y="1682"/>
                      </a:lnTo>
                      <a:lnTo>
                        <a:pt x="57" y="1620"/>
                      </a:lnTo>
                      <a:lnTo>
                        <a:pt x="0" y="1636"/>
                      </a:lnTo>
                      <a:lnTo>
                        <a:pt x="4" y="1562"/>
                      </a:lnTo>
                      <a:close/>
                    </a:path>
                  </a:pathLst>
                </a:custGeom>
                <a:solidFill>
                  <a:srgbClr val="F0EA8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33" name="Freeform 77"/>
                <p:cNvSpPr>
                  <a:spLocks/>
                </p:cNvSpPr>
                <p:nvPr/>
              </p:nvSpPr>
              <p:spPr bwMode="auto">
                <a:xfrm>
                  <a:off x="5097" y="1091"/>
                  <a:ext cx="665" cy="739"/>
                </a:xfrm>
                <a:custGeom>
                  <a:avLst/>
                  <a:gdLst>
                    <a:gd name="T0" fmla="*/ 203 w 1329"/>
                    <a:gd name="T1" fmla="*/ 1074 h 1477"/>
                    <a:gd name="T2" fmla="*/ 571 w 1329"/>
                    <a:gd name="T3" fmla="*/ 652 h 1477"/>
                    <a:gd name="T4" fmla="*/ 821 w 1329"/>
                    <a:gd name="T5" fmla="*/ 310 h 1477"/>
                    <a:gd name="T6" fmla="*/ 1069 w 1329"/>
                    <a:gd name="T7" fmla="*/ 59 h 1477"/>
                    <a:gd name="T8" fmla="*/ 1209 w 1329"/>
                    <a:gd name="T9" fmla="*/ 20 h 1477"/>
                    <a:gd name="T10" fmla="*/ 1329 w 1329"/>
                    <a:gd name="T11" fmla="*/ 107 h 1477"/>
                    <a:gd name="T12" fmla="*/ 1220 w 1329"/>
                    <a:gd name="T13" fmla="*/ 240 h 1477"/>
                    <a:gd name="T14" fmla="*/ 1032 w 1329"/>
                    <a:gd name="T15" fmla="*/ 436 h 1477"/>
                    <a:gd name="T16" fmla="*/ 750 w 1329"/>
                    <a:gd name="T17" fmla="*/ 742 h 1477"/>
                    <a:gd name="T18" fmla="*/ 538 w 1329"/>
                    <a:gd name="T19" fmla="*/ 1014 h 1477"/>
                    <a:gd name="T20" fmla="*/ 211 w 1329"/>
                    <a:gd name="T21" fmla="*/ 1356 h 1477"/>
                    <a:gd name="T22" fmla="*/ 84 w 1329"/>
                    <a:gd name="T23" fmla="*/ 1425 h 1477"/>
                    <a:gd name="T24" fmla="*/ 274 w 1329"/>
                    <a:gd name="T25" fmla="*/ 1250 h 1477"/>
                    <a:gd name="T26" fmla="*/ 493 w 1329"/>
                    <a:gd name="T27" fmla="*/ 1007 h 1477"/>
                    <a:gd name="T28" fmla="*/ 672 w 1329"/>
                    <a:gd name="T29" fmla="*/ 796 h 1477"/>
                    <a:gd name="T30" fmla="*/ 829 w 1329"/>
                    <a:gd name="T31" fmla="*/ 617 h 1477"/>
                    <a:gd name="T32" fmla="*/ 998 w 1329"/>
                    <a:gd name="T33" fmla="*/ 435 h 1477"/>
                    <a:gd name="T34" fmla="*/ 1150 w 1329"/>
                    <a:gd name="T35" fmla="*/ 257 h 1477"/>
                    <a:gd name="T36" fmla="*/ 1080 w 1329"/>
                    <a:gd name="T37" fmla="*/ 163 h 1477"/>
                    <a:gd name="T38" fmla="*/ 1077 w 1329"/>
                    <a:gd name="T39" fmla="*/ 137 h 1477"/>
                    <a:gd name="T40" fmla="*/ 1150 w 1329"/>
                    <a:gd name="T41" fmla="*/ 171 h 1477"/>
                    <a:gd name="T42" fmla="*/ 1177 w 1329"/>
                    <a:gd name="T43" fmla="*/ 227 h 1477"/>
                    <a:gd name="T44" fmla="*/ 1272 w 1329"/>
                    <a:gd name="T45" fmla="*/ 132 h 1477"/>
                    <a:gd name="T46" fmla="*/ 1251 w 1329"/>
                    <a:gd name="T47" fmla="*/ 70 h 1477"/>
                    <a:gd name="T48" fmla="*/ 1139 w 1329"/>
                    <a:gd name="T49" fmla="*/ 38 h 1477"/>
                    <a:gd name="T50" fmla="*/ 1032 w 1329"/>
                    <a:gd name="T51" fmla="*/ 132 h 1477"/>
                    <a:gd name="T52" fmla="*/ 883 w 1329"/>
                    <a:gd name="T53" fmla="*/ 294 h 1477"/>
                    <a:gd name="T54" fmla="*/ 779 w 1329"/>
                    <a:gd name="T55" fmla="*/ 444 h 1477"/>
                    <a:gd name="T56" fmla="*/ 642 w 1329"/>
                    <a:gd name="T57" fmla="*/ 617 h 1477"/>
                    <a:gd name="T58" fmla="*/ 539 w 1329"/>
                    <a:gd name="T59" fmla="*/ 734 h 1477"/>
                    <a:gd name="T60" fmla="*/ 407 w 1329"/>
                    <a:gd name="T61" fmla="*/ 879 h 1477"/>
                    <a:gd name="T62" fmla="*/ 287 w 1329"/>
                    <a:gd name="T63" fmla="*/ 1020 h 1477"/>
                    <a:gd name="T64" fmla="*/ 170 w 1329"/>
                    <a:gd name="T65" fmla="*/ 1161 h 1477"/>
                    <a:gd name="T66" fmla="*/ 13 w 1329"/>
                    <a:gd name="T67" fmla="*/ 1298 h 14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329" h="1477">
                      <a:moveTo>
                        <a:pt x="0" y="1269"/>
                      </a:moveTo>
                      <a:lnTo>
                        <a:pt x="203" y="1074"/>
                      </a:lnTo>
                      <a:lnTo>
                        <a:pt x="373" y="858"/>
                      </a:lnTo>
                      <a:lnTo>
                        <a:pt x="571" y="652"/>
                      </a:lnTo>
                      <a:lnTo>
                        <a:pt x="717" y="460"/>
                      </a:lnTo>
                      <a:lnTo>
                        <a:pt x="821" y="310"/>
                      </a:lnTo>
                      <a:lnTo>
                        <a:pt x="939" y="187"/>
                      </a:lnTo>
                      <a:lnTo>
                        <a:pt x="1069" y="59"/>
                      </a:lnTo>
                      <a:lnTo>
                        <a:pt x="1155" y="0"/>
                      </a:lnTo>
                      <a:lnTo>
                        <a:pt x="1209" y="20"/>
                      </a:lnTo>
                      <a:lnTo>
                        <a:pt x="1297" y="67"/>
                      </a:lnTo>
                      <a:lnTo>
                        <a:pt x="1329" y="107"/>
                      </a:lnTo>
                      <a:lnTo>
                        <a:pt x="1318" y="132"/>
                      </a:lnTo>
                      <a:lnTo>
                        <a:pt x="1220" y="240"/>
                      </a:lnTo>
                      <a:lnTo>
                        <a:pt x="1126" y="335"/>
                      </a:lnTo>
                      <a:lnTo>
                        <a:pt x="1032" y="436"/>
                      </a:lnTo>
                      <a:lnTo>
                        <a:pt x="897" y="590"/>
                      </a:lnTo>
                      <a:lnTo>
                        <a:pt x="750" y="742"/>
                      </a:lnTo>
                      <a:lnTo>
                        <a:pt x="634" y="897"/>
                      </a:lnTo>
                      <a:lnTo>
                        <a:pt x="538" y="1014"/>
                      </a:lnTo>
                      <a:lnTo>
                        <a:pt x="360" y="1207"/>
                      </a:lnTo>
                      <a:lnTo>
                        <a:pt x="211" y="1356"/>
                      </a:lnTo>
                      <a:lnTo>
                        <a:pt x="84" y="1477"/>
                      </a:lnTo>
                      <a:lnTo>
                        <a:pt x="84" y="1425"/>
                      </a:lnTo>
                      <a:lnTo>
                        <a:pt x="162" y="1361"/>
                      </a:lnTo>
                      <a:lnTo>
                        <a:pt x="274" y="1250"/>
                      </a:lnTo>
                      <a:lnTo>
                        <a:pt x="389" y="1116"/>
                      </a:lnTo>
                      <a:lnTo>
                        <a:pt x="493" y="1007"/>
                      </a:lnTo>
                      <a:lnTo>
                        <a:pt x="587" y="897"/>
                      </a:lnTo>
                      <a:lnTo>
                        <a:pt x="672" y="796"/>
                      </a:lnTo>
                      <a:lnTo>
                        <a:pt x="741" y="706"/>
                      </a:lnTo>
                      <a:lnTo>
                        <a:pt x="829" y="617"/>
                      </a:lnTo>
                      <a:lnTo>
                        <a:pt x="912" y="527"/>
                      </a:lnTo>
                      <a:lnTo>
                        <a:pt x="998" y="435"/>
                      </a:lnTo>
                      <a:lnTo>
                        <a:pt x="1080" y="340"/>
                      </a:lnTo>
                      <a:lnTo>
                        <a:pt x="1150" y="257"/>
                      </a:lnTo>
                      <a:lnTo>
                        <a:pt x="1131" y="208"/>
                      </a:lnTo>
                      <a:lnTo>
                        <a:pt x="1080" y="163"/>
                      </a:lnTo>
                      <a:lnTo>
                        <a:pt x="1022" y="153"/>
                      </a:lnTo>
                      <a:lnTo>
                        <a:pt x="1077" y="137"/>
                      </a:lnTo>
                      <a:lnTo>
                        <a:pt x="1118" y="153"/>
                      </a:lnTo>
                      <a:lnTo>
                        <a:pt x="1150" y="171"/>
                      </a:lnTo>
                      <a:lnTo>
                        <a:pt x="1164" y="203"/>
                      </a:lnTo>
                      <a:lnTo>
                        <a:pt x="1177" y="227"/>
                      </a:lnTo>
                      <a:lnTo>
                        <a:pt x="1233" y="185"/>
                      </a:lnTo>
                      <a:lnTo>
                        <a:pt x="1272" y="132"/>
                      </a:lnTo>
                      <a:lnTo>
                        <a:pt x="1280" y="100"/>
                      </a:lnTo>
                      <a:lnTo>
                        <a:pt x="1251" y="70"/>
                      </a:lnTo>
                      <a:lnTo>
                        <a:pt x="1188" y="38"/>
                      </a:lnTo>
                      <a:lnTo>
                        <a:pt x="1139" y="38"/>
                      </a:lnTo>
                      <a:lnTo>
                        <a:pt x="1093" y="86"/>
                      </a:lnTo>
                      <a:lnTo>
                        <a:pt x="1032" y="132"/>
                      </a:lnTo>
                      <a:lnTo>
                        <a:pt x="961" y="203"/>
                      </a:lnTo>
                      <a:lnTo>
                        <a:pt x="883" y="294"/>
                      </a:lnTo>
                      <a:lnTo>
                        <a:pt x="827" y="374"/>
                      </a:lnTo>
                      <a:lnTo>
                        <a:pt x="779" y="444"/>
                      </a:lnTo>
                      <a:lnTo>
                        <a:pt x="701" y="547"/>
                      </a:lnTo>
                      <a:lnTo>
                        <a:pt x="642" y="617"/>
                      </a:lnTo>
                      <a:lnTo>
                        <a:pt x="579" y="694"/>
                      </a:lnTo>
                      <a:lnTo>
                        <a:pt x="539" y="734"/>
                      </a:lnTo>
                      <a:lnTo>
                        <a:pt x="459" y="812"/>
                      </a:lnTo>
                      <a:lnTo>
                        <a:pt x="407" y="879"/>
                      </a:lnTo>
                      <a:lnTo>
                        <a:pt x="335" y="967"/>
                      </a:lnTo>
                      <a:lnTo>
                        <a:pt x="287" y="1020"/>
                      </a:lnTo>
                      <a:lnTo>
                        <a:pt x="232" y="1090"/>
                      </a:lnTo>
                      <a:lnTo>
                        <a:pt x="170" y="1161"/>
                      </a:lnTo>
                      <a:lnTo>
                        <a:pt x="84" y="1228"/>
                      </a:lnTo>
                      <a:lnTo>
                        <a:pt x="13" y="1298"/>
                      </a:lnTo>
                      <a:lnTo>
                        <a:pt x="0" y="126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34" name="Freeform 78"/>
                <p:cNvSpPr>
                  <a:spLocks/>
                </p:cNvSpPr>
                <p:nvPr/>
              </p:nvSpPr>
              <p:spPr bwMode="auto">
                <a:xfrm>
                  <a:off x="4781" y="1711"/>
                  <a:ext cx="371" cy="401"/>
                </a:xfrm>
                <a:custGeom>
                  <a:avLst/>
                  <a:gdLst>
                    <a:gd name="T0" fmla="*/ 673 w 744"/>
                    <a:gd name="T1" fmla="*/ 0 h 803"/>
                    <a:gd name="T2" fmla="*/ 659 w 744"/>
                    <a:gd name="T3" fmla="*/ 42 h 803"/>
                    <a:gd name="T4" fmla="*/ 549 w 744"/>
                    <a:gd name="T5" fmla="*/ 157 h 803"/>
                    <a:gd name="T6" fmla="*/ 437 w 744"/>
                    <a:gd name="T7" fmla="*/ 283 h 803"/>
                    <a:gd name="T8" fmla="*/ 258 w 744"/>
                    <a:gd name="T9" fmla="*/ 441 h 803"/>
                    <a:gd name="T10" fmla="*/ 197 w 744"/>
                    <a:gd name="T11" fmla="*/ 491 h 803"/>
                    <a:gd name="T12" fmla="*/ 142 w 744"/>
                    <a:gd name="T13" fmla="*/ 630 h 803"/>
                    <a:gd name="T14" fmla="*/ 115 w 744"/>
                    <a:gd name="T15" fmla="*/ 684 h 803"/>
                    <a:gd name="T16" fmla="*/ 142 w 744"/>
                    <a:gd name="T17" fmla="*/ 712 h 803"/>
                    <a:gd name="T18" fmla="*/ 310 w 744"/>
                    <a:gd name="T19" fmla="*/ 609 h 803"/>
                    <a:gd name="T20" fmla="*/ 381 w 744"/>
                    <a:gd name="T21" fmla="*/ 529 h 803"/>
                    <a:gd name="T22" fmla="*/ 486 w 744"/>
                    <a:gd name="T23" fmla="*/ 425 h 803"/>
                    <a:gd name="T24" fmla="*/ 589 w 744"/>
                    <a:gd name="T25" fmla="*/ 325 h 803"/>
                    <a:gd name="T26" fmla="*/ 681 w 744"/>
                    <a:gd name="T27" fmla="*/ 230 h 803"/>
                    <a:gd name="T28" fmla="*/ 744 w 744"/>
                    <a:gd name="T29" fmla="*/ 168 h 803"/>
                    <a:gd name="T30" fmla="*/ 731 w 744"/>
                    <a:gd name="T31" fmla="*/ 222 h 803"/>
                    <a:gd name="T32" fmla="*/ 633 w 744"/>
                    <a:gd name="T33" fmla="*/ 325 h 803"/>
                    <a:gd name="T34" fmla="*/ 518 w 744"/>
                    <a:gd name="T35" fmla="*/ 435 h 803"/>
                    <a:gd name="T36" fmla="*/ 445 w 744"/>
                    <a:gd name="T37" fmla="*/ 515 h 803"/>
                    <a:gd name="T38" fmla="*/ 350 w 744"/>
                    <a:gd name="T39" fmla="*/ 601 h 803"/>
                    <a:gd name="T40" fmla="*/ 320 w 744"/>
                    <a:gd name="T41" fmla="*/ 638 h 803"/>
                    <a:gd name="T42" fmla="*/ 213 w 744"/>
                    <a:gd name="T43" fmla="*/ 700 h 803"/>
                    <a:gd name="T44" fmla="*/ 123 w 744"/>
                    <a:gd name="T45" fmla="*/ 748 h 803"/>
                    <a:gd name="T46" fmla="*/ 16 w 744"/>
                    <a:gd name="T47" fmla="*/ 803 h 803"/>
                    <a:gd name="T48" fmla="*/ 0 w 744"/>
                    <a:gd name="T49" fmla="*/ 790 h 803"/>
                    <a:gd name="T50" fmla="*/ 8 w 744"/>
                    <a:gd name="T51" fmla="*/ 763 h 803"/>
                    <a:gd name="T52" fmla="*/ 87 w 744"/>
                    <a:gd name="T53" fmla="*/ 672 h 803"/>
                    <a:gd name="T54" fmla="*/ 135 w 744"/>
                    <a:gd name="T55" fmla="*/ 585 h 803"/>
                    <a:gd name="T56" fmla="*/ 179 w 744"/>
                    <a:gd name="T57" fmla="*/ 464 h 803"/>
                    <a:gd name="T58" fmla="*/ 250 w 744"/>
                    <a:gd name="T59" fmla="*/ 405 h 803"/>
                    <a:gd name="T60" fmla="*/ 334 w 744"/>
                    <a:gd name="T61" fmla="*/ 339 h 803"/>
                    <a:gd name="T62" fmla="*/ 437 w 744"/>
                    <a:gd name="T63" fmla="*/ 238 h 803"/>
                    <a:gd name="T64" fmla="*/ 499 w 744"/>
                    <a:gd name="T65" fmla="*/ 173 h 803"/>
                    <a:gd name="T66" fmla="*/ 563 w 744"/>
                    <a:gd name="T67" fmla="*/ 94 h 803"/>
                    <a:gd name="T68" fmla="*/ 621 w 744"/>
                    <a:gd name="T69" fmla="*/ 48 h 803"/>
                    <a:gd name="T70" fmla="*/ 673 w 744"/>
                    <a:gd name="T71" fmla="*/ 0 h 8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744" h="803">
                      <a:moveTo>
                        <a:pt x="673" y="0"/>
                      </a:moveTo>
                      <a:lnTo>
                        <a:pt x="659" y="42"/>
                      </a:lnTo>
                      <a:lnTo>
                        <a:pt x="549" y="157"/>
                      </a:lnTo>
                      <a:lnTo>
                        <a:pt x="437" y="283"/>
                      </a:lnTo>
                      <a:lnTo>
                        <a:pt x="258" y="441"/>
                      </a:lnTo>
                      <a:lnTo>
                        <a:pt x="197" y="491"/>
                      </a:lnTo>
                      <a:lnTo>
                        <a:pt x="142" y="630"/>
                      </a:lnTo>
                      <a:lnTo>
                        <a:pt x="115" y="684"/>
                      </a:lnTo>
                      <a:lnTo>
                        <a:pt x="142" y="712"/>
                      </a:lnTo>
                      <a:lnTo>
                        <a:pt x="310" y="609"/>
                      </a:lnTo>
                      <a:lnTo>
                        <a:pt x="381" y="529"/>
                      </a:lnTo>
                      <a:lnTo>
                        <a:pt x="486" y="425"/>
                      </a:lnTo>
                      <a:lnTo>
                        <a:pt x="589" y="325"/>
                      </a:lnTo>
                      <a:lnTo>
                        <a:pt x="681" y="230"/>
                      </a:lnTo>
                      <a:lnTo>
                        <a:pt x="744" y="168"/>
                      </a:lnTo>
                      <a:lnTo>
                        <a:pt x="731" y="222"/>
                      </a:lnTo>
                      <a:lnTo>
                        <a:pt x="633" y="325"/>
                      </a:lnTo>
                      <a:lnTo>
                        <a:pt x="518" y="435"/>
                      </a:lnTo>
                      <a:lnTo>
                        <a:pt x="445" y="515"/>
                      </a:lnTo>
                      <a:lnTo>
                        <a:pt x="350" y="601"/>
                      </a:lnTo>
                      <a:lnTo>
                        <a:pt x="320" y="638"/>
                      </a:lnTo>
                      <a:lnTo>
                        <a:pt x="213" y="700"/>
                      </a:lnTo>
                      <a:lnTo>
                        <a:pt x="123" y="748"/>
                      </a:lnTo>
                      <a:lnTo>
                        <a:pt x="16" y="803"/>
                      </a:lnTo>
                      <a:lnTo>
                        <a:pt x="0" y="790"/>
                      </a:lnTo>
                      <a:lnTo>
                        <a:pt x="8" y="763"/>
                      </a:lnTo>
                      <a:lnTo>
                        <a:pt x="87" y="672"/>
                      </a:lnTo>
                      <a:lnTo>
                        <a:pt x="135" y="585"/>
                      </a:lnTo>
                      <a:lnTo>
                        <a:pt x="179" y="464"/>
                      </a:lnTo>
                      <a:lnTo>
                        <a:pt x="250" y="405"/>
                      </a:lnTo>
                      <a:lnTo>
                        <a:pt x="334" y="339"/>
                      </a:lnTo>
                      <a:lnTo>
                        <a:pt x="437" y="238"/>
                      </a:lnTo>
                      <a:lnTo>
                        <a:pt x="499" y="173"/>
                      </a:lnTo>
                      <a:lnTo>
                        <a:pt x="563" y="94"/>
                      </a:lnTo>
                      <a:lnTo>
                        <a:pt x="621" y="48"/>
                      </a:lnTo>
                      <a:lnTo>
                        <a:pt x="67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35" name="Freeform 79"/>
                <p:cNvSpPr>
                  <a:spLocks/>
                </p:cNvSpPr>
                <p:nvPr/>
              </p:nvSpPr>
              <p:spPr bwMode="auto">
                <a:xfrm>
                  <a:off x="4873" y="1936"/>
                  <a:ext cx="71" cy="96"/>
                </a:xfrm>
                <a:custGeom>
                  <a:avLst/>
                  <a:gdLst>
                    <a:gd name="T0" fmla="*/ 48 w 142"/>
                    <a:gd name="T1" fmla="*/ 8 h 192"/>
                    <a:gd name="T2" fmla="*/ 40 w 142"/>
                    <a:gd name="T3" fmla="*/ 59 h 192"/>
                    <a:gd name="T4" fmla="*/ 99 w 142"/>
                    <a:gd name="T5" fmla="*/ 50 h 192"/>
                    <a:gd name="T6" fmla="*/ 80 w 142"/>
                    <a:gd name="T7" fmla="*/ 113 h 192"/>
                    <a:gd name="T8" fmla="*/ 142 w 142"/>
                    <a:gd name="T9" fmla="*/ 98 h 192"/>
                    <a:gd name="T10" fmla="*/ 124 w 142"/>
                    <a:gd name="T11" fmla="*/ 184 h 192"/>
                    <a:gd name="T12" fmla="*/ 91 w 142"/>
                    <a:gd name="T13" fmla="*/ 192 h 192"/>
                    <a:gd name="T14" fmla="*/ 116 w 142"/>
                    <a:gd name="T15" fmla="*/ 131 h 192"/>
                    <a:gd name="T16" fmla="*/ 33 w 142"/>
                    <a:gd name="T17" fmla="*/ 139 h 192"/>
                    <a:gd name="T18" fmla="*/ 73 w 142"/>
                    <a:gd name="T19" fmla="*/ 67 h 192"/>
                    <a:gd name="T20" fmla="*/ 0 w 142"/>
                    <a:gd name="T21" fmla="*/ 98 h 192"/>
                    <a:gd name="T22" fmla="*/ 22 w 142"/>
                    <a:gd name="T23" fmla="*/ 0 h 192"/>
                    <a:gd name="T24" fmla="*/ 48 w 142"/>
                    <a:gd name="T25" fmla="*/ 8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2" h="192">
                      <a:moveTo>
                        <a:pt x="48" y="8"/>
                      </a:moveTo>
                      <a:lnTo>
                        <a:pt x="40" y="59"/>
                      </a:lnTo>
                      <a:lnTo>
                        <a:pt x="99" y="50"/>
                      </a:lnTo>
                      <a:lnTo>
                        <a:pt x="80" y="113"/>
                      </a:lnTo>
                      <a:lnTo>
                        <a:pt x="142" y="98"/>
                      </a:lnTo>
                      <a:lnTo>
                        <a:pt x="124" y="184"/>
                      </a:lnTo>
                      <a:lnTo>
                        <a:pt x="91" y="192"/>
                      </a:lnTo>
                      <a:lnTo>
                        <a:pt x="116" y="131"/>
                      </a:lnTo>
                      <a:lnTo>
                        <a:pt x="33" y="139"/>
                      </a:lnTo>
                      <a:lnTo>
                        <a:pt x="73" y="67"/>
                      </a:lnTo>
                      <a:lnTo>
                        <a:pt x="0" y="98"/>
                      </a:lnTo>
                      <a:lnTo>
                        <a:pt x="22" y="0"/>
                      </a:lnTo>
                      <a:lnTo>
                        <a:pt x="48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5136" name="Freeform 80"/>
              <p:cNvSpPr>
                <a:spLocks/>
              </p:cNvSpPr>
              <p:nvPr/>
            </p:nvSpPr>
            <p:spPr bwMode="auto">
              <a:xfrm>
                <a:off x="5356" y="1649"/>
                <a:ext cx="234" cy="618"/>
              </a:xfrm>
              <a:custGeom>
                <a:avLst/>
                <a:gdLst>
                  <a:gd name="T0" fmla="*/ 74 w 467"/>
                  <a:gd name="T1" fmla="*/ 0 h 1234"/>
                  <a:gd name="T2" fmla="*/ 149 w 467"/>
                  <a:gd name="T3" fmla="*/ 32 h 1234"/>
                  <a:gd name="T4" fmla="*/ 218 w 467"/>
                  <a:gd name="T5" fmla="*/ 166 h 1234"/>
                  <a:gd name="T6" fmla="*/ 308 w 467"/>
                  <a:gd name="T7" fmla="*/ 360 h 1234"/>
                  <a:gd name="T8" fmla="*/ 330 w 467"/>
                  <a:gd name="T9" fmla="*/ 473 h 1234"/>
                  <a:gd name="T10" fmla="*/ 330 w 467"/>
                  <a:gd name="T11" fmla="*/ 563 h 1234"/>
                  <a:gd name="T12" fmla="*/ 314 w 467"/>
                  <a:gd name="T13" fmla="*/ 703 h 1234"/>
                  <a:gd name="T14" fmla="*/ 266 w 467"/>
                  <a:gd name="T15" fmla="*/ 854 h 1234"/>
                  <a:gd name="T16" fmla="*/ 223 w 467"/>
                  <a:gd name="T17" fmla="*/ 995 h 1234"/>
                  <a:gd name="T18" fmla="*/ 213 w 467"/>
                  <a:gd name="T19" fmla="*/ 1063 h 1234"/>
                  <a:gd name="T20" fmla="*/ 218 w 467"/>
                  <a:gd name="T21" fmla="*/ 1098 h 1234"/>
                  <a:gd name="T22" fmla="*/ 271 w 467"/>
                  <a:gd name="T23" fmla="*/ 1119 h 1234"/>
                  <a:gd name="T24" fmla="*/ 362 w 467"/>
                  <a:gd name="T25" fmla="*/ 1130 h 1234"/>
                  <a:gd name="T26" fmla="*/ 424 w 467"/>
                  <a:gd name="T27" fmla="*/ 1135 h 1234"/>
                  <a:gd name="T28" fmla="*/ 456 w 467"/>
                  <a:gd name="T29" fmla="*/ 1161 h 1234"/>
                  <a:gd name="T30" fmla="*/ 467 w 467"/>
                  <a:gd name="T31" fmla="*/ 1209 h 1234"/>
                  <a:gd name="T32" fmla="*/ 451 w 467"/>
                  <a:gd name="T33" fmla="*/ 1234 h 1234"/>
                  <a:gd name="T34" fmla="*/ 403 w 467"/>
                  <a:gd name="T35" fmla="*/ 1234 h 1234"/>
                  <a:gd name="T36" fmla="*/ 323 w 467"/>
                  <a:gd name="T37" fmla="*/ 1202 h 1234"/>
                  <a:gd name="T38" fmla="*/ 239 w 467"/>
                  <a:gd name="T39" fmla="*/ 1188 h 1234"/>
                  <a:gd name="T40" fmla="*/ 160 w 467"/>
                  <a:gd name="T41" fmla="*/ 1172 h 1234"/>
                  <a:gd name="T42" fmla="*/ 122 w 467"/>
                  <a:gd name="T43" fmla="*/ 1146 h 1234"/>
                  <a:gd name="T44" fmla="*/ 106 w 467"/>
                  <a:gd name="T45" fmla="*/ 1084 h 1234"/>
                  <a:gd name="T46" fmla="*/ 133 w 467"/>
                  <a:gd name="T47" fmla="*/ 1041 h 1234"/>
                  <a:gd name="T48" fmla="*/ 170 w 467"/>
                  <a:gd name="T49" fmla="*/ 969 h 1234"/>
                  <a:gd name="T50" fmla="*/ 213 w 467"/>
                  <a:gd name="T51" fmla="*/ 859 h 1234"/>
                  <a:gd name="T52" fmla="*/ 239 w 467"/>
                  <a:gd name="T53" fmla="*/ 719 h 1234"/>
                  <a:gd name="T54" fmla="*/ 250 w 467"/>
                  <a:gd name="T55" fmla="*/ 620 h 1234"/>
                  <a:gd name="T56" fmla="*/ 250 w 467"/>
                  <a:gd name="T57" fmla="*/ 521 h 1234"/>
                  <a:gd name="T58" fmla="*/ 234 w 467"/>
                  <a:gd name="T59" fmla="*/ 422 h 1234"/>
                  <a:gd name="T60" fmla="*/ 176 w 467"/>
                  <a:gd name="T61" fmla="*/ 328 h 1234"/>
                  <a:gd name="T62" fmla="*/ 96 w 467"/>
                  <a:gd name="T63" fmla="*/ 219 h 1234"/>
                  <a:gd name="T64" fmla="*/ 32 w 467"/>
                  <a:gd name="T65" fmla="*/ 145 h 1234"/>
                  <a:gd name="T66" fmla="*/ 0 w 467"/>
                  <a:gd name="T67" fmla="*/ 83 h 1234"/>
                  <a:gd name="T68" fmla="*/ 5 w 467"/>
                  <a:gd name="T69" fmla="*/ 25 h 1234"/>
                  <a:gd name="T70" fmla="*/ 74 w 467"/>
                  <a:gd name="T71" fmla="*/ 0 h 1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67" h="1234">
                    <a:moveTo>
                      <a:pt x="74" y="0"/>
                    </a:moveTo>
                    <a:lnTo>
                      <a:pt x="149" y="32"/>
                    </a:lnTo>
                    <a:lnTo>
                      <a:pt x="218" y="166"/>
                    </a:lnTo>
                    <a:lnTo>
                      <a:pt x="308" y="360"/>
                    </a:lnTo>
                    <a:lnTo>
                      <a:pt x="330" y="473"/>
                    </a:lnTo>
                    <a:lnTo>
                      <a:pt x="330" y="563"/>
                    </a:lnTo>
                    <a:lnTo>
                      <a:pt x="314" y="703"/>
                    </a:lnTo>
                    <a:lnTo>
                      <a:pt x="266" y="854"/>
                    </a:lnTo>
                    <a:lnTo>
                      <a:pt x="223" y="995"/>
                    </a:lnTo>
                    <a:lnTo>
                      <a:pt x="213" y="1063"/>
                    </a:lnTo>
                    <a:lnTo>
                      <a:pt x="218" y="1098"/>
                    </a:lnTo>
                    <a:lnTo>
                      <a:pt x="271" y="1119"/>
                    </a:lnTo>
                    <a:lnTo>
                      <a:pt x="362" y="1130"/>
                    </a:lnTo>
                    <a:lnTo>
                      <a:pt x="424" y="1135"/>
                    </a:lnTo>
                    <a:lnTo>
                      <a:pt x="456" y="1161"/>
                    </a:lnTo>
                    <a:lnTo>
                      <a:pt x="467" y="1209"/>
                    </a:lnTo>
                    <a:lnTo>
                      <a:pt x="451" y="1234"/>
                    </a:lnTo>
                    <a:lnTo>
                      <a:pt x="403" y="1234"/>
                    </a:lnTo>
                    <a:lnTo>
                      <a:pt x="323" y="1202"/>
                    </a:lnTo>
                    <a:lnTo>
                      <a:pt x="239" y="1188"/>
                    </a:lnTo>
                    <a:lnTo>
                      <a:pt x="160" y="1172"/>
                    </a:lnTo>
                    <a:lnTo>
                      <a:pt x="122" y="1146"/>
                    </a:lnTo>
                    <a:lnTo>
                      <a:pt x="106" y="1084"/>
                    </a:lnTo>
                    <a:lnTo>
                      <a:pt x="133" y="1041"/>
                    </a:lnTo>
                    <a:lnTo>
                      <a:pt x="170" y="969"/>
                    </a:lnTo>
                    <a:lnTo>
                      <a:pt x="213" y="859"/>
                    </a:lnTo>
                    <a:lnTo>
                      <a:pt x="239" y="719"/>
                    </a:lnTo>
                    <a:lnTo>
                      <a:pt x="250" y="620"/>
                    </a:lnTo>
                    <a:lnTo>
                      <a:pt x="250" y="521"/>
                    </a:lnTo>
                    <a:lnTo>
                      <a:pt x="234" y="422"/>
                    </a:lnTo>
                    <a:lnTo>
                      <a:pt x="176" y="328"/>
                    </a:lnTo>
                    <a:lnTo>
                      <a:pt x="96" y="219"/>
                    </a:lnTo>
                    <a:lnTo>
                      <a:pt x="32" y="145"/>
                    </a:lnTo>
                    <a:lnTo>
                      <a:pt x="0" y="83"/>
                    </a:lnTo>
                    <a:lnTo>
                      <a:pt x="5" y="25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37" name="Freeform 81"/>
              <p:cNvSpPr>
                <a:spLocks/>
              </p:cNvSpPr>
              <p:nvPr/>
            </p:nvSpPr>
            <p:spPr bwMode="auto">
              <a:xfrm>
                <a:off x="5240" y="1665"/>
                <a:ext cx="135" cy="663"/>
              </a:xfrm>
              <a:custGeom>
                <a:avLst/>
                <a:gdLst>
                  <a:gd name="T0" fmla="*/ 91 w 270"/>
                  <a:gd name="T1" fmla="*/ 192 h 1328"/>
                  <a:gd name="T2" fmla="*/ 124 w 270"/>
                  <a:gd name="T3" fmla="*/ 47 h 1328"/>
                  <a:gd name="T4" fmla="*/ 204 w 270"/>
                  <a:gd name="T5" fmla="*/ 0 h 1328"/>
                  <a:gd name="T6" fmla="*/ 270 w 270"/>
                  <a:gd name="T7" fmla="*/ 16 h 1328"/>
                  <a:gd name="T8" fmla="*/ 265 w 270"/>
                  <a:gd name="T9" fmla="*/ 79 h 1328"/>
                  <a:gd name="T10" fmla="*/ 211 w 270"/>
                  <a:gd name="T11" fmla="*/ 224 h 1328"/>
                  <a:gd name="T12" fmla="*/ 156 w 270"/>
                  <a:gd name="T13" fmla="*/ 370 h 1328"/>
                  <a:gd name="T14" fmla="*/ 129 w 270"/>
                  <a:gd name="T15" fmla="*/ 536 h 1328"/>
                  <a:gd name="T16" fmla="*/ 113 w 270"/>
                  <a:gd name="T17" fmla="*/ 681 h 1328"/>
                  <a:gd name="T18" fmla="*/ 129 w 270"/>
                  <a:gd name="T19" fmla="*/ 829 h 1328"/>
                  <a:gd name="T20" fmla="*/ 156 w 270"/>
                  <a:gd name="T21" fmla="*/ 947 h 1328"/>
                  <a:gd name="T22" fmla="*/ 195 w 270"/>
                  <a:gd name="T23" fmla="*/ 1041 h 1328"/>
                  <a:gd name="T24" fmla="*/ 222 w 270"/>
                  <a:gd name="T25" fmla="*/ 1083 h 1328"/>
                  <a:gd name="T26" fmla="*/ 254 w 270"/>
                  <a:gd name="T27" fmla="*/ 1115 h 1328"/>
                  <a:gd name="T28" fmla="*/ 254 w 270"/>
                  <a:gd name="T29" fmla="*/ 1161 h 1328"/>
                  <a:gd name="T30" fmla="*/ 204 w 270"/>
                  <a:gd name="T31" fmla="*/ 1208 h 1328"/>
                  <a:gd name="T32" fmla="*/ 136 w 270"/>
                  <a:gd name="T33" fmla="*/ 1265 h 1328"/>
                  <a:gd name="T34" fmla="*/ 75 w 270"/>
                  <a:gd name="T35" fmla="*/ 1328 h 1328"/>
                  <a:gd name="T36" fmla="*/ 27 w 270"/>
                  <a:gd name="T37" fmla="*/ 1328 h 1328"/>
                  <a:gd name="T38" fmla="*/ 0 w 270"/>
                  <a:gd name="T39" fmla="*/ 1228 h 1328"/>
                  <a:gd name="T40" fmla="*/ 4 w 270"/>
                  <a:gd name="T41" fmla="*/ 1192 h 1328"/>
                  <a:gd name="T42" fmla="*/ 48 w 270"/>
                  <a:gd name="T43" fmla="*/ 1171 h 1328"/>
                  <a:gd name="T44" fmla="*/ 140 w 270"/>
                  <a:gd name="T45" fmla="*/ 1129 h 1328"/>
                  <a:gd name="T46" fmla="*/ 145 w 270"/>
                  <a:gd name="T47" fmla="*/ 1099 h 1328"/>
                  <a:gd name="T48" fmla="*/ 129 w 270"/>
                  <a:gd name="T49" fmla="*/ 1025 h 1328"/>
                  <a:gd name="T50" fmla="*/ 91 w 270"/>
                  <a:gd name="T51" fmla="*/ 901 h 1328"/>
                  <a:gd name="T52" fmla="*/ 54 w 270"/>
                  <a:gd name="T53" fmla="*/ 771 h 1328"/>
                  <a:gd name="T54" fmla="*/ 43 w 270"/>
                  <a:gd name="T55" fmla="*/ 677 h 1328"/>
                  <a:gd name="T56" fmla="*/ 43 w 270"/>
                  <a:gd name="T57" fmla="*/ 563 h 1328"/>
                  <a:gd name="T58" fmla="*/ 48 w 270"/>
                  <a:gd name="T59" fmla="*/ 458 h 1328"/>
                  <a:gd name="T60" fmla="*/ 70 w 270"/>
                  <a:gd name="T61" fmla="*/ 349 h 1328"/>
                  <a:gd name="T62" fmla="*/ 81 w 270"/>
                  <a:gd name="T63" fmla="*/ 250 h 1328"/>
                  <a:gd name="T64" fmla="*/ 91 w 270"/>
                  <a:gd name="T65" fmla="*/ 192 h 1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0" h="1328">
                    <a:moveTo>
                      <a:pt x="91" y="192"/>
                    </a:moveTo>
                    <a:lnTo>
                      <a:pt x="124" y="47"/>
                    </a:lnTo>
                    <a:lnTo>
                      <a:pt x="204" y="0"/>
                    </a:lnTo>
                    <a:lnTo>
                      <a:pt x="270" y="16"/>
                    </a:lnTo>
                    <a:lnTo>
                      <a:pt x="265" y="79"/>
                    </a:lnTo>
                    <a:lnTo>
                      <a:pt x="211" y="224"/>
                    </a:lnTo>
                    <a:lnTo>
                      <a:pt x="156" y="370"/>
                    </a:lnTo>
                    <a:lnTo>
                      <a:pt x="129" y="536"/>
                    </a:lnTo>
                    <a:lnTo>
                      <a:pt x="113" y="681"/>
                    </a:lnTo>
                    <a:lnTo>
                      <a:pt x="129" y="829"/>
                    </a:lnTo>
                    <a:lnTo>
                      <a:pt x="156" y="947"/>
                    </a:lnTo>
                    <a:lnTo>
                      <a:pt x="195" y="1041"/>
                    </a:lnTo>
                    <a:lnTo>
                      <a:pt x="222" y="1083"/>
                    </a:lnTo>
                    <a:lnTo>
                      <a:pt x="254" y="1115"/>
                    </a:lnTo>
                    <a:lnTo>
                      <a:pt x="254" y="1161"/>
                    </a:lnTo>
                    <a:lnTo>
                      <a:pt x="204" y="1208"/>
                    </a:lnTo>
                    <a:lnTo>
                      <a:pt x="136" y="1265"/>
                    </a:lnTo>
                    <a:lnTo>
                      <a:pt x="75" y="1328"/>
                    </a:lnTo>
                    <a:lnTo>
                      <a:pt x="27" y="1328"/>
                    </a:lnTo>
                    <a:lnTo>
                      <a:pt x="0" y="1228"/>
                    </a:lnTo>
                    <a:lnTo>
                      <a:pt x="4" y="1192"/>
                    </a:lnTo>
                    <a:lnTo>
                      <a:pt x="48" y="1171"/>
                    </a:lnTo>
                    <a:lnTo>
                      <a:pt x="140" y="1129"/>
                    </a:lnTo>
                    <a:lnTo>
                      <a:pt x="145" y="1099"/>
                    </a:lnTo>
                    <a:lnTo>
                      <a:pt x="129" y="1025"/>
                    </a:lnTo>
                    <a:lnTo>
                      <a:pt x="91" y="901"/>
                    </a:lnTo>
                    <a:lnTo>
                      <a:pt x="54" y="771"/>
                    </a:lnTo>
                    <a:lnTo>
                      <a:pt x="43" y="677"/>
                    </a:lnTo>
                    <a:lnTo>
                      <a:pt x="43" y="563"/>
                    </a:lnTo>
                    <a:lnTo>
                      <a:pt x="48" y="458"/>
                    </a:lnTo>
                    <a:lnTo>
                      <a:pt x="70" y="349"/>
                    </a:lnTo>
                    <a:lnTo>
                      <a:pt x="81" y="250"/>
                    </a:lnTo>
                    <a:lnTo>
                      <a:pt x="91" y="19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38" name="Freeform 82"/>
              <p:cNvSpPr>
                <a:spLocks/>
              </p:cNvSpPr>
              <p:nvPr/>
            </p:nvSpPr>
            <p:spPr bwMode="auto">
              <a:xfrm>
                <a:off x="5209" y="1207"/>
                <a:ext cx="370" cy="339"/>
              </a:xfrm>
              <a:custGeom>
                <a:avLst/>
                <a:gdLst>
                  <a:gd name="T0" fmla="*/ 45 w 741"/>
                  <a:gd name="T1" fmla="*/ 0 h 678"/>
                  <a:gd name="T2" fmla="*/ 155 w 741"/>
                  <a:gd name="T3" fmla="*/ 8 h 678"/>
                  <a:gd name="T4" fmla="*/ 275 w 741"/>
                  <a:gd name="T5" fmla="*/ 28 h 678"/>
                  <a:gd name="T6" fmla="*/ 430 w 741"/>
                  <a:gd name="T7" fmla="*/ 92 h 678"/>
                  <a:gd name="T8" fmla="*/ 541 w 741"/>
                  <a:gd name="T9" fmla="*/ 163 h 678"/>
                  <a:gd name="T10" fmla="*/ 619 w 741"/>
                  <a:gd name="T11" fmla="*/ 217 h 678"/>
                  <a:gd name="T12" fmla="*/ 675 w 741"/>
                  <a:gd name="T13" fmla="*/ 289 h 678"/>
                  <a:gd name="T14" fmla="*/ 717 w 741"/>
                  <a:gd name="T15" fmla="*/ 355 h 678"/>
                  <a:gd name="T16" fmla="*/ 741 w 741"/>
                  <a:gd name="T17" fmla="*/ 431 h 678"/>
                  <a:gd name="T18" fmla="*/ 741 w 741"/>
                  <a:gd name="T19" fmla="*/ 505 h 678"/>
                  <a:gd name="T20" fmla="*/ 729 w 741"/>
                  <a:gd name="T21" fmla="*/ 559 h 678"/>
                  <a:gd name="T22" fmla="*/ 693 w 741"/>
                  <a:gd name="T23" fmla="*/ 599 h 678"/>
                  <a:gd name="T24" fmla="*/ 613 w 741"/>
                  <a:gd name="T25" fmla="*/ 622 h 678"/>
                  <a:gd name="T26" fmla="*/ 525 w 741"/>
                  <a:gd name="T27" fmla="*/ 630 h 678"/>
                  <a:gd name="T28" fmla="*/ 486 w 741"/>
                  <a:gd name="T29" fmla="*/ 658 h 678"/>
                  <a:gd name="T30" fmla="*/ 442 w 741"/>
                  <a:gd name="T31" fmla="*/ 678 h 678"/>
                  <a:gd name="T32" fmla="*/ 410 w 741"/>
                  <a:gd name="T33" fmla="*/ 678 h 678"/>
                  <a:gd name="T34" fmla="*/ 386 w 741"/>
                  <a:gd name="T35" fmla="*/ 658 h 678"/>
                  <a:gd name="T36" fmla="*/ 384 w 741"/>
                  <a:gd name="T37" fmla="*/ 599 h 678"/>
                  <a:gd name="T38" fmla="*/ 402 w 741"/>
                  <a:gd name="T39" fmla="*/ 526 h 678"/>
                  <a:gd name="T40" fmla="*/ 438 w 741"/>
                  <a:gd name="T41" fmla="*/ 489 h 678"/>
                  <a:gd name="T42" fmla="*/ 488 w 741"/>
                  <a:gd name="T43" fmla="*/ 497 h 678"/>
                  <a:gd name="T44" fmla="*/ 520 w 741"/>
                  <a:gd name="T45" fmla="*/ 534 h 678"/>
                  <a:gd name="T46" fmla="*/ 573 w 741"/>
                  <a:gd name="T47" fmla="*/ 542 h 678"/>
                  <a:gd name="T48" fmla="*/ 630 w 741"/>
                  <a:gd name="T49" fmla="*/ 542 h 678"/>
                  <a:gd name="T50" fmla="*/ 654 w 741"/>
                  <a:gd name="T51" fmla="*/ 527 h 678"/>
                  <a:gd name="T52" fmla="*/ 678 w 741"/>
                  <a:gd name="T53" fmla="*/ 505 h 678"/>
                  <a:gd name="T54" fmla="*/ 683 w 741"/>
                  <a:gd name="T55" fmla="*/ 457 h 678"/>
                  <a:gd name="T56" fmla="*/ 667 w 741"/>
                  <a:gd name="T57" fmla="*/ 415 h 678"/>
                  <a:gd name="T58" fmla="*/ 643 w 741"/>
                  <a:gd name="T59" fmla="*/ 363 h 678"/>
                  <a:gd name="T60" fmla="*/ 613 w 741"/>
                  <a:gd name="T61" fmla="*/ 313 h 678"/>
                  <a:gd name="T62" fmla="*/ 573 w 741"/>
                  <a:gd name="T63" fmla="*/ 281 h 678"/>
                  <a:gd name="T64" fmla="*/ 517 w 741"/>
                  <a:gd name="T65" fmla="*/ 241 h 678"/>
                  <a:gd name="T66" fmla="*/ 442 w 741"/>
                  <a:gd name="T67" fmla="*/ 204 h 678"/>
                  <a:gd name="T68" fmla="*/ 378 w 741"/>
                  <a:gd name="T69" fmla="*/ 179 h 678"/>
                  <a:gd name="T70" fmla="*/ 283 w 741"/>
                  <a:gd name="T71" fmla="*/ 155 h 678"/>
                  <a:gd name="T72" fmla="*/ 218 w 741"/>
                  <a:gd name="T73" fmla="*/ 139 h 678"/>
                  <a:gd name="T74" fmla="*/ 115 w 741"/>
                  <a:gd name="T75" fmla="*/ 139 h 678"/>
                  <a:gd name="T76" fmla="*/ 69 w 741"/>
                  <a:gd name="T77" fmla="*/ 134 h 678"/>
                  <a:gd name="T78" fmla="*/ 24 w 741"/>
                  <a:gd name="T79" fmla="*/ 99 h 678"/>
                  <a:gd name="T80" fmla="*/ 0 w 741"/>
                  <a:gd name="T81" fmla="*/ 52 h 678"/>
                  <a:gd name="T82" fmla="*/ 13 w 741"/>
                  <a:gd name="T83" fmla="*/ 4 h 678"/>
                  <a:gd name="T84" fmla="*/ 45 w 741"/>
                  <a:gd name="T85" fmla="*/ 0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1" h="678">
                    <a:moveTo>
                      <a:pt x="45" y="0"/>
                    </a:moveTo>
                    <a:lnTo>
                      <a:pt x="155" y="8"/>
                    </a:lnTo>
                    <a:lnTo>
                      <a:pt x="275" y="28"/>
                    </a:lnTo>
                    <a:lnTo>
                      <a:pt x="430" y="92"/>
                    </a:lnTo>
                    <a:lnTo>
                      <a:pt x="541" y="163"/>
                    </a:lnTo>
                    <a:lnTo>
                      <a:pt x="619" y="217"/>
                    </a:lnTo>
                    <a:lnTo>
                      <a:pt x="675" y="289"/>
                    </a:lnTo>
                    <a:lnTo>
                      <a:pt x="717" y="355"/>
                    </a:lnTo>
                    <a:lnTo>
                      <a:pt x="741" y="431"/>
                    </a:lnTo>
                    <a:lnTo>
                      <a:pt x="741" y="505"/>
                    </a:lnTo>
                    <a:lnTo>
                      <a:pt x="729" y="559"/>
                    </a:lnTo>
                    <a:lnTo>
                      <a:pt x="693" y="599"/>
                    </a:lnTo>
                    <a:lnTo>
                      <a:pt x="613" y="622"/>
                    </a:lnTo>
                    <a:lnTo>
                      <a:pt x="525" y="630"/>
                    </a:lnTo>
                    <a:lnTo>
                      <a:pt x="486" y="658"/>
                    </a:lnTo>
                    <a:lnTo>
                      <a:pt x="442" y="678"/>
                    </a:lnTo>
                    <a:lnTo>
                      <a:pt x="410" y="678"/>
                    </a:lnTo>
                    <a:lnTo>
                      <a:pt x="386" y="658"/>
                    </a:lnTo>
                    <a:lnTo>
                      <a:pt x="384" y="599"/>
                    </a:lnTo>
                    <a:lnTo>
                      <a:pt x="402" y="526"/>
                    </a:lnTo>
                    <a:lnTo>
                      <a:pt x="438" y="489"/>
                    </a:lnTo>
                    <a:lnTo>
                      <a:pt x="488" y="497"/>
                    </a:lnTo>
                    <a:lnTo>
                      <a:pt x="520" y="534"/>
                    </a:lnTo>
                    <a:lnTo>
                      <a:pt x="573" y="542"/>
                    </a:lnTo>
                    <a:lnTo>
                      <a:pt x="630" y="542"/>
                    </a:lnTo>
                    <a:lnTo>
                      <a:pt x="654" y="527"/>
                    </a:lnTo>
                    <a:lnTo>
                      <a:pt x="678" y="505"/>
                    </a:lnTo>
                    <a:lnTo>
                      <a:pt x="683" y="457"/>
                    </a:lnTo>
                    <a:lnTo>
                      <a:pt x="667" y="415"/>
                    </a:lnTo>
                    <a:lnTo>
                      <a:pt x="643" y="363"/>
                    </a:lnTo>
                    <a:lnTo>
                      <a:pt x="613" y="313"/>
                    </a:lnTo>
                    <a:lnTo>
                      <a:pt x="573" y="281"/>
                    </a:lnTo>
                    <a:lnTo>
                      <a:pt x="517" y="241"/>
                    </a:lnTo>
                    <a:lnTo>
                      <a:pt x="442" y="204"/>
                    </a:lnTo>
                    <a:lnTo>
                      <a:pt x="378" y="179"/>
                    </a:lnTo>
                    <a:lnTo>
                      <a:pt x="283" y="155"/>
                    </a:lnTo>
                    <a:lnTo>
                      <a:pt x="218" y="139"/>
                    </a:lnTo>
                    <a:lnTo>
                      <a:pt x="115" y="139"/>
                    </a:lnTo>
                    <a:lnTo>
                      <a:pt x="69" y="134"/>
                    </a:lnTo>
                    <a:lnTo>
                      <a:pt x="24" y="99"/>
                    </a:lnTo>
                    <a:lnTo>
                      <a:pt x="0" y="52"/>
                    </a:lnTo>
                    <a:lnTo>
                      <a:pt x="13" y="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39" name="Freeform 83"/>
              <p:cNvSpPr>
                <a:spLocks/>
              </p:cNvSpPr>
              <p:nvPr/>
            </p:nvSpPr>
            <p:spPr bwMode="auto">
              <a:xfrm>
                <a:off x="5112" y="1742"/>
                <a:ext cx="76" cy="101"/>
              </a:xfrm>
              <a:custGeom>
                <a:avLst/>
                <a:gdLst>
                  <a:gd name="T0" fmla="*/ 0 w 152"/>
                  <a:gd name="T1" fmla="*/ 176 h 202"/>
                  <a:gd name="T2" fmla="*/ 17 w 152"/>
                  <a:gd name="T3" fmla="*/ 119 h 202"/>
                  <a:gd name="T4" fmla="*/ 17 w 152"/>
                  <a:gd name="T5" fmla="*/ 66 h 202"/>
                  <a:gd name="T6" fmla="*/ 59 w 152"/>
                  <a:gd name="T7" fmla="*/ 36 h 202"/>
                  <a:gd name="T8" fmla="*/ 133 w 152"/>
                  <a:gd name="T9" fmla="*/ 0 h 202"/>
                  <a:gd name="T10" fmla="*/ 152 w 152"/>
                  <a:gd name="T11" fmla="*/ 45 h 202"/>
                  <a:gd name="T12" fmla="*/ 148 w 152"/>
                  <a:gd name="T13" fmla="*/ 116 h 202"/>
                  <a:gd name="T14" fmla="*/ 93 w 152"/>
                  <a:gd name="T15" fmla="*/ 176 h 202"/>
                  <a:gd name="T16" fmla="*/ 6 w 152"/>
                  <a:gd name="T17" fmla="*/ 202 h 202"/>
                  <a:gd name="T18" fmla="*/ 0 w 152"/>
                  <a:gd name="T19" fmla="*/ 176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2" h="202">
                    <a:moveTo>
                      <a:pt x="0" y="176"/>
                    </a:moveTo>
                    <a:lnTo>
                      <a:pt x="17" y="119"/>
                    </a:lnTo>
                    <a:lnTo>
                      <a:pt x="17" y="66"/>
                    </a:lnTo>
                    <a:lnTo>
                      <a:pt x="59" y="36"/>
                    </a:lnTo>
                    <a:lnTo>
                      <a:pt x="133" y="0"/>
                    </a:lnTo>
                    <a:lnTo>
                      <a:pt x="152" y="45"/>
                    </a:lnTo>
                    <a:lnTo>
                      <a:pt x="148" y="116"/>
                    </a:lnTo>
                    <a:lnTo>
                      <a:pt x="93" y="176"/>
                    </a:lnTo>
                    <a:lnTo>
                      <a:pt x="6" y="202"/>
                    </a:lnTo>
                    <a:lnTo>
                      <a:pt x="0" y="1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5140" name="Group 84"/>
            <p:cNvGrpSpPr>
              <a:grpSpLocks/>
            </p:cNvGrpSpPr>
            <p:nvPr/>
          </p:nvGrpSpPr>
          <p:grpSpPr bwMode="auto">
            <a:xfrm>
              <a:off x="1201" y="3071"/>
              <a:ext cx="364" cy="618"/>
              <a:chOff x="4241" y="346"/>
              <a:chExt cx="950" cy="1616"/>
            </a:xfrm>
          </p:grpSpPr>
          <p:sp>
            <p:nvSpPr>
              <p:cNvPr id="45141" name="Freeform 85"/>
              <p:cNvSpPr>
                <a:spLocks/>
              </p:cNvSpPr>
              <p:nvPr/>
            </p:nvSpPr>
            <p:spPr bwMode="auto">
              <a:xfrm>
                <a:off x="4735" y="346"/>
                <a:ext cx="369" cy="313"/>
              </a:xfrm>
              <a:custGeom>
                <a:avLst/>
                <a:gdLst>
                  <a:gd name="T0" fmla="*/ 255 w 369"/>
                  <a:gd name="T1" fmla="*/ 183 h 313"/>
                  <a:gd name="T2" fmla="*/ 286 w 369"/>
                  <a:gd name="T3" fmla="*/ 130 h 313"/>
                  <a:gd name="T4" fmla="*/ 301 w 369"/>
                  <a:gd name="T5" fmla="*/ 78 h 313"/>
                  <a:gd name="T6" fmla="*/ 291 w 369"/>
                  <a:gd name="T7" fmla="*/ 42 h 313"/>
                  <a:gd name="T8" fmla="*/ 275 w 369"/>
                  <a:gd name="T9" fmla="*/ 16 h 313"/>
                  <a:gd name="T10" fmla="*/ 234 w 369"/>
                  <a:gd name="T11" fmla="*/ 0 h 313"/>
                  <a:gd name="T12" fmla="*/ 187 w 369"/>
                  <a:gd name="T13" fmla="*/ 0 h 313"/>
                  <a:gd name="T14" fmla="*/ 120 w 369"/>
                  <a:gd name="T15" fmla="*/ 21 h 313"/>
                  <a:gd name="T16" fmla="*/ 52 w 369"/>
                  <a:gd name="T17" fmla="*/ 83 h 313"/>
                  <a:gd name="T18" fmla="*/ 10 w 369"/>
                  <a:gd name="T19" fmla="*/ 151 h 313"/>
                  <a:gd name="T20" fmla="*/ 0 w 369"/>
                  <a:gd name="T21" fmla="*/ 224 h 313"/>
                  <a:gd name="T22" fmla="*/ 16 w 369"/>
                  <a:gd name="T23" fmla="*/ 266 h 313"/>
                  <a:gd name="T24" fmla="*/ 52 w 369"/>
                  <a:gd name="T25" fmla="*/ 297 h 313"/>
                  <a:gd name="T26" fmla="*/ 99 w 369"/>
                  <a:gd name="T27" fmla="*/ 313 h 313"/>
                  <a:gd name="T28" fmla="*/ 151 w 369"/>
                  <a:gd name="T29" fmla="*/ 303 h 313"/>
                  <a:gd name="T30" fmla="*/ 208 w 369"/>
                  <a:gd name="T31" fmla="*/ 266 h 313"/>
                  <a:gd name="T32" fmla="*/ 239 w 369"/>
                  <a:gd name="T33" fmla="*/ 230 h 313"/>
                  <a:gd name="T34" fmla="*/ 301 w 369"/>
                  <a:gd name="T35" fmla="*/ 261 h 313"/>
                  <a:gd name="T36" fmla="*/ 343 w 369"/>
                  <a:gd name="T37" fmla="*/ 287 h 313"/>
                  <a:gd name="T38" fmla="*/ 359 w 369"/>
                  <a:gd name="T39" fmla="*/ 287 h 313"/>
                  <a:gd name="T40" fmla="*/ 369 w 369"/>
                  <a:gd name="T41" fmla="*/ 256 h 313"/>
                  <a:gd name="T42" fmla="*/ 353 w 369"/>
                  <a:gd name="T43" fmla="*/ 235 h 313"/>
                  <a:gd name="T44" fmla="*/ 312 w 369"/>
                  <a:gd name="T45" fmla="*/ 240 h 313"/>
                  <a:gd name="T46" fmla="*/ 281 w 369"/>
                  <a:gd name="T47" fmla="*/ 224 h 313"/>
                  <a:gd name="T48" fmla="*/ 255 w 369"/>
                  <a:gd name="T49" fmla="*/ 18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9" h="313">
                    <a:moveTo>
                      <a:pt x="255" y="183"/>
                    </a:moveTo>
                    <a:lnTo>
                      <a:pt x="286" y="130"/>
                    </a:lnTo>
                    <a:lnTo>
                      <a:pt x="301" y="78"/>
                    </a:lnTo>
                    <a:lnTo>
                      <a:pt x="291" y="42"/>
                    </a:lnTo>
                    <a:lnTo>
                      <a:pt x="275" y="16"/>
                    </a:lnTo>
                    <a:lnTo>
                      <a:pt x="234" y="0"/>
                    </a:lnTo>
                    <a:lnTo>
                      <a:pt x="187" y="0"/>
                    </a:lnTo>
                    <a:lnTo>
                      <a:pt x="120" y="21"/>
                    </a:lnTo>
                    <a:lnTo>
                      <a:pt x="52" y="83"/>
                    </a:lnTo>
                    <a:lnTo>
                      <a:pt x="10" y="151"/>
                    </a:lnTo>
                    <a:lnTo>
                      <a:pt x="0" y="224"/>
                    </a:lnTo>
                    <a:lnTo>
                      <a:pt x="16" y="266"/>
                    </a:lnTo>
                    <a:lnTo>
                      <a:pt x="52" y="297"/>
                    </a:lnTo>
                    <a:lnTo>
                      <a:pt x="99" y="313"/>
                    </a:lnTo>
                    <a:lnTo>
                      <a:pt x="151" y="303"/>
                    </a:lnTo>
                    <a:lnTo>
                      <a:pt x="208" y="266"/>
                    </a:lnTo>
                    <a:lnTo>
                      <a:pt x="239" y="230"/>
                    </a:lnTo>
                    <a:lnTo>
                      <a:pt x="301" y="261"/>
                    </a:lnTo>
                    <a:lnTo>
                      <a:pt x="343" y="287"/>
                    </a:lnTo>
                    <a:lnTo>
                      <a:pt x="359" y="287"/>
                    </a:lnTo>
                    <a:lnTo>
                      <a:pt x="369" y="256"/>
                    </a:lnTo>
                    <a:lnTo>
                      <a:pt x="353" y="235"/>
                    </a:lnTo>
                    <a:lnTo>
                      <a:pt x="312" y="240"/>
                    </a:lnTo>
                    <a:lnTo>
                      <a:pt x="281" y="224"/>
                    </a:lnTo>
                    <a:lnTo>
                      <a:pt x="255" y="1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42" name="Freeform 86"/>
              <p:cNvSpPr>
                <a:spLocks/>
              </p:cNvSpPr>
              <p:nvPr/>
            </p:nvSpPr>
            <p:spPr bwMode="auto">
              <a:xfrm>
                <a:off x="4434" y="667"/>
                <a:ext cx="360" cy="517"/>
              </a:xfrm>
              <a:custGeom>
                <a:avLst/>
                <a:gdLst>
                  <a:gd name="T0" fmla="*/ 130 w 360"/>
                  <a:gd name="T1" fmla="*/ 78 h 517"/>
                  <a:gd name="T2" fmla="*/ 209 w 360"/>
                  <a:gd name="T3" fmla="*/ 21 h 517"/>
                  <a:gd name="T4" fmla="*/ 266 w 360"/>
                  <a:gd name="T5" fmla="*/ 0 h 517"/>
                  <a:gd name="T6" fmla="*/ 303 w 360"/>
                  <a:gd name="T7" fmla="*/ 0 h 517"/>
                  <a:gd name="T8" fmla="*/ 334 w 360"/>
                  <a:gd name="T9" fmla="*/ 16 h 517"/>
                  <a:gd name="T10" fmla="*/ 360 w 360"/>
                  <a:gd name="T11" fmla="*/ 57 h 517"/>
                  <a:gd name="T12" fmla="*/ 360 w 360"/>
                  <a:gd name="T13" fmla="*/ 93 h 517"/>
                  <a:gd name="T14" fmla="*/ 329 w 360"/>
                  <a:gd name="T15" fmla="*/ 160 h 517"/>
                  <a:gd name="T16" fmla="*/ 271 w 360"/>
                  <a:gd name="T17" fmla="*/ 202 h 517"/>
                  <a:gd name="T18" fmla="*/ 235 w 360"/>
                  <a:gd name="T19" fmla="*/ 248 h 517"/>
                  <a:gd name="T20" fmla="*/ 209 w 360"/>
                  <a:gd name="T21" fmla="*/ 305 h 517"/>
                  <a:gd name="T22" fmla="*/ 198 w 360"/>
                  <a:gd name="T23" fmla="*/ 377 h 517"/>
                  <a:gd name="T24" fmla="*/ 214 w 360"/>
                  <a:gd name="T25" fmla="*/ 434 h 517"/>
                  <a:gd name="T26" fmla="*/ 209 w 360"/>
                  <a:gd name="T27" fmla="*/ 476 h 517"/>
                  <a:gd name="T28" fmla="*/ 183 w 360"/>
                  <a:gd name="T29" fmla="*/ 501 h 517"/>
                  <a:gd name="T30" fmla="*/ 136 w 360"/>
                  <a:gd name="T31" fmla="*/ 517 h 517"/>
                  <a:gd name="T32" fmla="*/ 73 w 360"/>
                  <a:gd name="T33" fmla="*/ 491 h 517"/>
                  <a:gd name="T34" fmla="*/ 26 w 360"/>
                  <a:gd name="T35" fmla="*/ 445 h 517"/>
                  <a:gd name="T36" fmla="*/ 0 w 360"/>
                  <a:gd name="T37" fmla="*/ 357 h 517"/>
                  <a:gd name="T38" fmla="*/ 0 w 360"/>
                  <a:gd name="T39" fmla="*/ 284 h 517"/>
                  <a:gd name="T40" fmla="*/ 21 w 360"/>
                  <a:gd name="T41" fmla="*/ 207 h 517"/>
                  <a:gd name="T42" fmla="*/ 57 w 360"/>
                  <a:gd name="T43" fmla="*/ 150 h 517"/>
                  <a:gd name="T44" fmla="*/ 89 w 360"/>
                  <a:gd name="T45" fmla="*/ 109 h 517"/>
                  <a:gd name="T46" fmla="*/ 130 w 360"/>
                  <a:gd name="T47" fmla="*/ 78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60" h="517">
                    <a:moveTo>
                      <a:pt x="130" y="78"/>
                    </a:moveTo>
                    <a:lnTo>
                      <a:pt x="209" y="21"/>
                    </a:lnTo>
                    <a:lnTo>
                      <a:pt x="266" y="0"/>
                    </a:lnTo>
                    <a:lnTo>
                      <a:pt x="303" y="0"/>
                    </a:lnTo>
                    <a:lnTo>
                      <a:pt x="334" y="16"/>
                    </a:lnTo>
                    <a:lnTo>
                      <a:pt x="360" y="57"/>
                    </a:lnTo>
                    <a:lnTo>
                      <a:pt x="360" y="93"/>
                    </a:lnTo>
                    <a:lnTo>
                      <a:pt x="329" y="160"/>
                    </a:lnTo>
                    <a:lnTo>
                      <a:pt x="271" y="202"/>
                    </a:lnTo>
                    <a:lnTo>
                      <a:pt x="235" y="248"/>
                    </a:lnTo>
                    <a:lnTo>
                      <a:pt x="209" y="305"/>
                    </a:lnTo>
                    <a:lnTo>
                      <a:pt x="198" y="377"/>
                    </a:lnTo>
                    <a:lnTo>
                      <a:pt x="214" y="434"/>
                    </a:lnTo>
                    <a:lnTo>
                      <a:pt x="209" y="476"/>
                    </a:lnTo>
                    <a:lnTo>
                      <a:pt x="183" y="501"/>
                    </a:lnTo>
                    <a:lnTo>
                      <a:pt x="136" y="517"/>
                    </a:lnTo>
                    <a:lnTo>
                      <a:pt x="73" y="491"/>
                    </a:lnTo>
                    <a:lnTo>
                      <a:pt x="26" y="445"/>
                    </a:lnTo>
                    <a:lnTo>
                      <a:pt x="0" y="357"/>
                    </a:lnTo>
                    <a:lnTo>
                      <a:pt x="0" y="284"/>
                    </a:lnTo>
                    <a:lnTo>
                      <a:pt x="21" y="207"/>
                    </a:lnTo>
                    <a:lnTo>
                      <a:pt x="57" y="150"/>
                    </a:lnTo>
                    <a:lnTo>
                      <a:pt x="89" y="109"/>
                    </a:lnTo>
                    <a:lnTo>
                      <a:pt x="130" y="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43" name="Freeform 87"/>
              <p:cNvSpPr>
                <a:spLocks/>
              </p:cNvSpPr>
              <p:nvPr/>
            </p:nvSpPr>
            <p:spPr bwMode="auto">
              <a:xfrm>
                <a:off x="4241" y="651"/>
                <a:ext cx="486" cy="486"/>
              </a:xfrm>
              <a:custGeom>
                <a:avLst/>
                <a:gdLst>
                  <a:gd name="T0" fmla="*/ 398 w 486"/>
                  <a:gd name="T1" fmla="*/ 0 h 486"/>
                  <a:gd name="T2" fmla="*/ 486 w 486"/>
                  <a:gd name="T3" fmla="*/ 16 h 486"/>
                  <a:gd name="T4" fmla="*/ 476 w 486"/>
                  <a:gd name="T5" fmla="*/ 52 h 486"/>
                  <a:gd name="T6" fmla="*/ 424 w 486"/>
                  <a:gd name="T7" fmla="*/ 62 h 486"/>
                  <a:gd name="T8" fmla="*/ 367 w 486"/>
                  <a:gd name="T9" fmla="*/ 52 h 486"/>
                  <a:gd name="T10" fmla="*/ 284 w 486"/>
                  <a:gd name="T11" fmla="*/ 57 h 486"/>
                  <a:gd name="T12" fmla="*/ 186 w 486"/>
                  <a:gd name="T13" fmla="*/ 83 h 486"/>
                  <a:gd name="T14" fmla="*/ 98 w 486"/>
                  <a:gd name="T15" fmla="*/ 109 h 486"/>
                  <a:gd name="T16" fmla="*/ 67 w 486"/>
                  <a:gd name="T17" fmla="*/ 140 h 486"/>
                  <a:gd name="T18" fmla="*/ 72 w 486"/>
                  <a:gd name="T19" fmla="*/ 160 h 486"/>
                  <a:gd name="T20" fmla="*/ 114 w 486"/>
                  <a:gd name="T21" fmla="*/ 233 h 486"/>
                  <a:gd name="T22" fmla="*/ 150 w 486"/>
                  <a:gd name="T23" fmla="*/ 300 h 486"/>
                  <a:gd name="T24" fmla="*/ 191 w 486"/>
                  <a:gd name="T25" fmla="*/ 346 h 486"/>
                  <a:gd name="T26" fmla="*/ 212 w 486"/>
                  <a:gd name="T27" fmla="*/ 362 h 486"/>
                  <a:gd name="T28" fmla="*/ 207 w 486"/>
                  <a:gd name="T29" fmla="*/ 398 h 486"/>
                  <a:gd name="T30" fmla="*/ 160 w 486"/>
                  <a:gd name="T31" fmla="*/ 424 h 486"/>
                  <a:gd name="T32" fmla="*/ 124 w 486"/>
                  <a:gd name="T33" fmla="*/ 455 h 486"/>
                  <a:gd name="T34" fmla="*/ 109 w 486"/>
                  <a:gd name="T35" fmla="*/ 486 h 486"/>
                  <a:gd name="T36" fmla="*/ 78 w 486"/>
                  <a:gd name="T37" fmla="*/ 486 h 486"/>
                  <a:gd name="T38" fmla="*/ 72 w 486"/>
                  <a:gd name="T39" fmla="*/ 450 h 486"/>
                  <a:gd name="T40" fmla="*/ 109 w 486"/>
                  <a:gd name="T41" fmla="*/ 408 h 486"/>
                  <a:gd name="T42" fmla="*/ 155 w 486"/>
                  <a:gd name="T43" fmla="*/ 372 h 486"/>
                  <a:gd name="T44" fmla="*/ 150 w 486"/>
                  <a:gd name="T45" fmla="*/ 357 h 486"/>
                  <a:gd name="T46" fmla="*/ 109 w 486"/>
                  <a:gd name="T47" fmla="*/ 300 h 486"/>
                  <a:gd name="T48" fmla="*/ 62 w 486"/>
                  <a:gd name="T49" fmla="*/ 233 h 486"/>
                  <a:gd name="T50" fmla="*/ 21 w 486"/>
                  <a:gd name="T51" fmla="*/ 160 h 486"/>
                  <a:gd name="T52" fmla="*/ 0 w 486"/>
                  <a:gd name="T53" fmla="*/ 119 h 486"/>
                  <a:gd name="T54" fmla="*/ 31 w 486"/>
                  <a:gd name="T55" fmla="*/ 88 h 486"/>
                  <a:gd name="T56" fmla="*/ 98 w 486"/>
                  <a:gd name="T57" fmla="*/ 57 h 486"/>
                  <a:gd name="T58" fmla="*/ 217 w 486"/>
                  <a:gd name="T59" fmla="*/ 16 h 486"/>
                  <a:gd name="T60" fmla="*/ 326 w 486"/>
                  <a:gd name="T61" fmla="*/ 5 h 486"/>
                  <a:gd name="T62" fmla="*/ 398 w 486"/>
                  <a:gd name="T63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6" h="486">
                    <a:moveTo>
                      <a:pt x="398" y="0"/>
                    </a:moveTo>
                    <a:lnTo>
                      <a:pt x="486" y="16"/>
                    </a:lnTo>
                    <a:lnTo>
                      <a:pt x="476" y="52"/>
                    </a:lnTo>
                    <a:lnTo>
                      <a:pt x="424" y="62"/>
                    </a:lnTo>
                    <a:lnTo>
                      <a:pt x="367" y="52"/>
                    </a:lnTo>
                    <a:lnTo>
                      <a:pt x="284" y="57"/>
                    </a:lnTo>
                    <a:lnTo>
                      <a:pt x="186" y="83"/>
                    </a:lnTo>
                    <a:lnTo>
                      <a:pt x="98" y="109"/>
                    </a:lnTo>
                    <a:lnTo>
                      <a:pt x="67" y="140"/>
                    </a:lnTo>
                    <a:lnTo>
                      <a:pt x="72" y="160"/>
                    </a:lnTo>
                    <a:lnTo>
                      <a:pt x="114" y="233"/>
                    </a:lnTo>
                    <a:lnTo>
                      <a:pt x="150" y="300"/>
                    </a:lnTo>
                    <a:lnTo>
                      <a:pt x="191" y="346"/>
                    </a:lnTo>
                    <a:lnTo>
                      <a:pt x="212" y="362"/>
                    </a:lnTo>
                    <a:lnTo>
                      <a:pt x="207" y="398"/>
                    </a:lnTo>
                    <a:lnTo>
                      <a:pt x="160" y="424"/>
                    </a:lnTo>
                    <a:lnTo>
                      <a:pt x="124" y="455"/>
                    </a:lnTo>
                    <a:lnTo>
                      <a:pt x="109" y="486"/>
                    </a:lnTo>
                    <a:lnTo>
                      <a:pt x="78" y="486"/>
                    </a:lnTo>
                    <a:lnTo>
                      <a:pt x="72" y="450"/>
                    </a:lnTo>
                    <a:lnTo>
                      <a:pt x="109" y="408"/>
                    </a:lnTo>
                    <a:lnTo>
                      <a:pt x="155" y="372"/>
                    </a:lnTo>
                    <a:lnTo>
                      <a:pt x="150" y="357"/>
                    </a:lnTo>
                    <a:lnTo>
                      <a:pt x="109" y="300"/>
                    </a:lnTo>
                    <a:lnTo>
                      <a:pt x="62" y="233"/>
                    </a:lnTo>
                    <a:lnTo>
                      <a:pt x="21" y="160"/>
                    </a:lnTo>
                    <a:lnTo>
                      <a:pt x="0" y="119"/>
                    </a:lnTo>
                    <a:lnTo>
                      <a:pt x="31" y="88"/>
                    </a:lnTo>
                    <a:lnTo>
                      <a:pt x="98" y="57"/>
                    </a:lnTo>
                    <a:lnTo>
                      <a:pt x="217" y="16"/>
                    </a:lnTo>
                    <a:lnTo>
                      <a:pt x="326" y="5"/>
                    </a:lnTo>
                    <a:lnTo>
                      <a:pt x="39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44" name="Freeform 88"/>
              <p:cNvSpPr>
                <a:spLocks/>
              </p:cNvSpPr>
              <p:nvPr/>
            </p:nvSpPr>
            <p:spPr bwMode="auto">
              <a:xfrm>
                <a:off x="4730" y="712"/>
                <a:ext cx="461" cy="487"/>
              </a:xfrm>
              <a:custGeom>
                <a:avLst/>
                <a:gdLst>
                  <a:gd name="T0" fmla="*/ 52 w 461"/>
                  <a:gd name="T1" fmla="*/ 0 h 487"/>
                  <a:gd name="T2" fmla="*/ 0 w 461"/>
                  <a:gd name="T3" fmla="*/ 16 h 487"/>
                  <a:gd name="T4" fmla="*/ 0 w 461"/>
                  <a:gd name="T5" fmla="*/ 52 h 487"/>
                  <a:gd name="T6" fmla="*/ 26 w 461"/>
                  <a:gd name="T7" fmla="*/ 78 h 487"/>
                  <a:gd name="T8" fmla="*/ 88 w 461"/>
                  <a:gd name="T9" fmla="*/ 114 h 487"/>
                  <a:gd name="T10" fmla="*/ 202 w 461"/>
                  <a:gd name="T11" fmla="*/ 187 h 487"/>
                  <a:gd name="T12" fmla="*/ 269 w 461"/>
                  <a:gd name="T13" fmla="*/ 233 h 487"/>
                  <a:gd name="T14" fmla="*/ 311 w 461"/>
                  <a:gd name="T15" fmla="*/ 300 h 487"/>
                  <a:gd name="T16" fmla="*/ 363 w 461"/>
                  <a:gd name="T17" fmla="*/ 389 h 487"/>
                  <a:gd name="T18" fmla="*/ 368 w 461"/>
                  <a:gd name="T19" fmla="*/ 461 h 487"/>
                  <a:gd name="T20" fmla="*/ 399 w 461"/>
                  <a:gd name="T21" fmla="*/ 487 h 487"/>
                  <a:gd name="T22" fmla="*/ 461 w 461"/>
                  <a:gd name="T23" fmla="*/ 430 h 487"/>
                  <a:gd name="T24" fmla="*/ 414 w 461"/>
                  <a:gd name="T25" fmla="*/ 404 h 487"/>
                  <a:gd name="T26" fmla="*/ 368 w 461"/>
                  <a:gd name="T27" fmla="*/ 326 h 487"/>
                  <a:gd name="T28" fmla="*/ 326 w 461"/>
                  <a:gd name="T29" fmla="*/ 254 h 487"/>
                  <a:gd name="T30" fmla="*/ 311 w 461"/>
                  <a:gd name="T31" fmla="*/ 212 h 487"/>
                  <a:gd name="T32" fmla="*/ 275 w 461"/>
                  <a:gd name="T33" fmla="*/ 166 h 487"/>
                  <a:gd name="T34" fmla="*/ 207 w 461"/>
                  <a:gd name="T35" fmla="*/ 114 h 487"/>
                  <a:gd name="T36" fmla="*/ 129 w 461"/>
                  <a:gd name="T37" fmla="*/ 62 h 487"/>
                  <a:gd name="T38" fmla="*/ 52 w 461"/>
                  <a:gd name="T39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61" h="487">
                    <a:moveTo>
                      <a:pt x="52" y="0"/>
                    </a:moveTo>
                    <a:lnTo>
                      <a:pt x="0" y="16"/>
                    </a:lnTo>
                    <a:lnTo>
                      <a:pt x="0" y="52"/>
                    </a:lnTo>
                    <a:lnTo>
                      <a:pt x="26" y="78"/>
                    </a:lnTo>
                    <a:lnTo>
                      <a:pt x="88" y="114"/>
                    </a:lnTo>
                    <a:lnTo>
                      <a:pt x="202" y="187"/>
                    </a:lnTo>
                    <a:lnTo>
                      <a:pt x="269" y="233"/>
                    </a:lnTo>
                    <a:lnTo>
                      <a:pt x="311" y="300"/>
                    </a:lnTo>
                    <a:lnTo>
                      <a:pt x="363" y="389"/>
                    </a:lnTo>
                    <a:lnTo>
                      <a:pt x="368" y="461"/>
                    </a:lnTo>
                    <a:lnTo>
                      <a:pt x="399" y="487"/>
                    </a:lnTo>
                    <a:lnTo>
                      <a:pt x="461" y="430"/>
                    </a:lnTo>
                    <a:lnTo>
                      <a:pt x="414" y="404"/>
                    </a:lnTo>
                    <a:lnTo>
                      <a:pt x="368" y="326"/>
                    </a:lnTo>
                    <a:lnTo>
                      <a:pt x="326" y="254"/>
                    </a:lnTo>
                    <a:lnTo>
                      <a:pt x="311" y="212"/>
                    </a:lnTo>
                    <a:lnTo>
                      <a:pt x="275" y="166"/>
                    </a:lnTo>
                    <a:lnTo>
                      <a:pt x="207" y="114"/>
                    </a:lnTo>
                    <a:lnTo>
                      <a:pt x="129" y="62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45" name="Freeform 89"/>
              <p:cNvSpPr>
                <a:spLocks/>
              </p:cNvSpPr>
              <p:nvPr/>
            </p:nvSpPr>
            <p:spPr bwMode="auto">
              <a:xfrm>
                <a:off x="4557" y="1078"/>
                <a:ext cx="252" cy="793"/>
              </a:xfrm>
              <a:custGeom>
                <a:avLst/>
                <a:gdLst>
                  <a:gd name="T0" fmla="*/ 37 w 252"/>
                  <a:gd name="T1" fmla="*/ 0 h 793"/>
                  <a:gd name="T2" fmla="*/ 0 w 252"/>
                  <a:gd name="T3" fmla="*/ 15 h 793"/>
                  <a:gd name="T4" fmla="*/ 5 w 252"/>
                  <a:gd name="T5" fmla="*/ 57 h 793"/>
                  <a:gd name="T6" fmla="*/ 21 w 252"/>
                  <a:gd name="T7" fmla="*/ 82 h 793"/>
                  <a:gd name="T8" fmla="*/ 63 w 252"/>
                  <a:gd name="T9" fmla="*/ 165 h 793"/>
                  <a:gd name="T10" fmla="*/ 105 w 252"/>
                  <a:gd name="T11" fmla="*/ 314 h 793"/>
                  <a:gd name="T12" fmla="*/ 116 w 252"/>
                  <a:gd name="T13" fmla="*/ 402 h 793"/>
                  <a:gd name="T14" fmla="*/ 79 w 252"/>
                  <a:gd name="T15" fmla="*/ 530 h 793"/>
                  <a:gd name="T16" fmla="*/ 37 w 252"/>
                  <a:gd name="T17" fmla="*/ 633 h 793"/>
                  <a:gd name="T18" fmla="*/ 21 w 252"/>
                  <a:gd name="T19" fmla="*/ 721 h 793"/>
                  <a:gd name="T20" fmla="*/ 37 w 252"/>
                  <a:gd name="T21" fmla="*/ 742 h 793"/>
                  <a:gd name="T22" fmla="*/ 79 w 252"/>
                  <a:gd name="T23" fmla="*/ 752 h 793"/>
                  <a:gd name="T24" fmla="*/ 173 w 252"/>
                  <a:gd name="T25" fmla="*/ 788 h 793"/>
                  <a:gd name="T26" fmla="*/ 210 w 252"/>
                  <a:gd name="T27" fmla="*/ 793 h 793"/>
                  <a:gd name="T28" fmla="*/ 252 w 252"/>
                  <a:gd name="T29" fmla="*/ 757 h 793"/>
                  <a:gd name="T30" fmla="*/ 189 w 252"/>
                  <a:gd name="T31" fmla="*/ 736 h 793"/>
                  <a:gd name="T32" fmla="*/ 100 w 252"/>
                  <a:gd name="T33" fmla="*/ 721 h 793"/>
                  <a:gd name="T34" fmla="*/ 68 w 252"/>
                  <a:gd name="T35" fmla="*/ 695 h 793"/>
                  <a:gd name="T36" fmla="*/ 63 w 252"/>
                  <a:gd name="T37" fmla="*/ 659 h 793"/>
                  <a:gd name="T38" fmla="*/ 100 w 252"/>
                  <a:gd name="T39" fmla="*/ 592 h 793"/>
                  <a:gd name="T40" fmla="*/ 131 w 252"/>
                  <a:gd name="T41" fmla="*/ 499 h 793"/>
                  <a:gd name="T42" fmla="*/ 163 w 252"/>
                  <a:gd name="T43" fmla="*/ 386 h 793"/>
                  <a:gd name="T44" fmla="*/ 158 w 252"/>
                  <a:gd name="T45" fmla="*/ 335 h 793"/>
                  <a:gd name="T46" fmla="*/ 152 w 252"/>
                  <a:gd name="T47" fmla="*/ 257 h 793"/>
                  <a:gd name="T48" fmla="*/ 126 w 252"/>
                  <a:gd name="T49" fmla="*/ 165 h 793"/>
                  <a:gd name="T50" fmla="*/ 105 w 252"/>
                  <a:gd name="T51" fmla="*/ 82 h 793"/>
                  <a:gd name="T52" fmla="*/ 74 w 252"/>
                  <a:gd name="T53" fmla="*/ 21 h 793"/>
                  <a:gd name="T54" fmla="*/ 37 w 252"/>
                  <a:gd name="T55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52" h="793">
                    <a:moveTo>
                      <a:pt x="37" y="0"/>
                    </a:moveTo>
                    <a:lnTo>
                      <a:pt x="0" y="15"/>
                    </a:lnTo>
                    <a:lnTo>
                      <a:pt x="5" y="57"/>
                    </a:lnTo>
                    <a:lnTo>
                      <a:pt x="21" y="82"/>
                    </a:lnTo>
                    <a:lnTo>
                      <a:pt x="63" y="165"/>
                    </a:lnTo>
                    <a:lnTo>
                      <a:pt x="105" y="314"/>
                    </a:lnTo>
                    <a:lnTo>
                      <a:pt x="116" y="402"/>
                    </a:lnTo>
                    <a:lnTo>
                      <a:pt x="79" y="530"/>
                    </a:lnTo>
                    <a:lnTo>
                      <a:pt x="37" y="633"/>
                    </a:lnTo>
                    <a:lnTo>
                      <a:pt x="21" y="721"/>
                    </a:lnTo>
                    <a:lnTo>
                      <a:pt x="37" y="742"/>
                    </a:lnTo>
                    <a:lnTo>
                      <a:pt x="79" y="752"/>
                    </a:lnTo>
                    <a:lnTo>
                      <a:pt x="173" y="788"/>
                    </a:lnTo>
                    <a:lnTo>
                      <a:pt x="210" y="793"/>
                    </a:lnTo>
                    <a:lnTo>
                      <a:pt x="252" y="757"/>
                    </a:lnTo>
                    <a:lnTo>
                      <a:pt x="189" y="736"/>
                    </a:lnTo>
                    <a:lnTo>
                      <a:pt x="100" y="721"/>
                    </a:lnTo>
                    <a:lnTo>
                      <a:pt x="68" y="695"/>
                    </a:lnTo>
                    <a:lnTo>
                      <a:pt x="63" y="659"/>
                    </a:lnTo>
                    <a:lnTo>
                      <a:pt x="100" y="592"/>
                    </a:lnTo>
                    <a:lnTo>
                      <a:pt x="131" y="499"/>
                    </a:lnTo>
                    <a:lnTo>
                      <a:pt x="163" y="386"/>
                    </a:lnTo>
                    <a:lnTo>
                      <a:pt x="158" y="335"/>
                    </a:lnTo>
                    <a:lnTo>
                      <a:pt x="152" y="257"/>
                    </a:lnTo>
                    <a:lnTo>
                      <a:pt x="126" y="165"/>
                    </a:lnTo>
                    <a:lnTo>
                      <a:pt x="105" y="82"/>
                    </a:lnTo>
                    <a:lnTo>
                      <a:pt x="74" y="2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46" name="Freeform 90"/>
              <p:cNvSpPr>
                <a:spLocks/>
              </p:cNvSpPr>
              <p:nvPr/>
            </p:nvSpPr>
            <p:spPr bwMode="auto">
              <a:xfrm>
                <a:off x="4455" y="1069"/>
                <a:ext cx="186" cy="893"/>
              </a:xfrm>
              <a:custGeom>
                <a:avLst/>
                <a:gdLst>
                  <a:gd name="T0" fmla="*/ 43 w 186"/>
                  <a:gd name="T1" fmla="*/ 36 h 893"/>
                  <a:gd name="T2" fmla="*/ 74 w 186"/>
                  <a:gd name="T3" fmla="*/ 0 h 893"/>
                  <a:gd name="T4" fmla="*/ 117 w 186"/>
                  <a:gd name="T5" fmla="*/ 10 h 893"/>
                  <a:gd name="T6" fmla="*/ 128 w 186"/>
                  <a:gd name="T7" fmla="*/ 51 h 893"/>
                  <a:gd name="T8" fmla="*/ 143 w 186"/>
                  <a:gd name="T9" fmla="*/ 221 h 893"/>
                  <a:gd name="T10" fmla="*/ 138 w 186"/>
                  <a:gd name="T11" fmla="*/ 359 h 893"/>
                  <a:gd name="T12" fmla="*/ 128 w 186"/>
                  <a:gd name="T13" fmla="*/ 457 h 893"/>
                  <a:gd name="T14" fmla="*/ 90 w 186"/>
                  <a:gd name="T15" fmla="*/ 647 h 893"/>
                  <a:gd name="T16" fmla="*/ 64 w 186"/>
                  <a:gd name="T17" fmla="*/ 739 h 893"/>
                  <a:gd name="T18" fmla="*/ 74 w 186"/>
                  <a:gd name="T19" fmla="*/ 770 h 893"/>
                  <a:gd name="T20" fmla="*/ 143 w 186"/>
                  <a:gd name="T21" fmla="*/ 816 h 893"/>
                  <a:gd name="T22" fmla="*/ 186 w 186"/>
                  <a:gd name="T23" fmla="*/ 872 h 893"/>
                  <a:gd name="T24" fmla="*/ 175 w 186"/>
                  <a:gd name="T25" fmla="*/ 888 h 893"/>
                  <a:gd name="T26" fmla="*/ 122 w 186"/>
                  <a:gd name="T27" fmla="*/ 893 h 893"/>
                  <a:gd name="T28" fmla="*/ 90 w 186"/>
                  <a:gd name="T29" fmla="*/ 883 h 893"/>
                  <a:gd name="T30" fmla="*/ 80 w 186"/>
                  <a:gd name="T31" fmla="*/ 852 h 893"/>
                  <a:gd name="T32" fmla="*/ 74 w 186"/>
                  <a:gd name="T33" fmla="*/ 821 h 893"/>
                  <a:gd name="T34" fmla="*/ 32 w 186"/>
                  <a:gd name="T35" fmla="*/ 775 h 893"/>
                  <a:gd name="T36" fmla="*/ 0 w 186"/>
                  <a:gd name="T37" fmla="*/ 744 h 893"/>
                  <a:gd name="T38" fmla="*/ 11 w 186"/>
                  <a:gd name="T39" fmla="*/ 698 h 893"/>
                  <a:gd name="T40" fmla="*/ 48 w 186"/>
                  <a:gd name="T41" fmla="*/ 652 h 893"/>
                  <a:gd name="T42" fmla="*/ 74 w 186"/>
                  <a:gd name="T43" fmla="*/ 539 h 893"/>
                  <a:gd name="T44" fmla="*/ 85 w 186"/>
                  <a:gd name="T45" fmla="*/ 416 h 893"/>
                  <a:gd name="T46" fmla="*/ 80 w 186"/>
                  <a:gd name="T47" fmla="*/ 287 h 893"/>
                  <a:gd name="T48" fmla="*/ 58 w 186"/>
                  <a:gd name="T49" fmla="*/ 159 h 893"/>
                  <a:gd name="T50" fmla="*/ 32 w 186"/>
                  <a:gd name="T51" fmla="*/ 67 h 893"/>
                  <a:gd name="T52" fmla="*/ 43 w 186"/>
                  <a:gd name="T53" fmla="*/ 36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86" h="893">
                    <a:moveTo>
                      <a:pt x="43" y="36"/>
                    </a:moveTo>
                    <a:lnTo>
                      <a:pt x="74" y="0"/>
                    </a:lnTo>
                    <a:lnTo>
                      <a:pt x="117" y="10"/>
                    </a:lnTo>
                    <a:lnTo>
                      <a:pt x="128" y="51"/>
                    </a:lnTo>
                    <a:lnTo>
                      <a:pt x="143" y="221"/>
                    </a:lnTo>
                    <a:lnTo>
                      <a:pt x="138" y="359"/>
                    </a:lnTo>
                    <a:lnTo>
                      <a:pt x="128" y="457"/>
                    </a:lnTo>
                    <a:lnTo>
                      <a:pt x="90" y="647"/>
                    </a:lnTo>
                    <a:lnTo>
                      <a:pt x="64" y="739"/>
                    </a:lnTo>
                    <a:lnTo>
                      <a:pt x="74" y="770"/>
                    </a:lnTo>
                    <a:lnTo>
                      <a:pt x="143" y="816"/>
                    </a:lnTo>
                    <a:lnTo>
                      <a:pt x="186" y="872"/>
                    </a:lnTo>
                    <a:lnTo>
                      <a:pt x="175" y="888"/>
                    </a:lnTo>
                    <a:lnTo>
                      <a:pt x="122" y="893"/>
                    </a:lnTo>
                    <a:lnTo>
                      <a:pt x="90" y="883"/>
                    </a:lnTo>
                    <a:lnTo>
                      <a:pt x="80" y="852"/>
                    </a:lnTo>
                    <a:lnTo>
                      <a:pt x="74" y="821"/>
                    </a:lnTo>
                    <a:lnTo>
                      <a:pt x="32" y="775"/>
                    </a:lnTo>
                    <a:lnTo>
                      <a:pt x="0" y="744"/>
                    </a:lnTo>
                    <a:lnTo>
                      <a:pt x="11" y="698"/>
                    </a:lnTo>
                    <a:lnTo>
                      <a:pt x="48" y="652"/>
                    </a:lnTo>
                    <a:lnTo>
                      <a:pt x="74" y="539"/>
                    </a:lnTo>
                    <a:lnTo>
                      <a:pt x="85" y="416"/>
                    </a:lnTo>
                    <a:lnTo>
                      <a:pt x="80" y="287"/>
                    </a:lnTo>
                    <a:lnTo>
                      <a:pt x="58" y="159"/>
                    </a:lnTo>
                    <a:lnTo>
                      <a:pt x="32" y="67"/>
                    </a:lnTo>
                    <a:lnTo>
                      <a:pt x="43" y="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5147" name="Group 91"/>
            <p:cNvGrpSpPr>
              <a:grpSpLocks/>
            </p:cNvGrpSpPr>
            <p:nvPr/>
          </p:nvGrpSpPr>
          <p:grpSpPr bwMode="auto">
            <a:xfrm flipH="1">
              <a:off x="3606" y="3657"/>
              <a:ext cx="384" cy="550"/>
              <a:chOff x="4287" y="1231"/>
              <a:chExt cx="635" cy="912"/>
            </a:xfrm>
          </p:grpSpPr>
          <p:sp>
            <p:nvSpPr>
              <p:cNvPr id="45148" name="Freeform 92"/>
              <p:cNvSpPr>
                <a:spLocks/>
              </p:cNvSpPr>
              <p:nvPr/>
            </p:nvSpPr>
            <p:spPr bwMode="auto">
              <a:xfrm>
                <a:off x="4354" y="1231"/>
                <a:ext cx="240" cy="235"/>
              </a:xfrm>
              <a:custGeom>
                <a:avLst/>
                <a:gdLst>
                  <a:gd name="T0" fmla="*/ 159 w 240"/>
                  <a:gd name="T1" fmla="*/ 61 h 235"/>
                  <a:gd name="T2" fmla="*/ 146 w 240"/>
                  <a:gd name="T3" fmla="*/ 36 h 235"/>
                  <a:gd name="T4" fmla="*/ 129 w 240"/>
                  <a:gd name="T5" fmla="*/ 18 h 235"/>
                  <a:gd name="T6" fmla="*/ 109 w 240"/>
                  <a:gd name="T7" fmla="*/ 6 h 235"/>
                  <a:gd name="T8" fmla="*/ 88 w 240"/>
                  <a:gd name="T9" fmla="*/ 0 h 235"/>
                  <a:gd name="T10" fmla="*/ 67 w 240"/>
                  <a:gd name="T11" fmla="*/ 0 h 235"/>
                  <a:gd name="T12" fmla="*/ 49 w 240"/>
                  <a:gd name="T13" fmla="*/ 6 h 235"/>
                  <a:gd name="T14" fmla="*/ 35 w 240"/>
                  <a:gd name="T15" fmla="*/ 13 h 235"/>
                  <a:gd name="T16" fmla="*/ 21 w 240"/>
                  <a:gd name="T17" fmla="*/ 25 h 235"/>
                  <a:gd name="T18" fmla="*/ 11 w 240"/>
                  <a:gd name="T19" fmla="*/ 43 h 235"/>
                  <a:gd name="T20" fmla="*/ 4 w 240"/>
                  <a:gd name="T21" fmla="*/ 66 h 235"/>
                  <a:gd name="T22" fmla="*/ 0 w 240"/>
                  <a:gd name="T23" fmla="*/ 86 h 235"/>
                  <a:gd name="T24" fmla="*/ 2 w 240"/>
                  <a:gd name="T25" fmla="*/ 116 h 235"/>
                  <a:gd name="T26" fmla="*/ 9 w 240"/>
                  <a:gd name="T27" fmla="*/ 145 h 235"/>
                  <a:gd name="T28" fmla="*/ 21 w 240"/>
                  <a:gd name="T29" fmla="*/ 171 h 235"/>
                  <a:gd name="T30" fmla="*/ 34 w 240"/>
                  <a:gd name="T31" fmla="*/ 193 h 235"/>
                  <a:gd name="T32" fmla="*/ 56 w 240"/>
                  <a:gd name="T33" fmla="*/ 218 h 235"/>
                  <a:gd name="T34" fmla="*/ 79 w 240"/>
                  <a:gd name="T35" fmla="*/ 230 h 235"/>
                  <a:gd name="T36" fmla="*/ 102 w 240"/>
                  <a:gd name="T37" fmla="*/ 235 h 235"/>
                  <a:gd name="T38" fmla="*/ 122 w 240"/>
                  <a:gd name="T39" fmla="*/ 234 h 235"/>
                  <a:gd name="T40" fmla="*/ 138 w 240"/>
                  <a:gd name="T41" fmla="*/ 230 h 235"/>
                  <a:gd name="T42" fmla="*/ 154 w 240"/>
                  <a:gd name="T43" fmla="*/ 219 h 235"/>
                  <a:gd name="T44" fmla="*/ 166 w 240"/>
                  <a:gd name="T45" fmla="*/ 209 h 235"/>
                  <a:gd name="T46" fmla="*/ 175 w 240"/>
                  <a:gd name="T47" fmla="*/ 193 h 235"/>
                  <a:gd name="T48" fmla="*/ 180 w 240"/>
                  <a:gd name="T49" fmla="*/ 179 h 235"/>
                  <a:gd name="T50" fmla="*/ 182 w 240"/>
                  <a:gd name="T51" fmla="*/ 154 h 235"/>
                  <a:gd name="T52" fmla="*/ 178 w 240"/>
                  <a:gd name="T53" fmla="*/ 134 h 235"/>
                  <a:gd name="T54" fmla="*/ 176 w 240"/>
                  <a:gd name="T55" fmla="*/ 114 h 235"/>
                  <a:gd name="T56" fmla="*/ 171 w 240"/>
                  <a:gd name="T57" fmla="*/ 97 h 235"/>
                  <a:gd name="T58" fmla="*/ 169 w 240"/>
                  <a:gd name="T59" fmla="*/ 82 h 235"/>
                  <a:gd name="T60" fmla="*/ 217 w 240"/>
                  <a:gd name="T61" fmla="*/ 63 h 235"/>
                  <a:gd name="T62" fmla="*/ 238 w 240"/>
                  <a:gd name="T63" fmla="*/ 45 h 235"/>
                  <a:gd name="T64" fmla="*/ 240 w 240"/>
                  <a:gd name="T65" fmla="*/ 33 h 235"/>
                  <a:gd name="T66" fmla="*/ 238 w 240"/>
                  <a:gd name="T67" fmla="*/ 22 h 235"/>
                  <a:gd name="T68" fmla="*/ 226 w 240"/>
                  <a:gd name="T69" fmla="*/ 17 h 235"/>
                  <a:gd name="T70" fmla="*/ 212 w 240"/>
                  <a:gd name="T71" fmla="*/ 20 h 235"/>
                  <a:gd name="T72" fmla="*/ 198 w 240"/>
                  <a:gd name="T73" fmla="*/ 33 h 235"/>
                  <a:gd name="T74" fmla="*/ 184 w 240"/>
                  <a:gd name="T75" fmla="*/ 47 h 235"/>
                  <a:gd name="T76" fmla="*/ 159 w 240"/>
                  <a:gd name="T77" fmla="*/ 61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40" h="235">
                    <a:moveTo>
                      <a:pt x="159" y="61"/>
                    </a:moveTo>
                    <a:lnTo>
                      <a:pt x="146" y="36"/>
                    </a:lnTo>
                    <a:lnTo>
                      <a:pt x="129" y="18"/>
                    </a:lnTo>
                    <a:lnTo>
                      <a:pt x="109" y="6"/>
                    </a:lnTo>
                    <a:lnTo>
                      <a:pt x="88" y="0"/>
                    </a:lnTo>
                    <a:lnTo>
                      <a:pt x="67" y="0"/>
                    </a:lnTo>
                    <a:lnTo>
                      <a:pt x="49" y="6"/>
                    </a:lnTo>
                    <a:lnTo>
                      <a:pt x="35" y="13"/>
                    </a:lnTo>
                    <a:lnTo>
                      <a:pt x="21" y="25"/>
                    </a:lnTo>
                    <a:lnTo>
                      <a:pt x="11" y="43"/>
                    </a:lnTo>
                    <a:lnTo>
                      <a:pt x="4" y="66"/>
                    </a:lnTo>
                    <a:lnTo>
                      <a:pt x="0" y="86"/>
                    </a:lnTo>
                    <a:lnTo>
                      <a:pt x="2" y="116"/>
                    </a:lnTo>
                    <a:lnTo>
                      <a:pt x="9" y="145"/>
                    </a:lnTo>
                    <a:lnTo>
                      <a:pt x="21" y="171"/>
                    </a:lnTo>
                    <a:lnTo>
                      <a:pt x="34" y="193"/>
                    </a:lnTo>
                    <a:lnTo>
                      <a:pt x="56" y="218"/>
                    </a:lnTo>
                    <a:lnTo>
                      <a:pt x="79" y="230"/>
                    </a:lnTo>
                    <a:lnTo>
                      <a:pt x="102" y="235"/>
                    </a:lnTo>
                    <a:lnTo>
                      <a:pt x="122" y="234"/>
                    </a:lnTo>
                    <a:lnTo>
                      <a:pt x="138" y="230"/>
                    </a:lnTo>
                    <a:lnTo>
                      <a:pt x="154" y="219"/>
                    </a:lnTo>
                    <a:lnTo>
                      <a:pt x="166" y="209"/>
                    </a:lnTo>
                    <a:lnTo>
                      <a:pt x="175" y="193"/>
                    </a:lnTo>
                    <a:lnTo>
                      <a:pt x="180" y="179"/>
                    </a:lnTo>
                    <a:lnTo>
                      <a:pt x="182" y="154"/>
                    </a:lnTo>
                    <a:lnTo>
                      <a:pt x="178" y="134"/>
                    </a:lnTo>
                    <a:lnTo>
                      <a:pt x="176" y="114"/>
                    </a:lnTo>
                    <a:lnTo>
                      <a:pt x="171" y="97"/>
                    </a:lnTo>
                    <a:lnTo>
                      <a:pt x="169" y="82"/>
                    </a:lnTo>
                    <a:lnTo>
                      <a:pt x="217" y="63"/>
                    </a:lnTo>
                    <a:lnTo>
                      <a:pt x="238" y="45"/>
                    </a:lnTo>
                    <a:lnTo>
                      <a:pt x="240" y="33"/>
                    </a:lnTo>
                    <a:lnTo>
                      <a:pt x="238" y="22"/>
                    </a:lnTo>
                    <a:lnTo>
                      <a:pt x="226" y="17"/>
                    </a:lnTo>
                    <a:lnTo>
                      <a:pt x="212" y="20"/>
                    </a:lnTo>
                    <a:lnTo>
                      <a:pt x="198" y="33"/>
                    </a:lnTo>
                    <a:lnTo>
                      <a:pt x="184" y="47"/>
                    </a:lnTo>
                    <a:lnTo>
                      <a:pt x="159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49" name="Freeform 93"/>
              <p:cNvSpPr>
                <a:spLocks/>
              </p:cNvSpPr>
              <p:nvPr/>
            </p:nvSpPr>
            <p:spPr bwMode="auto">
              <a:xfrm>
                <a:off x="4287" y="1489"/>
                <a:ext cx="297" cy="307"/>
              </a:xfrm>
              <a:custGeom>
                <a:avLst/>
                <a:gdLst>
                  <a:gd name="T0" fmla="*/ 158 w 297"/>
                  <a:gd name="T1" fmla="*/ 21 h 307"/>
                  <a:gd name="T2" fmla="*/ 191 w 297"/>
                  <a:gd name="T3" fmla="*/ 5 h 307"/>
                  <a:gd name="T4" fmla="*/ 216 w 297"/>
                  <a:gd name="T5" fmla="*/ 0 h 307"/>
                  <a:gd name="T6" fmla="*/ 243 w 297"/>
                  <a:gd name="T7" fmla="*/ 0 h 307"/>
                  <a:gd name="T8" fmla="*/ 266 w 297"/>
                  <a:gd name="T9" fmla="*/ 9 h 307"/>
                  <a:gd name="T10" fmla="*/ 283 w 297"/>
                  <a:gd name="T11" fmla="*/ 21 h 307"/>
                  <a:gd name="T12" fmla="*/ 292 w 297"/>
                  <a:gd name="T13" fmla="*/ 41 h 307"/>
                  <a:gd name="T14" fmla="*/ 297 w 297"/>
                  <a:gd name="T15" fmla="*/ 55 h 307"/>
                  <a:gd name="T16" fmla="*/ 297 w 297"/>
                  <a:gd name="T17" fmla="*/ 76 h 307"/>
                  <a:gd name="T18" fmla="*/ 289 w 297"/>
                  <a:gd name="T19" fmla="*/ 99 h 307"/>
                  <a:gd name="T20" fmla="*/ 273 w 297"/>
                  <a:gd name="T21" fmla="*/ 115 h 307"/>
                  <a:gd name="T22" fmla="*/ 246 w 297"/>
                  <a:gd name="T23" fmla="*/ 133 h 307"/>
                  <a:gd name="T24" fmla="*/ 220 w 297"/>
                  <a:gd name="T25" fmla="*/ 145 h 307"/>
                  <a:gd name="T26" fmla="*/ 197 w 297"/>
                  <a:gd name="T27" fmla="*/ 154 h 307"/>
                  <a:gd name="T28" fmla="*/ 172 w 297"/>
                  <a:gd name="T29" fmla="*/ 168 h 307"/>
                  <a:gd name="T30" fmla="*/ 158 w 297"/>
                  <a:gd name="T31" fmla="*/ 184 h 307"/>
                  <a:gd name="T32" fmla="*/ 156 w 297"/>
                  <a:gd name="T33" fmla="*/ 204 h 307"/>
                  <a:gd name="T34" fmla="*/ 158 w 297"/>
                  <a:gd name="T35" fmla="*/ 229 h 307"/>
                  <a:gd name="T36" fmla="*/ 158 w 297"/>
                  <a:gd name="T37" fmla="*/ 255 h 307"/>
                  <a:gd name="T38" fmla="*/ 145 w 297"/>
                  <a:gd name="T39" fmla="*/ 277 h 307"/>
                  <a:gd name="T40" fmla="*/ 130 w 297"/>
                  <a:gd name="T41" fmla="*/ 293 h 307"/>
                  <a:gd name="T42" fmla="*/ 110 w 297"/>
                  <a:gd name="T43" fmla="*/ 303 h 307"/>
                  <a:gd name="T44" fmla="*/ 87 w 297"/>
                  <a:gd name="T45" fmla="*/ 307 h 307"/>
                  <a:gd name="T46" fmla="*/ 57 w 297"/>
                  <a:gd name="T47" fmla="*/ 307 h 307"/>
                  <a:gd name="T48" fmla="*/ 52 w 297"/>
                  <a:gd name="T49" fmla="*/ 307 h 307"/>
                  <a:gd name="T50" fmla="*/ 32 w 297"/>
                  <a:gd name="T51" fmla="*/ 298 h 307"/>
                  <a:gd name="T52" fmla="*/ 15 w 297"/>
                  <a:gd name="T53" fmla="*/ 280 h 307"/>
                  <a:gd name="T54" fmla="*/ 2 w 297"/>
                  <a:gd name="T55" fmla="*/ 255 h 307"/>
                  <a:gd name="T56" fmla="*/ 0 w 297"/>
                  <a:gd name="T57" fmla="*/ 234 h 307"/>
                  <a:gd name="T58" fmla="*/ 0 w 297"/>
                  <a:gd name="T59" fmla="*/ 199 h 307"/>
                  <a:gd name="T60" fmla="*/ 8 w 297"/>
                  <a:gd name="T61" fmla="*/ 167 h 307"/>
                  <a:gd name="T62" fmla="*/ 2 w 297"/>
                  <a:gd name="T63" fmla="*/ 168 h 307"/>
                  <a:gd name="T64" fmla="*/ 18 w 297"/>
                  <a:gd name="T65" fmla="*/ 144 h 307"/>
                  <a:gd name="T66" fmla="*/ 36 w 297"/>
                  <a:gd name="T67" fmla="*/ 122 h 307"/>
                  <a:gd name="T68" fmla="*/ 31 w 297"/>
                  <a:gd name="T69" fmla="*/ 124 h 307"/>
                  <a:gd name="T70" fmla="*/ 59 w 297"/>
                  <a:gd name="T71" fmla="*/ 99 h 307"/>
                  <a:gd name="T72" fmla="*/ 85 w 297"/>
                  <a:gd name="T73" fmla="*/ 76 h 307"/>
                  <a:gd name="T74" fmla="*/ 114 w 297"/>
                  <a:gd name="T75" fmla="*/ 57 h 307"/>
                  <a:gd name="T76" fmla="*/ 137 w 297"/>
                  <a:gd name="T77" fmla="*/ 41 h 307"/>
                  <a:gd name="T78" fmla="*/ 158 w 297"/>
                  <a:gd name="T79" fmla="*/ 21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97" h="307">
                    <a:moveTo>
                      <a:pt x="158" y="21"/>
                    </a:moveTo>
                    <a:lnTo>
                      <a:pt x="191" y="5"/>
                    </a:lnTo>
                    <a:lnTo>
                      <a:pt x="216" y="0"/>
                    </a:lnTo>
                    <a:lnTo>
                      <a:pt x="243" y="0"/>
                    </a:lnTo>
                    <a:lnTo>
                      <a:pt x="266" y="9"/>
                    </a:lnTo>
                    <a:lnTo>
                      <a:pt x="283" y="21"/>
                    </a:lnTo>
                    <a:lnTo>
                      <a:pt x="292" y="41"/>
                    </a:lnTo>
                    <a:lnTo>
                      <a:pt x="297" y="55"/>
                    </a:lnTo>
                    <a:lnTo>
                      <a:pt x="297" y="76"/>
                    </a:lnTo>
                    <a:lnTo>
                      <a:pt x="289" y="99"/>
                    </a:lnTo>
                    <a:lnTo>
                      <a:pt x="273" y="115"/>
                    </a:lnTo>
                    <a:lnTo>
                      <a:pt x="246" y="133"/>
                    </a:lnTo>
                    <a:lnTo>
                      <a:pt x="220" y="145"/>
                    </a:lnTo>
                    <a:lnTo>
                      <a:pt x="197" y="154"/>
                    </a:lnTo>
                    <a:lnTo>
                      <a:pt x="172" y="168"/>
                    </a:lnTo>
                    <a:lnTo>
                      <a:pt x="158" y="184"/>
                    </a:lnTo>
                    <a:lnTo>
                      <a:pt x="156" y="204"/>
                    </a:lnTo>
                    <a:lnTo>
                      <a:pt x="158" y="229"/>
                    </a:lnTo>
                    <a:lnTo>
                      <a:pt x="158" y="255"/>
                    </a:lnTo>
                    <a:lnTo>
                      <a:pt x="145" y="277"/>
                    </a:lnTo>
                    <a:lnTo>
                      <a:pt x="130" y="293"/>
                    </a:lnTo>
                    <a:lnTo>
                      <a:pt x="110" y="303"/>
                    </a:lnTo>
                    <a:lnTo>
                      <a:pt x="87" y="307"/>
                    </a:lnTo>
                    <a:lnTo>
                      <a:pt x="57" y="307"/>
                    </a:lnTo>
                    <a:lnTo>
                      <a:pt x="52" y="307"/>
                    </a:lnTo>
                    <a:lnTo>
                      <a:pt x="32" y="298"/>
                    </a:lnTo>
                    <a:lnTo>
                      <a:pt x="15" y="280"/>
                    </a:lnTo>
                    <a:lnTo>
                      <a:pt x="2" y="255"/>
                    </a:lnTo>
                    <a:lnTo>
                      <a:pt x="0" y="234"/>
                    </a:lnTo>
                    <a:lnTo>
                      <a:pt x="0" y="199"/>
                    </a:lnTo>
                    <a:lnTo>
                      <a:pt x="8" y="167"/>
                    </a:lnTo>
                    <a:lnTo>
                      <a:pt x="2" y="168"/>
                    </a:lnTo>
                    <a:lnTo>
                      <a:pt x="18" y="144"/>
                    </a:lnTo>
                    <a:lnTo>
                      <a:pt x="36" y="122"/>
                    </a:lnTo>
                    <a:lnTo>
                      <a:pt x="31" y="124"/>
                    </a:lnTo>
                    <a:lnTo>
                      <a:pt x="59" y="99"/>
                    </a:lnTo>
                    <a:lnTo>
                      <a:pt x="85" y="76"/>
                    </a:lnTo>
                    <a:lnTo>
                      <a:pt x="114" y="57"/>
                    </a:lnTo>
                    <a:lnTo>
                      <a:pt x="137" y="41"/>
                    </a:lnTo>
                    <a:lnTo>
                      <a:pt x="158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50" name="Freeform 94"/>
              <p:cNvSpPr>
                <a:spLocks/>
              </p:cNvSpPr>
              <p:nvPr/>
            </p:nvSpPr>
            <p:spPr bwMode="auto">
              <a:xfrm>
                <a:off x="4359" y="1737"/>
                <a:ext cx="288" cy="400"/>
              </a:xfrm>
              <a:custGeom>
                <a:avLst/>
                <a:gdLst>
                  <a:gd name="T0" fmla="*/ 4 w 288"/>
                  <a:gd name="T1" fmla="*/ 19 h 400"/>
                  <a:gd name="T2" fmla="*/ 20 w 288"/>
                  <a:gd name="T3" fmla="*/ 2 h 400"/>
                  <a:gd name="T4" fmla="*/ 48 w 288"/>
                  <a:gd name="T5" fmla="*/ 0 h 400"/>
                  <a:gd name="T6" fmla="*/ 75 w 288"/>
                  <a:gd name="T7" fmla="*/ 11 h 400"/>
                  <a:gd name="T8" fmla="*/ 93 w 288"/>
                  <a:gd name="T9" fmla="*/ 32 h 400"/>
                  <a:gd name="T10" fmla="*/ 119 w 288"/>
                  <a:gd name="T11" fmla="*/ 65 h 400"/>
                  <a:gd name="T12" fmla="*/ 149 w 288"/>
                  <a:gd name="T13" fmla="*/ 110 h 400"/>
                  <a:gd name="T14" fmla="*/ 176 w 288"/>
                  <a:gd name="T15" fmla="*/ 147 h 400"/>
                  <a:gd name="T16" fmla="*/ 183 w 288"/>
                  <a:gd name="T17" fmla="*/ 158 h 400"/>
                  <a:gd name="T18" fmla="*/ 183 w 288"/>
                  <a:gd name="T19" fmla="*/ 175 h 400"/>
                  <a:gd name="T20" fmla="*/ 183 w 288"/>
                  <a:gd name="T21" fmla="*/ 193 h 400"/>
                  <a:gd name="T22" fmla="*/ 167 w 288"/>
                  <a:gd name="T23" fmla="*/ 234 h 400"/>
                  <a:gd name="T24" fmla="*/ 160 w 288"/>
                  <a:gd name="T25" fmla="*/ 273 h 400"/>
                  <a:gd name="T26" fmla="*/ 158 w 288"/>
                  <a:gd name="T27" fmla="*/ 278 h 400"/>
                  <a:gd name="T28" fmla="*/ 156 w 288"/>
                  <a:gd name="T29" fmla="*/ 306 h 400"/>
                  <a:gd name="T30" fmla="*/ 158 w 288"/>
                  <a:gd name="T31" fmla="*/ 333 h 400"/>
                  <a:gd name="T32" fmla="*/ 167 w 288"/>
                  <a:gd name="T33" fmla="*/ 347 h 400"/>
                  <a:gd name="T34" fmla="*/ 183 w 288"/>
                  <a:gd name="T35" fmla="*/ 356 h 400"/>
                  <a:gd name="T36" fmla="*/ 215 w 288"/>
                  <a:gd name="T37" fmla="*/ 342 h 400"/>
                  <a:gd name="T38" fmla="*/ 240 w 288"/>
                  <a:gd name="T39" fmla="*/ 319 h 400"/>
                  <a:gd name="T40" fmla="*/ 254 w 288"/>
                  <a:gd name="T41" fmla="*/ 306 h 400"/>
                  <a:gd name="T42" fmla="*/ 273 w 288"/>
                  <a:gd name="T43" fmla="*/ 310 h 400"/>
                  <a:gd name="T44" fmla="*/ 280 w 288"/>
                  <a:gd name="T45" fmla="*/ 327 h 400"/>
                  <a:gd name="T46" fmla="*/ 288 w 288"/>
                  <a:gd name="T47" fmla="*/ 356 h 400"/>
                  <a:gd name="T48" fmla="*/ 275 w 288"/>
                  <a:gd name="T49" fmla="*/ 366 h 400"/>
                  <a:gd name="T50" fmla="*/ 238 w 288"/>
                  <a:gd name="T51" fmla="*/ 381 h 400"/>
                  <a:gd name="T52" fmla="*/ 188 w 288"/>
                  <a:gd name="T53" fmla="*/ 386 h 400"/>
                  <a:gd name="T54" fmla="*/ 165 w 288"/>
                  <a:gd name="T55" fmla="*/ 393 h 400"/>
                  <a:gd name="T56" fmla="*/ 148 w 288"/>
                  <a:gd name="T57" fmla="*/ 400 h 400"/>
                  <a:gd name="T58" fmla="*/ 135 w 288"/>
                  <a:gd name="T59" fmla="*/ 395 h 400"/>
                  <a:gd name="T60" fmla="*/ 123 w 288"/>
                  <a:gd name="T61" fmla="*/ 386 h 400"/>
                  <a:gd name="T62" fmla="*/ 119 w 288"/>
                  <a:gd name="T63" fmla="*/ 366 h 400"/>
                  <a:gd name="T64" fmla="*/ 121 w 288"/>
                  <a:gd name="T65" fmla="*/ 345 h 400"/>
                  <a:gd name="T66" fmla="*/ 126 w 288"/>
                  <a:gd name="T67" fmla="*/ 320 h 400"/>
                  <a:gd name="T68" fmla="*/ 125 w 288"/>
                  <a:gd name="T69" fmla="*/ 288 h 400"/>
                  <a:gd name="T70" fmla="*/ 126 w 288"/>
                  <a:gd name="T71" fmla="*/ 255 h 400"/>
                  <a:gd name="T72" fmla="*/ 132 w 288"/>
                  <a:gd name="T73" fmla="*/ 212 h 400"/>
                  <a:gd name="T74" fmla="*/ 135 w 288"/>
                  <a:gd name="T75" fmla="*/ 184 h 400"/>
                  <a:gd name="T76" fmla="*/ 130 w 288"/>
                  <a:gd name="T77" fmla="*/ 166 h 400"/>
                  <a:gd name="T78" fmla="*/ 112 w 288"/>
                  <a:gd name="T79" fmla="*/ 143 h 400"/>
                  <a:gd name="T80" fmla="*/ 86 w 288"/>
                  <a:gd name="T81" fmla="*/ 120 h 400"/>
                  <a:gd name="T82" fmla="*/ 55 w 288"/>
                  <a:gd name="T83" fmla="*/ 101 h 400"/>
                  <a:gd name="T84" fmla="*/ 31 w 288"/>
                  <a:gd name="T85" fmla="*/ 80 h 400"/>
                  <a:gd name="T86" fmla="*/ 8 w 288"/>
                  <a:gd name="T87" fmla="*/ 55 h 400"/>
                  <a:gd name="T88" fmla="*/ 0 w 288"/>
                  <a:gd name="T89" fmla="*/ 37 h 400"/>
                  <a:gd name="T90" fmla="*/ 4 w 288"/>
                  <a:gd name="T91" fmla="*/ 19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88" h="400">
                    <a:moveTo>
                      <a:pt x="4" y="19"/>
                    </a:moveTo>
                    <a:lnTo>
                      <a:pt x="20" y="2"/>
                    </a:lnTo>
                    <a:lnTo>
                      <a:pt x="48" y="0"/>
                    </a:lnTo>
                    <a:lnTo>
                      <a:pt x="75" y="11"/>
                    </a:lnTo>
                    <a:lnTo>
                      <a:pt x="93" y="32"/>
                    </a:lnTo>
                    <a:lnTo>
                      <a:pt x="119" y="65"/>
                    </a:lnTo>
                    <a:lnTo>
                      <a:pt x="149" y="110"/>
                    </a:lnTo>
                    <a:lnTo>
                      <a:pt x="176" y="147"/>
                    </a:lnTo>
                    <a:lnTo>
                      <a:pt x="183" y="158"/>
                    </a:lnTo>
                    <a:lnTo>
                      <a:pt x="183" y="175"/>
                    </a:lnTo>
                    <a:lnTo>
                      <a:pt x="183" y="193"/>
                    </a:lnTo>
                    <a:lnTo>
                      <a:pt x="167" y="234"/>
                    </a:lnTo>
                    <a:lnTo>
                      <a:pt x="160" y="273"/>
                    </a:lnTo>
                    <a:lnTo>
                      <a:pt x="158" y="278"/>
                    </a:lnTo>
                    <a:lnTo>
                      <a:pt x="156" y="306"/>
                    </a:lnTo>
                    <a:lnTo>
                      <a:pt x="158" y="333"/>
                    </a:lnTo>
                    <a:lnTo>
                      <a:pt x="167" y="347"/>
                    </a:lnTo>
                    <a:lnTo>
                      <a:pt x="183" y="356"/>
                    </a:lnTo>
                    <a:lnTo>
                      <a:pt x="215" y="342"/>
                    </a:lnTo>
                    <a:lnTo>
                      <a:pt x="240" y="319"/>
                    </a:lnTo>
                    <a:lnTo>
                      <a:pt x="254" y="306"/>
                    </a:lnTo>
                    <a:lnTo>
                      <a:pt x="273" y="310"/>
                    </a:lnTo>
                    <a:lnTo>
                      <a:pt x="280" y="327"/>
                    </a:lnTo>
                    <a:lnTo>
                      <a:pt x="288" y="356"/>
                    </a:lnTo>
                    <a:lnTo>
                      <a:pt x="275" y="366"/>
                    </a:lnTo>
                    <a:lnTo>
                      <a:pt x="238" y="381"/>
                    </a:lnTo>
                    <a:lnTo>
                      <a:pt x="188" y="386"/>
                    </a:lnTo>
                    <a:lnTo>
                      <a:pt x="165" y="393"/>
                    </a:lnTo>
                    <a:lnTo>
                      <a:pt x="148" y="400"/>
                    </a:lnTo>
                    <a:lnTo>
                      <a:pt x="135" y="395"/>
                    </a:lnTo>
                    <a:lnTo>
                      <a:pt x="123" y="386"/>
                    </a:lnTo>
                    <a:lnTo>
                      <a:pt x="119" y="366"/>
                    </a:lnTo>
                    <a:lnTo>
                      <a:pt x="121" y="345"/>
                    </a:lnTo>
                    <a:lnTo>
                      <a:pt x="126" y="320"/>
                    </a:lnTo>
                    <a:lnTo>
                      <a:pt x="125" y="288"/>
                    </a:lnTo>
                    <a:lnTo>
                      <a:pt x="126" y="255"/>
                    </a:lnTo>
                    <a:lnTo>
                      <a:pt x="132" y="212"/>
                    </a:lnTo>
                    <a:lnTo>
                      <a:pt x="135" y="184"/>
                    </a:lnTo>
                    <a:lnTo>
                      <a:pt x="130" y="166"/>
                    </a:lnTo>
                    <a:lnTo>
                      <a:pt x="112" y="143"/>
                    </a:lnTo>
                    <a:lnTo>
                      <a:pt x="86" y="120"/>
                    </a:lnTo>
                    <a:lnTo>
                      <a:pt x="55" y="101"/>
                    </a:lnTo>
                    <a:lnTo>
                      <a:pt x="31" y="80"/>
                    </a:lnTo>
                    <a:lnTo>
                      <a:pt x="8" y="55"/>
                    </a:lnTo>
                    <a:lnTo>
                      <a:pt x="0" y="37"/>
                    </a:lnTo>
                    <a:lnTo>
                      <a:pt x="4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51" name="Freeform 95"/>
              <p:cNvSpPr>
                <a:spLocks/>
              </p:cNvSpPr>
              <p:nvPr/>
            </p:nvSpPr>
            <p:spPr bwMode="auto">
              <a:xfrm>
                <a:off x="4307" y="1743"/>
                <a:ext cx="230" cy="400"/>
              </a:xfrm>
              <a:custGeom>
                <a:avLst/>
                <a:gdLst>
                  <a:gd name="T0" fmla="*/ 0 w 230"/>
                  <a:gd name="T1" fmla="*/ 16 h 400"/>
                  <a:gd name="T2" fmla="*/ 12 w 230"/>
                  <a:gd name="T3" fmla="*/ 4 h 400"/>
                  <a:gd name="T4" fmla="*/ 39 w 230"/>
                  <a:gd name="T5" fmla="*/ 0 h 400"/>
                  <a:gd name="T6" fmla="*/ 64 w 230"/>
                  <a:gd name="T7" fmla="*/ 12 h 400"/>
                  <a:gd name="T8" fmla="*/ 80 w 230"/>
                  <a:gd name="T9" fmla="*/ 41 h 400"/>
                  <a:gd name="T10" fmla="*/ 104 w 230"/>
                  <a:gd name="T11" fmla="*/ 85 h 400"/>
                  <a:gd name="T12" fmla="*/ 126 w 230"/>
                  <a:gd name="T13" fmla="*/ 124 h 400"/>
                  <a:gd name="T14" fmla="*/ 142 w 230"/>
                  <a:gd name="T15" fmla="*/ 154 h 400"/>
                  <a:gd name="T16" fmla="*/ 143 w 230"/>
                  <a:gd name="T17" fmla="*/ 173 h 400"/>
                  <a:gd name="T18" fmla="*/ 138 w 230"/>
                  <a:gd name="T19" fmla="*/ 193 h 400"/>
                  <a:gd name="T20" fmla="*/ 122 w 230"/>
                  <a:gd name="T21" fmla="*/ 241 h 400"/>
                  <a:gd name="T22" fmla="*/ 108 w 230"/>
                  <a:gd name="T23" fmla="*/ 281 h 400"/>
                  <a:gd name="T24" fmla="*/ 99 w 230"/>
                  <a:gd name="T25" fmla="*/ 304 h 400"/>
                  <a:gd name="T26" fmla="*/ 96 w 230"/>
                  <a:gd name="T27" fmla="*/ 333 h 400"/>
                  <a:gd name="T28" fmla="*/ 99 w 230"/>
                  <a:gd name="T29" fmla="*/ 349 h 400"/>
                  <a:gd name="T30" fmla="*/ 110 w 230"/>
                  <a:gd name="T31" fmla="*/ 356 h 400"/>
                  <a:gd name="T32" fmla="*/ 129 w 230"/>
                  <a:gd name="T33" fmla="*/ 349 h 400"/>
                  <a:gd name="T34" fmla="*/ 150 w 230"/>
                  <a:gd name="T35" fmla="*/ 333 h 400"/>
                  <a:gd name="T36" fmla="*/ 172 w 230"/>
                  <a:gd name="T37" fmla="*/ 313 h 400"/>
                  <a:gd name="T38" fmla="*/ 184 w 230"/>
                  <a:gd name="T39" fmla="*/ 304 h 400"/>
                  <a:gd name="T40" fmla="*/ 207 w 230"/>
                  <a:gd name="T41" fmla="*/ 303 h 400"/>
                  <a:gd name="T42" fmla="*/ 228 w 230"/>
                  <a:gd name="T43" fmla="*/ 315 h 400"/>
                  <a:gd name="T44" fmla="*/ 230 w 230"/>
                  <a:gd name="T45" fmla="*/ 327 h 400"/>
                  <a:gd name="T46" fmla="*/ 226 w 230"/>
                  <a:gd name="T47" fmla="*/ 333 h 400"/>
                  <a:gd name="T48" fmla="*/ 218 w 230"/>
                  <a:gd name="T49" fmla="*/ 343 h 400"/>
                  <a:gd name="T50" fmla="*/ 186 w 230"/>
                  <a:gd name="T51" fmla="*/ 354 h 400"/>
                  <a:gd name="T52" fmla="*/ 159 w 230"/>
                  <a:gd name="T53" fmla="*/ 365 h 400"/>
                  <a:gd name="T54" fmla="*/ 126 w 230"/>
                  <a:gd name="T55" fmla="*/ 381 h 400"/>
                  <a:gd name="T56" fmla="*/ 104 w 230"/>
                  <a:gd name="T57" fmla="*/ 396 h 400"/>
                  <a:gd name="T58" fmla="*/ 92 w 230"/>
                  <a:gd name="T59" fmla="*/ 400 h 400"/>
                  <a:gd name="T60" fmla="*/ 78 w 230"/>
                  <a:gd name="T61" fmla="*/ 395 h 400"/>
                  <a:gd name="T62" fmla="*/ 69 w 230"/>
                  <a:gd name="T63" fmla="*/ 382 h 400"/>
                  <a:gd name="T64" fmla="*/ 64 w 230"/>
                  <a:gd name="T65" fmla="*/ 365 h 400"/>
                  <a:gd name="T66" fmla="*/ 64 w 230"/>
                  <a:gd name="T67" fmla="*/ 342 h 400"/>
                  <a:gd name="T68" fmla="*/ 71 w 230"/>
                  <a:gd name="T69" fmla="*/ 320 h 400"/>
                  <a:gd name="T70" fmla="*/ 74 w 230"/>
                  <a:gd name="T71" fmla="*/ 294 h 400"/>
                  <a:gd name="T72" fmla="*/ 78 w 230"/>
                  <a:gd name="T73" fmla="*/ 264 h 400"/>
                  <a:gd name="T74" fmla="*/ 87 w 230"/>
                  <a:gd name="T75" fmla="*/ 234 h 400"/>
                  <a:gd name="T76" fmla="*/ 90 w 230"/>
                  <a:gd name="T77" fmla="*/ 204 h 400"/>
                  <a:gd name="T78" fmla="*/ 99 w 230"/>
                  <a:gd name="T79" fmla="*/ 179 h 400"/>
                  <a:gd name="T80" fmla="*/ 104 w 230"/>
                  <a:gd name="T81" fmla="*/ 166 h 400"/>
                  <a:gd name="T82" fmla="*/ 87 w 230"/>
                  <a:gd name="T83" fmla="*/ 150 h 400"/>
                  <a:gd name="T84" fmla="*/ 62 w 230"/>
                  <a:gd name="T85" fmla="*/ 126 h 400"/>
                  <a:gd name="T86" fmla="*/ 41 w 230"/>
                  <a:gd name="T87" fmla="*/ 97 h 400"/>
                  <a:gd name="T88" fmla="*/ 19 w 230"/>
                  <a:gd name="T89" fmla="*/ 69 h 400"/>
                  <a:gd name="T90" fmla="*/ 5 w 230"/>
                  <a:gd name="T91" fmla="*/ 39 h 400"/>
                  <a:gd name="T92" fmla="*/ 0 w 230"/>
                  <a:gd name="T93" fmla="*/ 23 h 400"/>
                  <a:gd name="T94" fmla="*/ 0 w 230"/>
                  <a:gd name="T95" fmla="*/ 16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30" h="400">
                    <a:moveTo>
                      <a:pt x="0" y="16"/>
                    </a:moveTo>
                    <a:lnTo>
                      <a:pt x="12" y="4"/>
                    </a:lnTo>
                    <a:lnTo>
                      <a:pt x="39" y="0"/>
                    </a:lnTo>
                    <a:lnTo>
                      <a:pt x="64" y="12"/>
                    </a:lnTo>
                    <a:lnTo>
                      <a:pt x="80" y="41"/>
                    </a:lnTo>
                    <a:lnTo>
                      <a:pt x="104" y="85"/>
                    </a:lnTo>
                    <a:lnTo>
                      <a:pt x="126" y="124"/>
                    </a:lnTo>
                    <a:lnTo>
                      <a:pt x="142" y="154"/>
                    </a:lnTo>
                    <a:lnTo>
                      <a:pt x="143" y="173"/>
                    </a:lnTo>
                    <a:lnTo>
                      <a:pt x="138" y="193"/>
                    </a:lnTo>
                    <a:lnTo>
                      <a:pt x="122" y="241"/>
                    </a:lnTo>
                    <a:lnTo>
                      <a:pt x="108" y="281"/>
                    </a:lnTo>
                    <a:lnTo>
                      <a:pt x="99" y="304"/>
                    </a:lnTo>
                    <a:lnTo>
                      <a:pt x="96" y="333"/>
                    </a:lnTo>
                    <a:lnTo>
                      <a:pt x="99" y="349"/>
                    </a:lnTo>
                    <a:lnTo>
                      <a:pt x="110" y="356"/>
                    </a:lnTo>
                    <a:lnTo>
                      <a:pt x="129" y="349"/>
                    </a:lnTo>
                    <a:lnTo>
                      <a:pt x="150" y="333"/>
                    </a:lnTo>
                    <a:lnTo>
                      <a:pt x="172" y="313"/>
                    </a:lnTo>
                    <a:lnTo>
                      <a:pt x="184" y="304"/>
                    </a:lnTo>
                    <a:lnTo>
                      <a:pt x="207" y="303"/>
                    </a:lnTo>
                    <a:lnTo>
                      <a:pt x="228" y="315"/>
                    </a:lnTo>
                    <a:lnTo>
                      <a:pt x="230" y="327"/>
                    </a:lnTo>
                    <a:lnTo>
                      <a:pt x="226" y="333"/>
                    </a:lnTo>
                    <a:lnTo>
                      <a:pt x="218" y="343"/>
                    </a:lnTo>
                    <a:lnTo>
                      <a:pt x="186" y="354"/>
                    </a:lnTo>
                    <a:lnTo>
                      <a:pt x="159" y="365"/>
                    </a:lnTo>
                    <a:lnTo>
                      <a:pt x="126" y="381"/>
                    </a:lnTo>
                    <a:lnTo>
                      <a:pt x="104" y="396"/>
                    </a:lnTo>
                    <a:lnTo>
                      <a:pt x="92" y="400"/>
                    </a:lnTo>
                    <a:lnTo>
                      <a:pt x="78" y="395"/>
                    </a:lnTo>
                    <a:lnTo>
                      <a:pt x="69" y="382"/>
                    </a:lnTo>
                    <a:lnTo>
                      <a:pt x="64" y="365"/>
                    </a:lnTo>
                    <a:lnTo>
                      <a:pt x="64" y="342"/>
                    </a:lnTo>
                    <a:lnTo>
                      <a:pt x="71" y="320"/>
                    </a:lnTo>
                    <a:lnTo>
                      <a:pt x="74" y="294"/>
                    </a:lnTo>
                    <a:lnTo>
                      <a:pt x="78" y="264"/>
                    </a:lnTo>
                    <a:lnTo>
                      <a:pt x="87" y="234"/>
                    </a:lnTo>
                    <a:lnTo>
                      <a:pt x="90" y="204"/>
                    </a:lnTo>
                    <a:lnTo>
                      <a:pt x="99" y="179"/>
                    </a:lnTo>
                    <a:lnTo>
                      <a:pt x="104" y="166"/>
                    </a:lnTo>
                    <a:lnTo>
                      <a:pt x="87" y="150"/>
                    </a:lnTo>
                    <a:lnTo>
                      <a:pt x="62" y="126"/>
                    </a:lnTo>
                    <a:lnTo>
                      <a:pt x="41" y="97"/>
                    </a:lnTo>
                    <a:lnTo>
                      <a:pt x="19" y="69"/>
                    </a:lnTo>
                    <a:lnTo>
                      <a:pt x="5" y="39"/>
                    </a:lnTo>
                    <a:lnTo>
                      <a:pt x="0" y="23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52" name="Freeform 96"/>
              <p:cNvSpPr>
                <a:spLocks/>
              </p:cNvSpPr>
              <p:nvPr/>
            </p:nvSpPr>
            <p:spPr bwMode="auto">
              <a:xfrm>
                <a:off x="4504" y="1337"/>
                <a:ext cx="418" cy="272"/>
              </a:xfrm>
              <a:custGeom>
                <a:avLst/>
                <a:gdLst>
                  <a:gd name="T0" fmla="*/ 51 w 418"/>
                  <a:gd name="T1" fmla="*/ 196 h 272"/>
                  <a:gd name="T2" fmla="*/ 25 w 418"/>
                  <a:gd name="T3" fmla="*/ 196 h 272"/>
                  <a:gd name="T4" fmla="*/ 7 w 418"/>
                  <a:gd name="T5" fmla="*/ 212 h 272"/>
                  <a:gd name="T6" fmla="*/ 2 w 418"/>
                  <a:gd name="T7" fmla="*/ 235 h 272"/>
                  <a:gd name="T8" fmla="*/ 0 w 418"/>
                  <a:gd name="T9" fmla="*/ 240 h 272"/>
                  <a:gd name="T10" fmla="*/ 19 w 418"/>
                  <a:gd name="T11" fmla="*/ 258 h 272"/>
                  <a:gd name="T12" fmla="*/ 48 w 418"/>
                  <a:gd name="T13" fmla="*/ 263 h 272"/>
                  <a:gd name="T14" fmla="*/ 115 w 418"/>
                  <a:gd name="T15" fmla="*/ 268 h 272"/>
                  <a:gd name="T16" fmla="*/ 188 w 418"/>
                  <a:gd name="T17" fmla="*/ 272 h 272"/>
                  <a:gd name="T18" fmla="*/ 252 w 418"/>
                  <a:gd name="T19" fmla="*/ 263 h 272"/>
                  <a:gd name="T20" fmla="*/ 287 w 418"/>
                  <a:gd name="T21" fmla="*/ 256 h 272"/>
                  <a:gd name="T22" fmla="*/ 305 w 418"/>
                  <a:gd name="T23" fmla="*/ 246 h 272"/>
                  <a:gd name="T24" fmla="*/ 317 w 418"/>
                  <a:gd name="T25" fmla="*/ 233 h 272"/>
                  <a:gd name="T26" fmla="*/ 322 w 418"/>
                  <a:gd name="T27" fmla="*/ 198 h 272"/>
                  <a:gd name="T28" fmla="*/ 329 w 418"/>
                  <a:gd name="T29" fmla="*/ 159 h 272"/>
                  <a:gd name="T30" fmla="*/ 342 w 418"/>
                  <a:gd name="T31" fmla="*/ 125 h 272"/>
                  <a:gd name="T32" fmla="*/ 354 w 418"/>
                  <a:gd name="T33" fmla="*/ 99 h 272"/>
                  <a:gd name="T34" fmla="*/ 365 w 418"/>
                  <a:gd name="T35" fmla="*/ 79 h 272"/>
                  <a:gd name="T36" fmla="*/ 388 w 418"/>
                  <a:gd name="T37" fmla="*/ 74 h 272"/>
                  <a:gd name="T38" fmla="*/ 411 w 418"/>
                  <a:gd name="T39" fmla="*/ 78 h 272"/>
                  <a:gd name="T40" fmla="*/ 418 w 418"/>
                  <a:gd name="T41" fmla="*/ 69 h 272"/>
                  <a:gd name="T42" fmla="*/ 414 w 418"/>
                  <a:gd name="T43" fmla="*/ 57 h 272"/>
                  <a:gd name="T44" fmla="*/ 402 w 418"/>
                  <a:gd name="T45" fmla="*/ 49 h 272"/>
                  <a:gd name="T46" fmla="*/ 383 w 418"/>
                  <a:gd name="T47" fmla="*/ 53 h 272"/>
                  <a:gd name="T48" fmla="*/ 356 w 418"/>
                  <a:gd name="T49" fmla="*/ 62 h 272"/>
                  <a:gd name="T50" fmla="*/ 349 w 418"/>
                  <a:gd name="T51" fmla="*/ 55 h 272"/>
                  <a:gd name="T52" fmla="*/ 365 w 418"/>
                  <a:gd name="T53" fmla="*/ 30 h 272"/>
                  <a:gd name="T54" fmla="*/ 386 w 418"/>
                  <a:gd name="T55" fmla="*/ 16 h 272"/>
                  <a:gd name="T56" fmla="*/ 381 w 418"/>
                  <a:gd name="T57" fmla="*/ 0 h 272"/>
                  <a:gd name="T58" fmla="*/ 358 w 418"/>
                  <a:gd name="T59" fmla="*/ 4 h 272"/>
                  <a:gd name="T60" fmla="*/ 345 w 418"/>
                  <a:gd name="T61" fmla="*/ 18 h 272"/>
                  <a:gd name="T62" fmla="*/ 338 w 418"/>
                  <a:gd name="T63" fmla="*/ 32 h 272"/>
                  <a:gd name="T64" fmla="*/ 328 w 418"/>
                  <a:gd name="T65" fmla="*/ 51 h 272"/>
                  <a:gd name="T66" fmla="*/ 319 w 418"/>
                  <a:gd name="T67" fmla="*/ 60 h 272"/>
                  <a:gd name="T68" fmla="*/ 303 w 418"/>
                  <a:gd name="T69" fmla="*/ 53 h 272"/>
                  <a:gd name="T70" fmla="*/ 296 w 418"/>
                  <a:gd name="T71" fmla="*/ 35 h 272"/>
                  <a:gd name="T72" fmla="*/ 285 w 418"/>
                  <a:gd name="T73" fmla="*/ 25 h 272"/>
                  <a:gd name="T74" fmla="*/ 273 w 418"/>
                  <a:gd name="T75" fmla="*/ 28 h 272"/>
                  <a:gd name="T76" fmla="*/ 267 w 418"/>
                  <a:gd name="T77" fmla="*/ 44 h 272"/>
                  <a:gd name="T78" fmla="*/ 280 w 418"/>
                  <a:gd name="T79" fmla="*/ 55 h 272"/>
                  <a:gd name="T80" fmla="*/ 296 w 418"/>
                  <a:gd name="T81" fmla="*/ 71 h 272"/>
                  <a:gd name="T82" fmla="*/ 319 w 418"/>
                  <a:gd name="T83" fmla="*/ 87 h 272"/>
                  <a:gd name="T84" fmla="*/ 321 w 418"/>
                  <a:gd name="T85" fmla="*/ 102 h 272"/>
                  <a:gd name="T86" fmla="*/ 303 w 418"/>
                  <a:gd name="T87" fmla="*/ 140 h 272"/>
                  <a:gd name="T88" fmla="*/ 282 w 418"/>
                  <a:gd name="T89" fmla="*/ 178 h 272"/>
                  <a:gd name="T90" fmla="*/ 273 w 418"/>
                  <a:gd name="T91" fmla="*/ 210 h 272"/>
                  <a:gd name="T92" fmla="*/ 259 w 418"/>
                  <a:gd name="T93" fmla="*/ 221 h 272"/>
                  <a:gd name="T94" fmla="*/ 207 w 418"/>
                  <a:gd name="T95" fmla="*/ 221 h 272"/>
                  <a:gd name="T96" fmla="*/ 151 w 418"/>
                  <a:gd name="T97" fmla="*/ 214 h 272"/>
                  <a:gd name="T98" fmla="*/ 103 w 418"/>
                  <a:gd name="T99" fmla="*/ 207 h 272"/>
                  <a:gd name="T100" fmla="*/ 67 w 418"/>
                  <a:gd name="T101" fmla="*/ 201 h 272"/>
                  <a:gd name="T102" fmla="*/ 51 w 418"/>
                  <a:gd name="T103" fmla="*/ 196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18" h="272">
                    <a:moveTo>
                      <a:pt x="51" y="196"/>
                    </a:moveTo>
                    <a:lnTo>
                      <a:pt x="25" y="196"/>
                    </a:lnTo>
                    <a:lnTo>
                      <a:pt x="7" y="212"/>
                    </a:lnTo>
                    <a:lnTo>
                      <a:pt x="2" y="235"/>
                    </a:lnTo>
                    <a:lnTo>
                      <a:pt x="0" y="240"/>
                    </a:lnTo>
                    <a:lnTo>
                      <a:pt x="19" y="258"/>
                    </a:lnTo>
                    <a:lnTo>
                      <a:pt x="48" y="263"/>
                    </a:lnTo>
                    <a:lnTo>
                      <a:pt x="115" y="268"/>
                    </a:lnTo>
                    <a:lnTo>
                      <a:pt x="188" y="272"/>
                    </a:lnTo>
                    <a:lnTo>
                      <a:pt x="252" y="263"/>
                    </a:lnTo>
                    <a:lnTo>
                      <a:pt x="287" y="256"/>
                    </a:lnTo>
                    <a:lnTo>
                      <a:pt x="305" y="246"/>
                    </a:lnTo>
                    <a:lnTo>
                      <a:pt x="317" y="233"/>
                    </a:lnTo>
                    <a:lnTo>
                      <a:pt x="322" y="198"/>
                    </a:lnTo>
                    <a:lnTo>
                      <a:pt x="329" y="159"/>
                    </a:lnTo>
                    <a:lnTo>
                      <a:pt x="342" y="125"/>
                    </a:lnTo>
                    <a:lnTo>
                      <a:pt x="354" y="99"/>
                    </a:lnTo>
                    <a:lnTo>
                      <a:pt x="365" y="79"/>
                    </a:lnTo>
                    <a:lnTo>
                      <a:pt x="388" y="74"/>
                    </a:lnTo>
                    <a:lnTo>
                      <a:pt x="411" y="78"/>
                    </a:lnTo>
                    <a:lnTo>
                      <a:pt x="418" y="69"/>
                    </a:lnTo>
                    <a:lnTo>
                      <a:pt x="414" y="57"/>
                    </a:lnTo>
                    <a:lnTo>
                      <a:pt x="402" y="49"/>
                    </a:lnTo>
                    <a:lnTo>
                      <a:pt x="383" y="53"/>
                    </a:lnTo>
                    <a:lnTo>
                      <a:pt x="356" y="62"/>
                    </a:lnTo>
                    <a:lnTo>
                      <a:pt x="349" y="55"/>
                    </a:lnTo>
                    <a:lnTo>
                      <a:pt x="365" y="30"/>
                    </a:lnTo>
                    <a:lnTo>
                      <a:pt x="386" y="16"/>
                    </a:lnTo>
                    <a:lnTo>
                      <a:pt x="381" y="0"/>
                    </a:lnTo>
                    <a:lnTo>
                      <a:pt x="358" y="4"/>
                    </a:lnTo>
                    <a:lnTo>
                      <a:pt x="345" y="18"/>
                    </a:lnTo>
                    <a:lnTo>
                      <a:pt x="338" y="32"/>
                    </a:lnTo>
                    <a:lnTo>
                      <a:pt x="328" y="51"/>
                    </a:lnTo>
                    <a:lnTo>
                      <a:pt x="319" y="60"/>
                    </a:lnTo>
                    <a:lnTo>
                      <a:pt x="303" y="53"/>
                    </a:lnTo>
                    <a:lnTo>
                      <a:pt x="296" y="35"/>
                    </a:lnTo>
                    <a:lnTo>
                      <a:pt x="285" y="25"/>
                    </a:lnTo>
                    <a:lnTo>
                      <a:pt x="273" y="28"/>
                    </a:lnTo>
                    <a:lnTo>
                      <a:pt x="267" y="44"/>
                    </a:lnTo>
                    <a:lnTo>
                      <a:pt x="280" y="55"/>
                    </a:lnTo>
                    <a:lnTo>
                      <a:pt x="296" y="71"/>
                    </a:lnTo>
                    <a:lnTo>
                      <a:pt x="319" y="87"/>
                    </a:lnTo>
                    <a:lnTo>
                      <a:pt x="321" y="102"/>
                    </a:lnTo>
                    <a:lnTo>
                      <a:pt x="303" y="140"/>
                    </a:lnTo>
                    <a:lnTo>
                      <a:pt x="282" y="178"/>
                    </a:lnTo>
                    <a:lnTo>
                      <a:pt x="273" y="210"/>
                    </a:lnTo>
                    <a:lnTo>
                      <a:pt x="259" y="221"/>
                    </a:lnTo>
                    <a:lnTo>
                      <a:pt x="207" y="221"/>
                    </a:lnTo>
                    <a:lnTo>
                      <a:pt x="151" y="214"/>
                    </a:lnTo>
                    <a:lnTo>
                      <a:pt x="103" y="207"/>
                    </a:lnTo>
                    <a:lnTo>
                      <a:pt x="67" y="201"/>
                    </a:lnTo>
                    <a:lnTo>
                      <a:pt x="51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53" name="Freeform 97"/>
              <p:cNvSpPr>
                <a:spLocks/>
              </p:cNvSpPr>
              <p:nvPr/>
            </p:nvSpPr>
            <p:spPr bwMode="auto">
              <a:xfrm>
                <a:off x="4495" y="1259"/>
                <a:ext cx="268" cy="322"/>
              </a:xfrm>
              <a:custGeom>
                <a:avLst/>
                <a:gdLst>
                  <a:gd name="T0" fmla="*/ 0 w 268"/>
                  <a:gd name="T1" fmla="*/ 249 h 322"/>
                  <a:gd name="T2" fmla="*/ 27 w 268"/>
                  <a:gd name="T3" fmla="*/ 237 h 322"/>
                  <a:gd name="T4" fmla="*/ 54 w 268"/>
                  <a:gd name="T5" fmla="*/ 235 h 322"/>
                  <a:gd name="T6" fmla="*/ 84 w 268"/>
                  <a:gd name="T7" fmla="*/ 244 h 322"/>
                  <a:gd name="T8" fmla="*/ 119 w 268"/>
                  <a:gd name="T9" fmla="*/ 260 h 322"/>
                  <a:gd name="T10" fmla="*/ 151 w 268"/>
                  <a:gd name="T11" fmla="*/ 269 h 322"/>
                  <a:gd name="T12" fmla="*/ 171 w 268"/>
                  <a:gd name="T13" fmla="*/ 267 h 322"/>
                  <a:gd name="T14" fmla="*/ 174 w 268"/>
                  <a:gd name="T15" fmla="*/ 255 h 322"/>
                  <a:gd name="T16" fmla="*/ 185 w 268"/>
                  <a:gd name="T17" fmla="*/ 225 h 322"/>
                  <a:gd name="T18" fmla="*/ 188 w 268"/>
                  <a:gd name="T19" fmla="*/ 179 h 322"/>
                  <a:gd name="T20" fmla="*/ 197 w 268"/>
                  <a:gd name="T21" fmla="*/ 120 h 322"/>
                  <a:gd name="T22" fmla="*/ 199 w 268"/>
                  <a:gd name="T23" fmla="*/ 92 h 322"/>
                  <a:gd name="T24" fmla="*/ 197 w 268"/>
                  <a:gd name="T25" fmla="*/ 62 h 322"/>
                  <a:gd name="T26" fmla="*/ 201 w 268"/>
                  <a:gd name="T27" fmla="*/ 42 h 322"/>
                  <a:gd name="T28" fmla="*/ 208 w 268"/>
                  <a:gd name="T29" fmla="*/ 21 h 322"/>
                  <a:gd name="T30" fmla="*/ 217 w 268"/>
                  <a:gd name="T31" fmla="*/ 4 h 322"/>
                  <a:gd name="T32" fmla="*/ 233 w 268"/>
                  <a:gd name="T33" fmla="*/ 0 h 322"/>
                  <a:gd name="T34" fmla="*/ 240 w 268"/>
                  <a:gd name="T35" fmla="*/ 11 h 322"/>
                  <a:gd name="T36" fmla="*/ 229 w 268"/>
                  <a:gd name="T37" fmla="*/ 27 h 322"/>
                  <a:gd name="T38" fmla="*/ 219 w 268"/>
                  <a:gd name="T39" fmla="*/ 39 h 322"/>
                  <a:gd name="T40" fmla="*/ 219 w 268"/>
                  <a:gd name="T41" fmla="*/ 48 h 322"/>
                  <a:gd name="T42" fmla="*/ 229 w 268"/>
                  <a:gd name="T43" fmla="*/ 46 h 322"/>
                  <a:gd name="T44" fmla="*/ 242 w 268"/>
                  <a:gd name="T45" fmla="*/ 34 h 322"/>
                  <a:gd name="T46" fmla="*/ 252 w 268"/>
                  <a:gd name="T47" fmla="*/ 21 h 322"/>
                  <a:gd name="T48" fmla="*/ 265 w 268"/>
                  <a:gd name="T49" fmla="*/ 25 h 322"/>
                  <a:gd name="T50" fmla="*/ 268 w 268"/>
                  <a:gd name="T51" fmla="*/ 37 h 322"/>
                  <a:gd name="T52" fmla="*/ 254 w 268"/>
                  <a:gd name="T53" fmla="*/ 50 h 322"/>
                  <a:gd name="T54" fmla="*/ 238 w 268"/>
                  <a:gd name="T55" fmla="*/ 58 h 322"/>
                  <a:gd name="T56" fmla="*/ 226 w 268"/>
                  <a:gd name="T57" fmla="*/ 71 h 322"/>
                  <a:gd name="T58" fmla="*/ 226 w 268"/>
                  <a:gd name="T59" fmla="*/ 88 h 322"/>
                  <a:gd name="T60" fmla="*/ 238 w 268"/>
                  <a:gd name="T61" fmla="*/ 106 h 322"/>
                  <a:gd name="T62" fmla="*/ 247 w 268"/>
                  <a:gd name="T63" fmla="*/ 117 h 322"/>
                  <a:gd name="T64" fmla="*/ 243 w 268"/>
                  <a:gd name="T65" fmla="*/ 129 h 322"/>
                  <a:gd name="T66" fmla="*/ 227 w 268"/>
                  <a:gd name="T67" fmla="*/ 133 h 322"/>
                  <a:gd name="T68" fmla="*/ 215 w 268"/>
                  <a:gd name="T69" fmla="*/ 117 h 322"/>
                  <a:gd name="T70" fmla="*/ 217 w 268"/>
                  <a:gd name="T71" fmla="*/ 168 h 322"/>
                  <a:gd name="T72" fmla="*/ 215 w 268"/>
                  <a:gd name="T73" fmla="*/ 218 h 322"/>
                  <a:gd name="T74" fmla="*/ 210 w 268"/>
                  <a:gd name="T75" fmla="*/ 262 h 322"/>
                  <a:gd name="T76" fmla="*/ 204 w 268"/>
                  <a:gd name="T77" fmla="*/ 294 h 322"/>
                  <a:gd name="T78" fmla="*/ 192 w 268"/>
                  <a:gd name="T79" fmla="*/ 318 h 322"/>
                  <a:gd name="T80" fmla="*/ 174 w 268"/>
                  <a:gd name="T81" fmla="*/ 322 h 322"/>
                  <a:gd name="T82" fmla="*/ 130 w 268"/>
                  <a:gd name="T83" fmla="*/ 315 h 322"/>
                  <a:gd name="T84" fmla="*/ 89 w 268"/>
                  <a:gd name="T85" fmla="*/ 308 h 322"/>
                  <a:gd name="T86" fmla="*/ 48 w 268"/>
                  <a:gd name="T87" fmla="*/ 301 h 322"/>
                  <a:gd name="T88" fmla="*/ 20 w 268"/>
                  <a:gd name="T89" fmla="*/ 290 h 322"/>
                  <a:gd name="T90" fmla="*/ 7 w 268"/>
                  <a:gd name="T91" fmla="*/ 272 h 322"/>
                  <a:gd name="T92" fmla="*/ 0 w 268"/>
                  <a:gd name="T93" fmla="*/ 249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68" h="322">
                    <a:moveTo>
                      <a:pt x="0" y="249"/>
                    </a:moveTo>
                    <a:lnTo>
                      <a:pt x="27" y="237"/>
                    </a:lnTo>
                    <a:lnTo>
                      <a:pt x="54" y="235"/>
                    </a:lnTo>
                    <a:lnTo>
                      <a:pt x="84" y="244"/>
                    </a:lnTo>
                    <a:lnTo>
                      <a:pt x="119" y="260"/>
                    </a:lnTo>
                    <a:lnTo>
                      <a:pt x="151" y="269"/>
                    </a:lnTo>
                    <a:lnTo>
                      <a:pt x="171" y="267"/>
                    </a:lnTo>
                    <a:lnTo>
                      <a:pt x="174" y="255"/>
                    </a:lnTo>
                    <a:lnTo>
                      <a:pt x="185" y="225"/>
                    </a:lnTo>
                    <a:lnTo>
                      <a:pt x="188" y="179"/>
                    </a:lnTo>
                    <a:lnTo>
                      <a:pt x="197" y="120"/>
                    </a:lnTo>
                    <a:lnTo>
                      <a:pt x="199" y="92"/>
                    </a:lnTo>
                    <a:lnTo>
                      <a:pt x="197" y="62"/>
                    </a:lnTo>
                    <a:lnTo>
                      <a:pt x="201" y="42"/>
                    </a:lnTo>
                    <a:lnTo>
                      <a:pt x="208" y="21"/>
                    </a:lnTo>
                    <a:lnTo>
                      <a:pt x="217" y="4"/>
                    </a:lnTo>
                    <a:lnTo>
                      <a:pt x="233" y="0"/>
                    </a:lnTo>
                    <a:lnTo>
                      <a:pt x="240" y="11"/>
                    </a:lnTo>
                    <a:lnTo>
                      <a:pt x="229" y="27"/>
                    </a:lnTo>
                    <a:lnTo>
                      <a:pt x="219" y="39"/>
                    </a:lnTo>
                    <a:lnTo>
                      <a:pt x="219" y="48"/>
                    </a:lnTo>
                    <a:lnTo>
                      <a:pt x="229" y="46"/>
                    </a:lnTo>
                    <a:lnTo>
                      <a:pt x="242" y="34"/>
                    </a:lnTo>
                    <a:lnTo>
                      <a:pt x="252" y="21"/>
                    </a:lnTo>
                    <a:lnTo>
                      <a:pt x="265" y="25"/>
                    </a:lnTo>
                    <a:lnTo>
                      <a:pt x="268" y="37"/>
                    </a:lnTo>
                    <a:lnTo>
                      <a:pt x="254" y="50"/>
                    </a:lnTo>
                    <a:lnTo>
                      <a:pt x="238" y="58"/>
                    </a:lnTo>
                    <a:lnTo>
                      <a:pt x="226" y="71"/>
                    </a:lnTo>
                    <a:lnTo>
                      <a:pt x="226" y="88"/>
                    </a:lnTo>
                    <a:lnTo>
                      <a:pt x="238" y="106"/>
                    </a:lnTo>
                    <a:lnTo>
                      <a:pt x="247" y="117"/>
                    </a:lnTo>
                    <a:lnTo>
                      <a:pt x="243" y="129"/>
                    </a:lnTo>
                    <a:lnTo>
                      <a:pt x="227" y="133"/>
                    </a:lnTo>
                    <a:lnTo>
                      <a:pt x="215" y="117"/>
                    </a:lnTo>
                    <a:lnTo>
                      <a:pt x="217" y="168"/>
                    </a:lnTo>
                    <a:lnTo>
                      <a:pt x="215" y="218"/>
                    </a:lnTo>
                    <a:lnTo>
                      <a:pt x="210" y="262"/>
                    </a:lnTo>
                    <a:lnTo>
                      <a:pt x="204" y="294"/>
                    </a:lnTo>
                    <a:lnTo>
                      <a:pt x="192" y="318"/>
                    </a:lnTo>
                    <a:lnTo>
                      <a:pt x="174" y="322"/>
                    </a:lnTo>
                    <a:lnTo>
                      <a:pt x="130" y="315"/>
                    </a:lnTo>
                    <a:lnTo>
                      <a:pt x="89" y="308"/>
                    </a:lnTo>
                    <a:lnTo>
                      <a:pt x="48" y="301"/>
                    </a:lnTo>
                    <a:lnTo>
                      <a:pt x="20" y="290"/>
                    </a:lnTo>
                    <a:lnTo>
                      <a:pt x="7" y="272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5154" name="Group 98"/>
            <p:cNvGrpSpPr>
              <a:grpSpLocks/>
            </p:cNvGrpSpPr>
            <p:nvPr/>
          </p:nvGrpSpPr>
          <p:grpSpPr bwMode="auto">
            <a:xfrm>
              <a:off x="2426" y="663"/>
              <a:ext cx="228" cy="730"/>
              <a:chOff x="4241" y="1525"/>
              <a:chExt cx="453" cy="1456"/>
            </a:xfrm>
          </p:grpSpPr>
          <p:grpSp>
            <p:nvGrpSpPr>
              <p:cNvPr id="45155" name="Group 99"/>
              <p:cNvGrpSpPr>
                <a:grpSpLocks/>
              </p:cNvGrpSpPr>
              <p:nvPr/>
            </p:nvGrpSpPr>
            <p:grpSpPr bwMode="auto">
              <a:xfrm>
                <a:off x="4241" y="1525"/>
                <a:ext cx="351" cy="1456"/>
                <a:chOff x="2019" y="1434"/>
                <a:chExt cx="351" cy="1456"/>
              </a:xfrm>
            </p:grpSpPr>
            <p:sp>
              <p:nvSpPr>
                <p:cNvPr id="45156" name="Freeform 100"/>
                <p:cNvSpPr>
                  <a:spLocks/>
                </p:cNvSpPr>
                <p:nvPr/>
              </p:nvSpPr>
              <p:spPr bwMode="auto">
                <a:xfrm>
                  <a:off x="2162" y="1769"/>
                  <a:ext cx="207" cy="634"/>
                </a:xfrm>
                <a:custGeom>
                  <a:avLst/>
                  <a:gdLst>
                    <a:gd name="T0" fmla="*/ 34 w 207"/>
                    <a:gd name="T1" fmla="*/ 48 h 634"/>
                    <a:gd name="T2" fmla="*/ 50 w 207"/>
                    <a:gd name="T3" fmla="*/ 17 h 634"/>
                    <a:gd name="T4" fmla="*/ 78 w 207"/>
                    <a:gd name="T5" fmla="*/ 0 h 634"/>
                    <a:gd name="T6" fmla="*/ 108 w 207"/>
                    <a:gd name="T7" fmla="*/ 0 h 634"/>
                    <a:gd name="T8" fmla="*/ 161 w 207"/>
                    <a:gd name="T9" fmla="*/ 11 h 634"/>
                    <a:gd name="T10" fmla="*/ 174 w 207"/>
                    <a:gd name="T11" fmla="*/ 61 h 634"/>
                    <a:gd name="T12" fmla="*/ 195 w 207"/>
                    <a:gd name="T13" fmla="*/ 165 h 634"/>
                    <a:gd name="T14" fmla="*/ 202 w 207"/>
                    <a:gd name="T15" fmla="*/ 250 h 634"/>
                    <a:gd name="T16" fmla="*/ 207 w 207"/>
                    <a:gd name="T17" fmla="*/ 334 h 634"/>
                    <a:gd name="T18" fmla="*/ 207 w 207"/>
                    <a:gd name="T19" fmla="*/ 456 h 634"/>
                    <a:gd name="T20" fmla="*/ 195 w 207"/>
                    <a:gd name="T21" fmla="*/ 567 h 634"/>
                    <a:gd name="T22" fmla="*/ 172 w 207"/>
                    <a:gd name="T23" fmla="*/ 628 h 634"/>
                    <a:gd name="T24" fmla="*/ 134 w 207"/>
                    <a:gd name="T25" fmla="*/ 634 h 634"/>
                    <a:gd name="T26" fmla="*/ 52 w 207"/>
                    <a:gd name="T27" fmla="*/ 634 h 634"/>
                    <a:gd name="T28" fmla="*/ 13 w 207"/>
                    <a:gd name="T29" fmla="*/ 601 h 634"/>
                    <a:gd name="T30" fmla="*/ 0 w 207"/>
                    <a:gd name="T31" fmla="*/ 523 h 634"/>
                    <a:gd name="T32" fmla="*/ 6 w 207"/>
                    <a:gd name="T33" fmla="*/ 421 h 634"/>
                    <a:gd name="T34" fmla="*/ 13 w 207"/>
                    <a:gd name="T35" fmla="*/ 339 h 634"/>
                    <a:gd name="T36" fmla="*/ 36 w 207"/>
                    <a:gd name="T37" fmla="*/ 289 h 634"/>
                    <a:gd name="T38" fmla="*/ 36 w 207"/>
                    <a:gd name="T39" fmla="*/ 217 h 634"/>
                    <a:gd name="T40" fmla="*/ 36 w 207"/>
                    <a:gd name="T41" fmla="*/ 139 h 634"/>
                    <a:gd name="T42" fmla="*/ 30 w 207"/>
                    <a:gd name="T43" fmla="*/ 82 h 634"/>
                    <a:gd name="T44" fmla="*/ 34 w 207"/>
                    <a:gd name="T45" fmla="*/ 48 h 6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07" h="634">
                      <a:moveTo>
                        <a:pt x="34" y="48"/>
                      </a:moveTo>
                      <a:lnTo>
                        <a:pt x="50" y="17"/>
                      </a:lnTo>
                      <a:lnTo>
                        <a:pt x="78" y="0"/>
                      </a:lnTo>
                      <a:lnTo>
                        <a:pt x="108" y="0"/>
                      </a:lnTo>
                      <a:lnTo>
                        <a:pt x="161" y="11"/>
                      </a:lnTo>
                      <a:lnTo>
                        <a:pt x="174" y="61"/>
                      </a:lnTo>
                      <a:lnTo>
                        <a:pt x="195" y="165"/>
                      </a:lnTo>
                      <a:lnTo>
                        <a:pt x="202" y="250"/>
                      </a:lnTo>
                      <a:lnTo>
                        <a:pt x="207" y="334"/>
                      </a:lnTo>
                      <a:lnTo>
                        <a:pt x="207" y="456"/>
                      </a:lnTo>
                      <a:lnTo>
                        <a:pt x="195" y="567"/>
                      </a:lnTo>
                      <a:lnTo>
                        <a:pt x="172" y="628"/>
                      </a:lnTo>
                      <a:lnTo>
                        <a:pt x="134" y="634"/>
                      </a:lnTo>
                      <a:lnTo>
                        <a:pt x="52" y="634"/>
                      </a:lnTo>
                      <a:lnTo>
                        <a:pt x="13" y="601"/>
                      </a:lnTo>
                      <a:lnTo>
                        <a:pt x="0" y="523"/>
                      </a:lnTo>
                      <a:lnTo>
                        <a:pt x="6" y="421"/>
                      </a:lnTo>
                      <a:lnTo>
                        <a:pt x="13" y="339"/>
                      </a:lnTo>
                      <a:lnTo>
                        <a:pt x="36" y="289"/>
                      </a:lnTo>
                      <a:lnTo>
                        <a:pt x="36" y="217"/>
                      </a:lnTo>
                      <a:lnTo>
                        <a:pt x="36" y="139"/>
                      </a:lnTo>
                      <a:lnTo>
                        <a:pt x="30" y="82"/>
                      </a:lnTo>
                      <a:lnTo>
                        <a:pt x="34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57" name="Freeform 101"/>
                <p:cNvSpPr>
                  <a:spLocks/>
                </p:cNvSpPr>
                <p:nvPr/>
              </p:nvSpPr>
              <p:spPr bwMode="auto">
                <a:xfrm>
                  <a:off x="2148" y="2307"/>
                  <a:ext cx="222" cy="583"/>
                </a:xfrm>
                <a:custGeom>
                  <a:avLst/>
                  <a:gdLst>
                    <a:gd name="T0" fmla="*/ 139 w 222"/>
                    <a:gd name="T1" fmla="*/ 0 h 583"/>
                    <a:gd name="T2" fmla="*/ 172 w 222"/>
                    <a:gd name="T3" fmla="*/ 23 h 583"/>
                    <a:gd name="T4" fmla="*/ 183 w 222"/>
                    <a:gd name="T5" fmla="*/ 58 h 583"/>
                    <a:gd name="T6" fmla="*/ 187 w 222"/>
                    <a:gd name="T7" fmla="*/ 139 h 583"/>
                    <a:gd name="T8" fmla="*/ 194 w 222"/>
                    <a:gd name="T9" fmla="*/ 217 h 583"/>
                    <a:gd name="T10" fmla="*/ 203 w 222"/>
                    <a:gd name="T11" fmla="*/ 308 h 583"/>
                    <a:gd name="T12" fmla="*/ 209 w 222"/>
                    <a:gd name="T13" fmla="*/ 400 h 583"/>
                    <a:gd name="T14" fmla="*/ 211 w 222"/>
                    <a:gd name="T15" fmla="*/ 461 h 583"/>
                    <a:gd name="T16" fmla="*/ 220 w 222"/>
                    <a:gd name="T17" fmla="*/ 495 h 583"/>
                    <a:gd name="T18" fmla="*/ 222 w 222"/>
                    <a:gd name="T19" fmla="*/ 511 h 583"/>
                    <a:gd name="T20" fmla="*/ 209 w 222"/>
                    <a:gd name="T21" fmla="*/ 524 h 583"/>
                    <a:gd name="T22" fmla="*/ 178 w 222"/>
                    <a:gd name="T23" fmla="*/ 530 h 583"/>
                    <a:gd name="T24" fmla="*/ 128 w 222"/>
                    <a:gd name="T25" fmla="*/ 541 h 583"/>
                    <a:gd name="T26" fmla="*/ 78 w 222"/>
                    <a:gd name="T27" fmla="*/ 567 h 583"/>
                    <a:gd name="T28" fmla="*/ 39 w 222"/>
                    <a:gd name="T29" fmla="*/ 583 h 583"/>
                    <a:gd name="T30" fmla="*/ 17 w 222"/>
                    <a:gd name="T31" fmla="*/ 572 h 583"/>
                    <a:gd name="T32" fmla="*/ 0 w 222"/>
                    <a:gd name="T33" fmla="*/ 545 h 583"/>
                    <a:gd name="T34" fmla="*/ 20 w 222"/>
                    <a:gd name="T35" fmla="*/ 530 h 583"/>
                    <a:gd name="T36" fmla="*/ 81 w 222"/>
                    <a:gd name="T37" fmla="*/ 519 h 583"/>
                    <a:gd name="T38" fmla="*/ 150 w 222"/>
                    <a:gd name="T39" fmla="*/ 511 h 583"/>
                    <a:gd name="T40" fmla="*/ 181 w 222"/>
                    <a:gd name="T41" fmla="*/ 511 h 583"/>
                    <a:gd name="T42" fmla="*/ 189 w 222"/>
                    <a:gd name="T43" fmla="*/ 491 h 583"/>
                    <a:gd name="T44" fmla="*/ 187 w 222"/>
                    <a:gd name="T45" fmla="*/ 434 h 583"/>
                    <a:gd name="T46" fmla="*/ 178 w 222"/>
                    <a:gd name="T47" fmla="*/ 345 h 583"/>
                    <a:gd name="T48" fmla="*/ 165 w 222"/>
                    <a:gd name="T49" fmla="*/ 252 h 583"/>
                    <a:gd name="T50" fmla="*/ 154 w 222"/>
                    <a:gd name="T51" fmla="*/ 158 h 583"/>
                    <a:gd name="T52" fmla="*/ 122 w 222"/>
                    <a:gd name="T53" fmla="*/ 86 h 583"/>
                    <a:gd name="T54" fmla="*/ 105 w 222"/>
                    <a:gd name="T55" fmla="*/ 30 h 583"/>
                    <a:gd name="T56" fmla="*/ 117 w 222"/>
                    <a:gd name="T57" fmla="*/ 12 h 583"/>
                    <a:gd name="T58" fmla="*/ 139 w 222"/>
                    <a:gd name="T59" fmla="*/ 0 h 5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22" h="583">
                      <a:moveTo>
                        <a:pt x="139" y="0"/>
                      </a:moveTo>
                      <a:lnTo>
                        <a:pt x="172" y="23"/>
                      </a:lnTo>
                      <a:lnTo>
                        <a:pt x="183" y="58"/>
                      </a:lnTo>
                      <a:lnTo>
                        <a:pt x="187" y="139"/>
                      </a:lnTo>
                      <a:lnTo>
                        <a:pt x="194" y="217"/>
                      </a:lnTo>
                      <a:lnTo>
                        <a:pt x="203" y="308"/>
                      </a:lnTo>
                      <a:lnTo>
                        <a:pt x="209" y="400"/>
                      </a:lnTo>
                      <a:lnTo>
                        <a:pt x="211" y="461"/>
                      </a:lnTo>
                      <a:lnTo>
                        <a:pt x="220" y="495"/>
                      </a:lnTo>
                      <a:lnTo>
                        <a:pt x="222" y="511"/>
                      </a:lnTo>
                      <a:lnTo>
                        <a:pt x="209" y="524"/>
                      </a:lnTo>
                      <a:lnTo>
                        <a:pt x="178" y="530"/>
                      </a:lnTo>
                      <a:lnTo>
                        <a:pt x="128" y="541"/>
                      </a:lnTo>
                      <a:lnTo>
                        <a:pt x="78" y="567"/>
                      </a:lnTo>
                      <a:lnTo>
                        <a:pt x="39" y="583"/>
                      </a:lnTo>
                      <a:lnTo>
                        <a:pt x="17" y="572"/>
                      </a:lnTo>
                      <a:lnTo>
                        <a:pt x="0" y="545"/>
                      </a:lnTo>
                      <a:lnTo>
                        <a:pt x="20" y="530"/>
                      </a:lnTo>
                      <a:lnTo>
                        <a:pt x="81" y="519"/>
                      </a:lnTo>
                      <a:lnTo>
                        <a:pt x="150" y="511"/>
                      </a:lnTo>
                      <a:lnTo>
                        <a:pt x="181" y="511"/>
                      </a:lnTo>
                      <a:lnTo>
                        <a:pt x="189" y="491"/>
                      </a:lnTo>
                      <a:lnTo>
                        <a:pt x="187" y="434"/>
                      </a:lnTo>
                      <a:lnTo>
                        <a:pt x="178" y="345"/>
                      </a:lnTo>
                      <a:lnTo>
                        <a:pt x="165" y="252"/>
                      </a:lnTo>
                      <a:lnTo>
                        <a:pt x="154" y="158"/>
                      </a:lnTo>
                      <a:lnTo>
                        <a:pt x="122" y="86"/>
                      </a:lnTo>
                      <a:lnTo>
                        <a:pt x="105" y="30"/>
                      </a:lnTo>
                      <a:lnTo>
                        <a:pt x="117" y="12"/>
                      </a:lnTo>
                      <a:lnTo>
                        <a:pt x="13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58" name="Freeform 102"/>
                <p:cNvSpPr>
                  <a:spLocks/>
                </p:cNvSpPr>
                <p:nvPr/>
              </p:nvSpPr>
              <p:spPr bwMode="auto">
                <a:xfrm>
                  <a:off x="2019" y="2321"/>
                  <a:ext cx="228" cy="516"/>
                </a:xfrm>
                <a:custGeom>
                  <a:avLst/>
                  <a:gdLst>
                    <a:gd name="T0" fmla="*/ 145 w 228"/>
                    <a:gd name="T1" fmla="*/ 109 h 516"/>
                    <a:gd name="T2" fmla="*/ 156 w 228"/>
                    <a:gd name="T3" fmla="*/ 44 h 516"/>
                    <a:gd name="T4" fmla="*/ 191 w 228"/>
                    <a:gd name="T5" fmla="*/ 0 h 516"/>
                    <a:gd name="T6" fmla="*/ 211 w 228"/>
                    <a:gd name="T7" fmla="*/ 11 h 516"/>
                    <a:gd name="T8" fmla="*/ 228 w 228"/>
                    <a:gd name="T9" fmla="*/ 39 h 516"/>
                    <a:gd name="T10" fmla="*/ 219 w 228"/>
                    <a:gd name="T11" fmla="*/ 70 h 516"/>
                    <a:gd name="T12" fmla="*/ 202 w 228"/>
                    <a:gd name="T13" fmla="*/ 87 h 516"/>
                    <a:gd name="T14" fmla="*/ 185 w 228"/>
                    <a:gd name="T15" fmla="*/ 142 h 516"/>
                    <a:gd name="T16" fmla="*/ 178 w 228"/>
                    <a:gd name="T17" fmla="*/ 194 h 516"/>
                    <a:gd name="T18" fmla="*/ 178 w 228"/>
                    <a:gd name="T19" fmla="*/ 264 h 516"/>
                    <a:gd name="T20" fmla="*/ 174 w 228"/>
                    <a:gd name="T21" fmla="*/ 325 h 516"/>
                    <a:gd name="T22" fmla="*/ 178 w 228"/>
                    <a:gd name="T23" fmla="*/ 403 h 516"/>
                    <a:gd name="T24" fmla="*/ 185 w 228"/>
                    <a:gd name="T25" fmla="*/ 447 h 516"/>
                    <a:gd name="T26" fmla="*/ 189 w 228"/>
                    <a:gd name="T27" fmla="*/ 466 h 516"/>
                    <a:gd name="T28" fmla="*/ 180 w 228"/>
                    <a:gd name="T29" fmla="*/ 477 h 516"/>
                    <a:gd name="T30" fmla="*/ 152 w 228"/>
                    <a:gd name="T31" fmla="*/ 481 h 516"/>
                    <a:gd name="T32" fmla="*/ 102 w 228"/>
                    <a:gd name="T33" fmla="*/ 488 h 516"/>
                    <a:gd name="T34" fmla="*/ 57 w 228"/>
                    <a:gd name="T35" fmla="*/ 510 h 516"/>
                    <a:gd name="T36" fmla="*/ 35 w 228"/>
                    <a:gd name="T37" fmla="*/ 516 h 516"/>
                    <a:gd name="T38" fmla="*/ 0 w 228"/>
                    <a:gd name="T39" fmla="*/ 494 h 516"/>
                    <a:gd name="T40" fmla="*/ 0 w 228"/>
                    <a:gd name="T41" fmla="*/ 483 h 516"/>
                    <a:gd name="T42" fmla="*/ 33 w 228"/>
                    <a:gd name="T43" fmla="*/ 477 h 516"/>
                    <a:gd name="T44" fmla="*/ 119 w 228"/>
                    <a:gd name="T45" fmla="*/ 466 h 516"/>
                    <a:gd name="T46" fmla="*/ 156 w 228"/>
                    <a:gd name="T47" fmla="*/ 466 h 516"/>
                    <a:gd name="T48" fmla="*/ 163 w 228"/>
                    <a:gd name="T49" fmla="*/ 449 h 516"/>
                    <a:gd name="T50" fmla="*/ 161 w 228"/>
                    <a:gd name="T51" fmla="*/ 403 h 516"/>
                    <a:gd name="T52" fmla="*/ 156 w 228"/>
                    <a:gd name="T53" fmla="*/ 320 h 516"/>
                    <a:gd name="T54" fmla="*/ 152 w 228"/>
                    <a:gd name="T55" fmla="*/ 242 h 516"/>
                    <a:gd name="T56" fmla="*/ 150 w 228"/>
                    <a:gd name="T57" fmla="*/ 161 h 516"/>
                    <a:gd name="T58" fmla="*/ 145 w 228"/>
                    <a:gd name="T59" fmla="*/ 109 h 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28" h="516">
                      <a:moveTo>
                        <a:pt x="145" y="109"/>
                      </a:moveTo>
                      <a:lnTo>
                        <a:pt x="156" y="44"/>
                      </a:lnTo>
                      <a:lnTo>
                        <a:pt x="191" y="0"/>
                      </a:lnTo>
                      <a:lnTo>
                        <a:pt x="211" y="11"/>
                      </a:lnTo>
                      <a:lnTo>
                        <a:pt x="228" y="39"/>
                      </a:lnTo>
                      <a:lnTo>
                        <a:pt x="219" y="70"/>
                      </a:lnTo>
                      <a:lnTo>
                        <a:pt x="202" y="87"/>
                      </a:lnTo>
                      <a:lnTo>
                        <a:pt x="185" y="142"/>
                      </a:lnTo>
                      <a:lnTo>
                        <a:pt x="178" y="194"/>
                      </a:lnTo>
                      <a:lnTo>
                        <a:pt x="178" y="264"/>
                      </a:lnTo>
                      <a:lnTo>
                        <a:pt x="174" y="325"/>
                      </a:lnTo>
                      <a:lnTo>
                        <a:pt x="178" y="403"/>
                      </a:lnTo>
                      <a:lnTo>
                        <a:pt x="185" y="447"/>
                      </a:lnTo>
                      <a:lnTo>
                        <a:pt x="189" y="466"/>
                      </a:lnTo>
                      <a:lnTo>
                        <a:pt x="180" y="477"/>
                      </a:lnTo>
                      <a:lnTo>
                        <a:pt x="152" y="481"/>
                      </a:lnTo>
                      <a:lnTo>
                        <a:pt x="102" y="488"/>
                      </a:lnTo>
                      <a:lnTo>
                        <a:pt x="57" y="510"/>
                      </a:lnTo>
                      <a:lnTo>
                        <a:pt x="35" y="516"/>
                      </a:lnTo>
                      <a:lnTo>
                        <a:pt x="0" y="494"/>
                      </a:lnTo>
                      <a:lnTo>
                        <a:pt x="0" y="483"/>
                      </a:lnTo>
                      <a:lnTo>
                        <a:pt x="33" y="477"/>
                      </a:lnTo>
                      <a:lnTo>
                        <a:pt x="119" y="466"/>
                      </a:lnTo>
                      <a:lnTo>
                        <a:pt x="156" y="466"/>
                      </a:lnTo>
                      <a:lnTo>
                        <a:pt x="163" y="449"/>
                      </a:lnTo>
                      <a:lnTo>
                        <a:pt x="161" y="403"/>
                      </a:lnTo>
                      <a:lnTo>
                        <a:pt x="156" y="320"/>
                      </a:lnTo>
                      <a:lnTo>
                        <a:pt x="152" y="242"/>
                      </a:lnTo>
                      <a:lnTo>
                        <a:pt x="150" y="161"/>
                      </a:lnTo>
                      <a:lnTo>
                        <a:pt x="145" y="10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59" name="Freeform 103"/>
                <p:cNvSpPr>
                  <a:spLocks/>
                </p:cNvSpPr>
                <p:nvPr/>
              </p:nvSpPr>
              <p:spPr bwMode="auto">
                <a:xfrm>
                  <a:off x="2074" y="1793"/>
                  <a:ext cx="152" cy="570"/>
                </a:xfrm>
                <a:custGeom>
                  <a:avLst/>
                  <a:gdLst>
                    <a:gd name="T0" fmla="*/ 63 w 152"/>
                    <a:gd name="T1" fmla="*/ 52 h 570"/>
                    <a:gd name="T2" fmla="*/ 89 w 152"/>
                    <a:gd name="T3" fmla="*/ 4 h 570"/>
                    <a:gd name="T4" fmla="*/ 128 w 152"/>
                    <a:gd name="T5" fmla="*/ 0 h 570"/>
                    <a:gd name="T6" fmla="*/ 152 w 152"/>
                    <a:gd name="T7" fmla="*/ 33 h 570"/>
                    <a:gd name="T8" fmla="*/ 146 w 152"/>
                    <a:gd name="T9" fmla="*/ 70 h 570"/>
                    <a:gd name="T10" fmla="*/ 122 w 152"/>
                    <a:gd name="T11" fmla="*/ 82 h 570"/>
                    <a:gd name="T12" fmla="*/ 95 w 152"/>
                    <a:gd name="T13" fmla="*/ 103 h 570"/>
                    <a:gd name="T14" fmla="*/ 72 w 152"/>
                    <a:gd name="T15" fmla="*/ 138 h 570"/>
                    <a:gd name="T16" fmla="*/ 57 w 152"/>
                    <a:gd name="T17" fmla="*/ 175 h 570"/>
                    <a:gd name="T18" fmla="*/ 41 w 152"/>
                    <a:gd name="T19" fmla="*/ 239 h 570"/>
                    <a:gd name="T20" fmla="*/ 24 w 152"/>
                    <a:gd name="T21" fmla="*/ 321 h 570"/>
                    <a:gd name="T22" fmla="*/ 24 w 152"/>
                    <a:gd name="T23" fmla="*/ 407 h 570"/>
                    <a:gd name="T24" fmla="*/ 41 w 152"/>
                    <a:gd name="T25" fmla="*/ 461 h 570"/>
                    <a:gd name="T26" fmla="*/ 52 w 152"/>
                    <a:gd name="T27" fmla="*/ 502 h 570"/>
                    <a:gd name="T28" fmla="*/ 67 w 152"/>
                    <a:gd name="T29" fmla="*/ 529 h 570"/>
                    <a:gd name="T30" fmla="*/ 67 w 152"/>
                    <a:gd name="T31" fmla="*/ 558 h 570"/>
                    <a:gd name="T32" fmla="*/ 46 w 152"/>
                    <a:gd name="T33" fmla="*/ 570 h 570"/>
                    <a:gd name="T34" fmla="*/ 28 w 152"/>
                    <a:gd name="T35" fmla="*/ 549 h 570"/>
                    <a:gd name="T36" fmla="*/ 7 w 152"/>
                    <a:gd name="T37" fmla="*/ 519 h 570"/>
                    <a:gd name="T38" fmla="*/ 11 w 152"/>
                    <a:gd name="T39" fmla="*/ 490 h 570"/>
                    <a:gd name="T40" fmla="*/ 6 w 152"/>
                    <a:gd name="T41" fmla="*/ 403 h 570"/>
                    <a:gd name="T42" fmla="*/ 0 w 152"/>
                    <a:gd name="T43" fmla="*/ 338 h 570"/>
                    <a:gd name="T44" fmla="*/ 2 w 152"/>
                    <a:gd name="T45" fmla="*/ 272 h 570"/>
                    <a:gd name="T46" fmla="*/ 13 w 152"/>
                    <a:gd name="T47" fmla="*/ 181 h 570"/>
                    <a:gd name="T48" fmla="*/ 39 w 152"/>
                    <a:gd name="T49" fmla="*/ 109 h 570"/>
                    <a:gd name="T50" fmla="*/ 63 w 152"/>
                    <a:gd name="T51" fmla="*/ 52 h 5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52" h="570">
                      <a:moveTo>
                        <a:pt x="63" y="52"/>
                      </a:moveTo>
                      <a:lnTo>
                        <a:pt x="89" y="4"/>
                      </a:lnTo>
                      <a:lnTo>
                        <a:pt x="128" y="0"/>
                      </a:lnTo>
                      <a:lnTo>
                        <a:pt x="152" y="33"/>
                      </a:lnTo>
                      <a:lnTo>
                        <a:pt x="146" y="70"/>
                      </a:lnTo>
                      <a:lnTo>
                        <a:pt x="122" y="82"/>
                      </a:lnTo>
                      <a:lnTo>
                        <a:pt x="95" y="103"/>
                      </a:lnTo>
                      <a:lnTo>
                        <a:pt x="72" y="138"/>
                      </a:lnTo>
                      <a:lnTo>
                        <a:pt x="57" y="175"/>
                      </a:lnTo>
                      <a:lnTo>
                        <a:pt x="41" y="239"/>
                      </a:lnTo>
                      <a:lnTo>
                        <a:pt x="24" y="321"/>
                      </a:lnTo>
                      <a:lnTo>
                        <a:pt x="24" y="407"/>
                      </a:lnTo>
                      <a:lnTo>
                        <a:pt x="41" y="461"/>
                      </a:lnTo>
                      <a:lnTo>
                        <a:pt x="52" y="502"/>
                      </a:lnTo>
                      <a:lnTo>
                        <a:pt x="67" y="529"/>
                      </a:lnTo>
                      <a:lnTo>
                        <a:pt x="67" y="558"/>
                      </a:lnTo>
                      <a:lnTo>
                        <a:pt x="46" y="570"/>
                      </a:lnTo>
                      <a:lnTo>
                        <a:pt x="28" y="549"/>
                      </a:lnTo>
                      <a:lnTo>
                        <a:pt x="7" y="519"/>
                      </a:lnTo>
                      <a:lnTo>
                        <a:pt x="11" y="490"/>
                      </a:lnTo>
                      <a:lnTo>
                        <a:pt x="6" y="403"/>
                      </a:lnTo>
                      <a:lnTo>
                        <a:pt x="0" y="338"/>
                      </a:lnTo>
                      <a:lnTo>
                        <a:pt x="2" y="272"/>
                      </a:lnTo>
                      <a:lnTo>
                        <a:pt x="13" y="181"/>
                      </a:lnTo>
                      <a:lnTo>
                        <a:pt x="39" y="109"/>
                      </a:lnTo>
                      <a:lnTo>
                        <a:pt x="63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60" name="Freeform 104"/>
                <p:cNvSpPr>
                  <a:spLocks/>
                </p:cNvSpPr>
                <p:nvPr/>
              </p:nvSpPr>
              <p:spPr bwMode="auto">
                <a:xfrm>
                  <a:off x="2032" y="1434"/>
                  <a:ext cx="284" cy="313"/>
                </a:xfrm>
                <a:custGeom>
                  <a:avLst/>
                  <a:gdLst>
                    <a:gd name="T0" fmla="*/ 72 w 284"/>
                    <a:gd name="T1" fmla="*/ 152 h 313"/>
                    <a:gd name="T2" fmla="*/ 67 w 284"/>
                    <a:gd name="T3" fmla="*/ 108 h 313"/>
                    <a:gd name="T4" fmla="*/ 67 w 284"/>
                    <a:gd name="T5" fmla="*/ 63 h 313"/>
                    <a:gd name="T6" fmla="*/ 78 w 284"/>
                    <a:gd name="T7" fmla="*/ 30 h 313"/>
                    <a:gd name="T8" fmla="*/ 100 w 284"/>
                    <a:gd name="T9" fmla="*/ 12 h 313"/>
                    <a:gd name="T10" fmla="*/ 145 w 284"/>
                    <a:gd name="T11" fmla="*/ 0 h 313"/>
                    <a:gd name="T12" fmla="*/ 178 w 284"/>
                    <a:gd name="T13" fmla="*/ 2 h 313"/>
                    <a:gd name="T14" fmla="*/ 213 w 284"/>
                    <a:gd name="T15" fmla="*/ 17 h 313"/>
                    <a:gd name="T16" fmla="*/ 241 w 284"/>
                    <a:gd name="T17" fmla="*/ 52 h 313"/>
                    <a:gd name="T18" fmla="*/ 262 w 284"/>
                    <a:gd name="T19" fmla="*/ 91 h 313"/>
                    <a:gd name="T20" fmla="*/ 275 w 284"/>
                    <a:gd name="T21" fmla="*/ 145 h 313"/>
                    <a:gd name="T22" fmla="*/ 284 w 284"/>
                    <a:gd name="T23" fmla="*/ 197 h 313"/>
                    <a:gd name="T24" fmla="*/ 284 w 284"/>
                    <a:gd name="T25" fmla="*/ 236 h 313"/>
                    <a:gd name="T26" fmla="*/ 273 w 284"/>
                    <a:gd name="T27" fmla="*/ 278 h 313"/>
                    <a:gd name="T28" fmla="*/ 247 w 284"/>
                    <a:gd name="T29" fmla="*/ 302 h 313"/>
                    <a:gd name="T30" fmla="*/ 208 w 284"/>
                    <a:gd name="T31" fmla="*/ 313 h 313"/>
                    <a:gd name="T32" fmla="*/ 184 w 284"/>
                    <a:gd name="T33" fmla="*/ 312 h 313"/>
                    <a:gd name="T34" fmla="*/ 156 w 284"/>
                    <a:gd name="T35" fmla="*/ 295 h 313"/>
                    <a:gd name="T36" fmla="*/ 128 w 284"/>
                    <a:gd name="T37" fmla="*/ 258 h 313"/>
                    <a:gd name="T38" fmla="*/ 106 w 284"/>
                    <a:gd name="T39" fmla="*/ 223 h 313"/>
                    <a:gd name="T40" fmla="*/ 35 w 284"/>
                    <a:gd name="T41" fmla="*/ 245 h 313"/>
                    <a:gd name="T42" fmla="*/ 13 w 284"/>
                    <a:gd name="T43" fmla="*/ 252 h 313"/>
                    <a:gd name="T44" fmla="*/ 0 w 284"/>
                    <a:gd name="T45" fmla="*/ 247 h 313"/>
                    <a:gd name="T46" fmla="*/ 2 w 284"/>
                    <a:gd name="T47" fmla="*/ 234 h 313"/>
                    <a:gd name="T48" fmla="*/ 85 w 284"/>
                    <a:gd name="T49" fmla="*/ 197 h 313"/>
                    <a:gd name="T50" fmla="*/ 72 w 284"/>
                    <a:gd name="T51" fmla="*/ 152 h 3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84" h="313">
                      <a:moveTo>
                        <a:pt x="72" y="152"/>
                      </a:moveTo>
                      <a:lnTo>
                        <a:pt x="67" y="108"/>
                      </a:lnTo>
                      <a:lnTo>
                        <a:pt x="67" y="63"/>
                      </a:lnTo>
                      <a:lnTo>
                        <a:pt x="78" y="30"/>
                      </a:lnTo>
                      <a:lnTo>
                        <a:pt x="100" y="12"/>
                      </a:lnTo>
                      <a:lnTo>
                        <a:pt x="145" y="0"/>
                      </a:lnTo>
                      <a:lnTo>
                        <a:pt x="178" y="2"/>
                      </a:lnTo>
                      <a:lnTo>
                        <a:pt x="213" y="17"/>
                      </a:lnTo>
                      <a:lnTo>
                        <a:pt x="241" y="52"/>
                      </a:lnTo>
                      <a:lnTo>
                        <a:pt x="262" y="91"/>
                      </a:lnTo>
                      <a:lnTo>
                        <a:pt x="275" y="145"/>
                      </a:lnTo>
                      <a:lnTo>
                        <a:pt x="284" y="197"/>
                      </a:lnTo>
                      <a:lnTo>
                        <a:pt x="284" y="236"/>
                      </a:lnTo>
                      <a:lnTo>
                        <a:pt x="273" y="278"/>
                      </a:lnTo>
                      <a:lnTo>
                        <a:pt x="247" y="302"/>
                      </a:lnTo>
                      <a:lnTo>
                        <a:pt x="208" y="313"/>
                      </a:lnTo>
                      <a:lnTo>
                        <a:pt x="184" y="312"/>
                      </a:lnTo>
                      <a:lnTo>
                        <a:pt x="156" y="295"/>
                      </a:lnTo>
                      <a:lnTo>
                        <a:pt x="128" y="258"/>
                      </a:lnTo>
                      <a:lnTo>
                        <a:pt x="106" y="223"/>
                      </a:lnTo>
                      <a:lnTo>
                        <a:pt x="35" y="245"/>
                      </a:lnTo>
                      <a:lnTo>
                        <a:pt x="13" y="252"/>
                      </a:lnTo>
                      <a:lnTo>
                        <a:pt x="0" y="247"/>
                      </a:lnTo>
                      <a:lnTo>
                        <a:pt x="2" y="234"/>
                      </a:lnTo>
                      <a:lnTo>
                        <a:pt x="85" y="197"/>
                      </a:lnTo>
                      <a:lnTo>
                        <a:pt x="72" y="1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5161" name="Freeform 105"/>
              <p:cNvSpPr>
                <a:spLocks/>
              </p:cNvSpPr>
              <p:nvPr/>
            </p:nvSpPr>
            <p:spPr bwMode="auto">
              <a:xfrm>
                <a:off x="4548" y="1888"/>
                <a:ext cx="146" cy="493"/>
              </a:xfrm>
              <a:custGeom>
                <a:avLst/>
                <a:gdLst>
                  <a:gd name="T0" fmla="*/ 0 w 146"/>
                  <a:gd name="T1" fmla="*/ 20 h 493"/>
                  <a:gd name="T2" fmla="*/ 13 w 146"/>
                  <a:gd name="T3" fmla="*/ 3 h 493"/>
                  <a:gd name="T4" fmla="*/ 33 w 146"/>
                  <a:gd name="T5" fmla="*/ 0 h 493"/>
                  <a:gd name="T6" fmla="*/ 55 w 146"/>
                  <a:gd name="T7" fmla="*/ 16 h 493"/>
                  <a:gd name="T8" fmla="*/ 85 w 146"/>
                  <a:gd name="T9" fmla="*/ 61 h 493"/>
                  <a:gd name="T10" fmla="*/ 107 w 146"/>
                  <a:gd name="T11" fmla="*/ 126 h 493"/>
                  <a:gd name="T12" fmla="*/ 127 w 146"/>
                  <a:gd name="T13" fmla="*/ 203 h 493"/>
                  <a:gd name="T14" fmla="*/ 140 w 146"/>
                  <a:gd name="T15" fmla="*/ 289 h 493"/>
                  <a:gd name="T16" fmla="*/ 146 w 146"/>
                  <a:gd name="T17" fmla="*/ 361 h 493"/>
                  <a:gd name="T18" fmla="*/ 140 w 146"/>
                  <a:gd name="T19" fmla="*/ 428 h 493"/>
                  <a:gd name="T20" fmla="*/ 122 w 146"/>
                  <a:gd name="T21" fmla="*/ 467 h 493"/>
                  <a:gd name="T22" fmla="*/ 90 w 146"/>
                  <a:gd name="T23" fmla="*/ 493 h 493"/>
                  <a:gd name="T24" fmla="*/ 55 w 146"/>
                  <a:gd name="T25" fmla="*/ 493 h 493"/>
                  <a:gd name="T26" fmla="*/ 39 w 146"/>
                  <a:gd name="T27" fmla="*/ 481 h 493"/>
                  <a:gd name="T28" fmla="*/ 39 w 146"/>
                  <a:gd name="T29" fmla="*/ 455 h 493"/>
                  <a:gd name="T30" fmla="*/ 55 w 146"/>
                  <a:gd name="T31" fmla="*/ 431 h 493"/>
                  <a:gd name="T32" fmla="*/ 96 w 146"/>
                  <a:gd name="T33" fmla="*/ 455 h 493"/>
                  <a:gd name="T34" fmla="*/ 113 w 146"/>
                  <a:gd name="T35" fmla="*/ 439 h 493"/>
                  <a:gd name="T36" fmla="*/ 124 w 146"/>
                  <a:gd name="T37" fmla="*/ 378 h 493"/>
                  <a:gd name="T38" fmla="*/ 116 w 146"/>
                  <a:gd name="T39" fmla="*/ 311 h 493"/>
                  <a:gd name="T40" fmla="*/ 96 w 146"/>
                  <a:gd name="T41" fmla="*/ 250 h 493"/>
                  <a:gd name="T42" fmla="*/ 66 w 146"/>
                  <a:gd name="T43" fmla="*/ 164 h 493"/>
                  <a:gd name="T44" fmla="*/ 29 w 146"/>
                  <a:gd name="T45" fmla="*/ 116 h 493"/>
                  <a:gd name="T46" fmla="*/ 2 w 146"/>
                  <a:gd name="T47" fmla="*/ 64 h 493"/>
                  <a:gd name="T48" fmla="*/ 0 w 146"/>
                  <a:gd name="T49" fmla="*/ 2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6" h="493">
                    <a:moveTo>
                      <a:pt x="0" y="20"/>
                    </a:moveTo>
                    <a:lnTo>
                      <a:pt x="13" y="3"/>
                    </a:lnTo>
                    <a:lnTo>
                      <a:pt x="33" y="0"/>
                    </a:lnTo>
                    <a:lnTo>
                      <a:pt x="55" y="16"/>
                    </a:lnTo>
                    <a:lnTo>
                      <a:pt x="85" y="61"/>
                    </a:lnTo>
                    <a:lnTo>
                      <a:pt x="107" y="126"/>
                    </a:lnTo>
                    <a:lnTo>
                      <a:pt x="127" y="203"/>
                    </a:lnTo>
                    <a:lnTo>
                      <a:pt x="140" y="289"/>
                    </a:lnTo>
                    <a:lnTo>
                      <a:pt x="146" y="361"/>
                    </a:lnTo>
                    <a:lnTo>
                      <a:pt x="140" y="428"/>
                    </a:lnTo>
                    <a:lnTo>
                      <a:pt x="122" y="467"/>
                    </a:lnTo>
                    <a:lnTo>
                      <a:pt x="90" y="493"/>
                    </a:lnTo>
                    <a:lnTo>
                      <a:pt x="55" y="493"/>
                    </a:lnTo>
                    <a:lnTo>
                      <a:pt x="39" y="481"/>
                    </a:lnTo>
                    <a:lnTo>
                      <a:pt x="39" y="455"/>
                    </a:lnTo>
                    <a:lnTo>
                      <a:pt x="55" y="431"/>
                    </a:lnTo>
                    <a:lnTo>
                      <a:pt x="96" y="455"/>
                    </a:lnTo>
                    <a:lnTo>
                      <a:pt x="113" y="439"/>
                    </a:lnTo>
                    <a:lnTo>
                      <a:pt x="124" y="378"/>
                    </a:lnTo>
                    <a:lnTo>
                      <a:pt x="116" y="311"/>
                    </a:lnTo>
                    <a:lnTo>
                      <a:pt x="96" y="250"/>
                    </a:lnTo>
                    <a:lnTo>
                      <a:pt x="66" y="164"/>
                    </a:lnTo>
                    <a:lnTo>
                      <a:pt x="29" y="116"/>
                    </a:lnTo>
                    <a:lnTo>
                      <a:pt x="2" y="64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5162" name="Group 106"/>
            <p:cNvGrpSpPr>
              <a:grpSpLocks/>
            </p:cNvGrpSpPr>
            <p:nvPr/>
          </p:nvGrpSpPr>
          <p:grpSpPr bwMode="auto">
            <a:xfrm>
              <a:off x="3696" y="935"/>
              <a:ext cx="258" cy="660"/>
              <a:chOff x="3243" y="1607"/>
              <a:chExt cx="505" cy="1294"/>
            </a:xfrm>
          </p:grpSpPr>
          <p:grpSp>
            <p:nvGrpSpPr>
              <p:cNvPr id="45163" name="Group 107"/>
              <p:cNvGrpSpPr>
                <a:grpSpLocks/>
              </p:cNvGrpSpPr>
              <p:nvPr/>
            </p:nvGrpSpPr>
            <p:grpSpPr bwMode="auto">
              <a:xfrm>
                <a:off x="3243" y="1607"/>
                <a:ext cx="505" cy="1294"/>
                <a:chOff x="3243" y="1607"/>
                <a:chExt cx="505" cy="1294"/>
              </a:xfrm>
            </p:grpSpPr>
            <p:sp>
              <p:nvSpPr>
                <p:cNvPr id="45164" name="Freeform 108"/>
                <p:cNvSpPr>
                  <a:spLocks/>
                </p:cNvSpPr>
                <p:nvPr/>
              </p:nvSpPr>
              <p:spPr bwMode="auto">
                <a:xfrm>
                  <a:off x="3374" y="1925"/>
                  <a:ext cx="208" cy="522"/>
                </a:xfrm>
                <a:custGeom>
                  <a:avLst/>
                  <a:gdLst>
                    <a:gd name="T0" fmla="*/ 56 w 208"/>
                    <a:gd name="T1" fmla="*/ 22 h 522"/>
                    <a:gd name="T2" fmla="*/ 78 w 208"/>
                    <a:gd name="T3" fmla="*/ 6 h 522"/>
                    <a:gd name="T4" fmla="*/ 106 w 208"/>
                    <a:gd name="T5" fmla="*/ 0 h 522"/>
                    <a:gd name="T6" fmla="*/ 128 w 208"/>
                    <a:gd name="T7" fmla="*/ 4 h 522"/>
                    <a:gd name="T8" fmla="*/ 147 w 208"/>
                    <a:gd name="T9" fmla="*/ 28 h 522"/>
                    <a:gd name="T10" fmla="*/ 162 w 208"/>
                    <a:gd name="T11" fmla="*/ 78 h 522"/>
                    <a:gd name="T12" fmla="*/ 175 w 208"/>
                    <a:gd name="T13" fmla="*/ 144 h 522"/>
                    <a:gd name="T14" fmla="*/ 189 w 208"/>
                    <a:gd name="T15" fmla="*/ 209 h 522"/>
                    <a:gd name="T16" fmla="*/ 201 w 208"/>
                    <a:gd name="T17" fmla="*/ 265 h 522"/>
                    <a:gd name="T18" fmla="*/ 201 w 208"/>
                    <a:gd name="T19" fmla="*/ 328 h 522"/>
                    <a:gd name="T20" fmla="*/ 208 w 208"/>
                    <a:gd name="T21" fmla="*/ 405 h 522"/>
                    <a:gd name="T22" fmla="*/ 201 w 208"/>
                    <a:gd name="T23" fmla="*/ 450 h 522"/>
                    <a:gd name="T24" fmla="*/ 191 w 208"/>
                    <a:gd name="T25" fmla="*/ 489 h 522"/>
                    <a:gd name="T26" fmla="*/ 158 w 208"/>
                    <a:gd name="T27" fmla="*/ 511 h 522"/>
                    <a:gd name="T28" fmla="*/ 97 w 208"/>
                    <a:gd name="T29" fmla="*/ 522 h 522"/>
                    <a:gd name="T30" fmla="*/ 52 w 208"/>
                    <a:gd name="T31" fmla="*/ 509 h 522"/>
                    <a:gd name="T32" fmla="*/ 11 w 208"/>
                    <a:gd name="T33" fmla="*/ 478 h 522"/>
                    <a:gd name="T34" fmla="*/ 0 w 208"/>
                    <a:gd name="T35" fmla="*/ 428 h 522"/>
                    <a:gd name="T36" fmla="*/ 0 w 208"/>
                    <a:gd name="T37" fmla="*/ 376 h 522"/>
                    <a:gd name="T38" fmla="*/ 13 w 208"/>
                    <a:gd name="T39" fmla="*/ 281 h 522"/>
                    <a:gd name="T40" fmla="*/ 13 w 208"/>
                    <a:gd name="T41" fmla="*/ 205 h 522"/>
                    <a:gd name="T42" fmla="*/ 17 w 208"/>
                    <a:gd name="T43" fmla="*/ 133 h 522"/>
                    <a:gd name="T44" fmla="*/ 33 w 208"/>
                    <a:gd name="T45" fmla="*/ 87 h 522"/>
                    <a:gd name="T46" fmla="*/ 52 w 208"/>
                    <a:gd name="T47" fmla="*/ 56 h 522"/>
                    <a:gd name="T48" fmla="*/ 56 w 208"/>
                    <a:gd name="T49" fmla="*/ 22 h 5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08" h="522">
                      <a:moveTo>
                        <a:pt x="56" y="22"/>
                      </a:moveTo>
                      <a:lnTo>
                        <a:pt x="78" y="6"/>
                      </a:lnTo>
                      <a:lnTo>
                        <a:pt x="106" y="0"/>
                      </a:lnTo>
                      <a:lnTo>
                        <a:pt x="128" y="4"/>
                      </a:lnTo>
                      <a:lnTo>
                        <a:pt x="147" y="28"/>
                      </a:lnTo>
                      <a:lnTo>
                        <a:pt x="162" y="78"/>
                      </a:lnTo>
                      <a:lnTo>
                        <a:pt x="175" y="144"/>
                      </a:lnTo>
                      <a:lnTo>
                        <a:pt x="189" y="209"/>
                      </a:lnTo>
                      <a:lnTo>
                        <a:pt x="201" y="265"/>
                      </a:lnTo>
                      <a:lnTo>
                        <a:pt x="201" y="328"/>
                      </a:lnTo>
                      <a:lnTo>
                        <a:pt x="208" y="405"/>
                      </a:lnTo>
                      <a:lnTo>
                        <a:pt x="201" y="450"/>
                      </a:lnTo>
                      <a:lnTo>
                        <a:pt x="191" y="489"/>
                      </a:lnTo>
                      <a:lnTo>
                        <a:pt x="158" y="511"/>
                      </a:lnTo>
                      <a:lnTo>
                        <a:pt x="97" y="522"/>
                      </a:lnTo>
                      <a:lnTo>
                        <a:pt x="52" y="509"/>
                      </a:lnTo>
                      <a:lnTo>
                        <a:pt x="11" y="478"/>
                      </a:lnTo>
                      <a:lnTo>
                        <a:pt x="0" y="428"/>
                      </a:lnTo>
                      <a:lnTo>
                        <a:pt x="0" y="376"/>
                      </a:lnTo>
                      <a:lnTo>
                        <a:pt x="13" y="281"/>
                      </a:lnTo>
                      <a:lnTo>
                        <a:pt x="13" y="205"/>
                      </a:lnTo>
                      <a:lnTo>
                        <a:pt x="17" y="133"/>
                      </a:lnTo>
                      <a:lnTo>
                        <a:pt x="33" y="87"/>
                      </a:lnTo>
                      <a:lnTo>
                        <a:pt x="52" y="56"/>
                      </a:lnTo>
                      <a:lnTo>
                        <a:pt x="56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65" name="Freeform 109"/>
                <p:cNvSpPr>
                  <a:spLocks/>
                </p:cNvSpPr>
                <p:nvPr/>
              </p:nvSpPr>
              <p:spPr bwMode="auto">
                <a:xfrm>
                  <a:off x="3498" y="2351"/>
                  <a:ext cx="250" cy="517"/>
                </a:xfrm>
                <a:custGeom>
                  <a:avLst/>
                  <a:gdLst>
                    <a:gd name="T0" fmla="*/ 0 w 250"/>
                    <a:gd name="T1" fmla="*/ 45 h 517"/>
                    <a:gd name="T2" fmla="*/ 2 w 250"/>
                    <a:gd name="T3" fmla="*/ 6 h 517"/>
                    <a:gd name="T4" fmla="*/ 22 w 250"/>
                    <a:gd name="T5" fmla="*/ 0 h 517"/>
                    <a:gd name="T6" fmla="*/ 61 w 250"/>
                    <a:gd name="T7" fmla="*/ 2 h 517"/>
                    <a:gd name="T8" fmla="*/ 72 w 250"/>
                    <a:gd name="T9" fmla="*/ 36 h 517"/>
                    <a:gd name="T10" fmla="*/ 105 w 250"/>
                    <a:gd name="T11" fmla="*/ 106 h 517"/>
                    <a:gd name="T12" fmla="*/ 122 w 250"/>
                    <a:gd name="T13" fmla="*/ 162 h 517"/>
                    <a:gd name="T14" fmla="*/ 133 w 250"/>
                    <a:gd name="T15" fmla="*/ 228 h 517"/>
                    <a:gd name="T16" fmla="*/ 130 w 250"/>
                    <a:gd name="T17" fmla="*/ 267 h 517"/>
                    <a:gd name="T18" fmla="*/ 107 w 250"/>
                    <a:gd name="T19" fmla="*/ 328 h 517"/>
                    <a:gd name="T20" fmla="*/ 85 w 250"/>
                    <a:gd name="T21" fmla="*/ 386 h 517"/>
                    <a:gd name="T22" fmla="*/ 78 w 250"/>
                    <a:gd name="T23" fmla="*/ 434 h 517"/>
                    <a:gd name="T24" fmla="*/ 78 w 250"/>
                    <a:gd name="T25" fmla="*/ 453 h 517"/>
                    <a:gd name="T26" fmla="*/ 102 w 250"/>
                    <a:gd name="T27" fmla="*/ 456 h 517"/>
                    <a:gd name="T28" fmla="*/ 133 w 250"/>
                    <a:gd name="T29" fmla="*/ 445 h 517"/>
                    <a:gd name="T30" fmla="*/ 217 w 250"/>
                    <a:gd name="T31" fmla="*/ 453 h 517"/>
                    <a:gd name="T32" fmla="*/ 250 w 250"/>
                    <a:gd name="T33" fmla="*/ 473 h 517"/>
                    <a:gd name="T34" fmla="*/ 244 w 250"/>
                    <a:gd name="T35" fmla="*/ 486 h 517"/>
                    <a:gd name="T36" fmla="*/ 200 w 250"/>
                    <a:gd name="T37" fmla="*/ 512 h 517"/>
                    <a:gd name="T38" fmla="*/ 174 w 250"/>
                    <a:gd name="T39" fmla="*/ 517 h 517"/>
                    <a:gd name="T40" fmla="*/ 150 w 250"/>
                    <a:gd name="T41" fmla="*/ 495 h 517"/>
                    <a:gd name="T42" fmla="*/ 94 w 250"/>
                    <a:gd name="T43" fmla="*/ 484 h 517"/>
                    <a:gd name="T44" fmla="*/ 46 w 250"/>
                    <a:gd name="T45" fmla="*/ 484 h 517"/>
                    <a:gd name="T46" fmla="*/ 30 w 250"/>
                    <a:gd name="T47" fmla="*/ 479 h 517"/>
                    <a:gd name="T48" fmla="*/ 28 w 250"/>
                    <a:gd name="T49" fmla="*/ 462 h 517"/>
                    <a:gd name="T50" fmla="*/ 57 w 250"/>
                    <a:gd name="T51" fmla="*/ 375 h 517"/>
                    <a:gd name="T52" fmla="*/ 85 w 250"/>
                    <a:gd name="T53" fmla="*/ 308 h 517"/>
                    <a:gd name="T54" fmla="*/ 96 w 250"/>
                    <a:gd name="T55" fmla="*/ 264 h 517"/>
                    <a:gd name="T56" fmla="*/ 96 w 250"/>
                    <a:gd name="T57" fmla="*/ 202 h 517"/>
                    <a:gd name="T58" fmla="*/ 74 w 250"/>
                    <a:gd name="T59" fmla="*/ 147 h 517"/>
                    <a:gd name="T60" fmla="*/ 28 w 250"/>
                    <a:gd name="T61" fmla="*/ 89 h 517"/>
                    <a:gd name="T62" fmla="*/ 7 w 250"/>
                    <a:gd name="T63" fmla="*/ 62 h 517"/>
                    <a:gd name="T64" fmla="*/ 0 w 250"/>
                    <a:gd name="T65" fmla="*/ 45 h 5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50" h="517">
                      <a:moveTo>
                        <a:pt x="0" y="45"/>
                      </a:moveTo>
                      <a:lnTo>
                        <a:pt x="2" y="6"/>
                      </a:lnTo>
                      <a:lnTo>
                        <a:pt x="22" y="0"/>
                      </a:lnTo>
                      <a:lnTo>
                        <a:pt x="61" y="2"/>
                      </a:lnTo>
                      <a:lnTo>
                        <a:pt x="72" y="36"/>
                      </a:lnTo>
                      <a:lnTo>
                        <a:pt x="105" y="106"/>
                      </a:lnTo>
                      <a:lnTo>
                        <a:pt x="122" y="162"/>
                      </a:lnTo>
                      <a:lnTo>
                        <a:pt x="133" y="228"/>
                      </a:lnTo>
                      <a:lnTo>
                        <a:pt x="130" y="267"/>
                      </a:lnTo>
                      <a:lnTo>
                        <a:pt x="107" y="328"/>
                      </a:lnTo>
                      <a:lnTo>
                        <a:pt x="85" y="386"/>
                      </a:lnTo>
                      <a:lnTo>
                        <a:pt x="78" y="434"/>
                      </a:lnTo>
                      <a:lnTo>
                        <a:pt x="78" y="453"/>
                      </a:lnTo>
                      <a:lnTo>
                        <a:pt x="102" y="456"/>
                      </a:lnTo>
                      <a:lnTo>
                        <a:pt x="133" y="445"/>
                      </a:lnTo>
                      <a:lnTo>
                        <a:pt x="217" y="453"/>
                      </a:lnTo>
                      <a:lnTo>
                        <a:pt x="250" y="473"/>
                      </a:lnTo>
                      <a:lnTo>
                        <a:pt x="244" y="486"/>
                      </a:lnTo>
                      <a:lnTo>
                        <a:pt x="200" y="512"/>
                      </a:lnTo>
                      <a:lnTo>
                        <a:pt x="174" y="517"/>
                      </a:lnTo>
                      <a:lnTo>
                        <a:pt x="150" y="495"/>
                      </a:lnTo>
                      <a:lnTo>
                        <a:pt x="94" y="484"/>
                      </a:lnTo>
                      <a:lnTo>
                        <a:pt x="46" y="484"/>
                      </a:lnTo>
                      <a:lnTo>
                        <a:pt x="30" y="479"/>
                      </a:lnTo>
                      <a:lnTo>
                        <a:pt x="28" y="462"/>
                      </a:lnTo>
                      <a:lnTo>
                        <a:pt x="57" y="375"/>
                      </a:lnTo>
                      <a:lnTo>
                        <a:pt x="85" y="308"/>
                      </a:lnTo>
                      <a:lnTo>
                        <a:pt x="96" y="264"/>
                      </a:lnTo>
                      <a:lnTo>
                        <a:pt x="96" y="202"/>
                      </a:lnTo>
                      <a:lnTo>
                        <a:pt x="74" y="147"/>
                      </a:lnTo>
                      <a:lnTo>
                        <a:pt x="28" y="89"/>
                      </a:lnTo>
                      <a:lnTo>
                        <a:pt x="7" y="62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66" name="Freeform 110"/>
                <p:cNvSpPr>
                  <a:spLocks/>
                </p:cNvSpPr>
                <p:nvPr/>
              </p:nvSpPr>
              <p:spPr bwMode="auto">
                <a:xfrm>
                  <a:off x="3243" y="2358"/>
                  <a:ext cx="222" cy="543"/>
                </a:xfrm>
                <a:custGeom>
                  <a:avLst/>
                  <a:gdLst>
                    <a:gd name="T0" fmla="*/ 131 w 222"/>
                    <a:gd name="T1" fmla="*/ 88 h 543"/>
                    <a:gd name="T2" fmla="*/ 144 w 222"/>
                    <a:gd name="T3" fmla="*/ 43 h 543"/>
                    <a:gd name="T4" fmla="*/ 172 w 222"/>
                    <a:gd name="T5" fmla="*/ 0 h 543"/>
                    <a:gd name="T6" fmla="*/ 198 w 222"/>
                    <a:gd name="T7" fmla="*/ 0 h 543"/>
                    <a:gd name="T8" fmla="*/ 222 w 222"/>
                    <a:gd name="T9" fmla="*/ 23 h 543"/>
                    <a:gd name="T10" fmla="*/ 220 w 222"/>
                    <a:gd name="T11" fmla="*/ 50 h 543"/>
                    <a:gd name="T12" fmla="*/ 187 w 222"/>
                    <a:gd name="T13" fmla="*/ 89 h 543"/>
                    <a:gd name="T14" fmla="*/ 154 w 222"/>
                    <a:gd name="T15" fmla="*/ 160 h 543"/>
                    <a:gd name="T16" fmla="*/ 139 w 222"/>
                    <a:gd name="T17" fmla="*/ 223 h 543"/>
                    <a:gd name="T18" fmla="*/ 137 w 222"/>
                    <a:gd name="T19" fmla="*/ 295 h 543"/>
                    <a:gd name="T20" fmla="*/ 154 w 222"/>
                    <a:gd name="T21" fmla="*/ 377 h 543"/>
                    <a:gd name="T22" fmla="*/ 170 w 222"/>
                    <a:gd name="T23" fmla="*/ 423 h 543"/>
                    <a:gd name="T24" fmla="*/ 187 w 222"/>
                    <a:gd name="T25" fmla="*/ 460 h 543"/>
                    <a:gd name="T26" fmla="*/ 192 w 222"/>
                    <a:gd name="T27" fmla="*/ 479 h 543"/>
                    <a:gd name="T28" fmla="*/ 189 w 222"/>
                    <a:gd name="T29" fmla="*/ 505 h 543"/>
                    <a:gd name="T30" fmla="*/ 161 w 222"/>
                    <a:gd name="T31" fmla="*/ 506 h 543"/>
                    <a:gd name="T32" fmla="*/ 94 w 222"/>
                    <a:gd name="T33" fmla="*/ 521 h 543"/>
                    <a:gd name="T34" fmla="*/ 33 w 222"/>
                    <a:gd name="T35" fmla="*/ 543 h 543"/>
                    <a:gd name="T36" fmla="*/ 20 w 222"/>
                    <a:gd name="T37" fmla="*/ 534 h 543"/>
                    <a:gd name="T38" fmla="*/ 0 w 222"/>
                    <a:gd name="T39" fmla="*/ 510 h 543"/>
                    <a:gd name="T40" fmla="*/ 6 w 222"/>
                    <a:gd name="T41" fmla="*/ 495 h 543"/>
                    <a:gd name="T42" fmla="*/ 65 w 222"/>
                    <a:gd name="T43" fmla="*/ 488 h 543"/>
                    <a:gd name="T44" fmla="*/ 117 w 222"/>
                    <a:gd name="T45" fmla="*/ 488 h 543"/>
                    <a:gd name="T46" fmla="*/ 144 w 222"/>
                    <a:gd name="T47" fmla="*/ 488 h 543"/>
                    <a:gd name="T48" fmla="*/ 161 w 222"/>
                    <a:gd name="T49" fmla="*/ 473 h 543"/>
                    <a:gd name="T50" fmla="*/ 154 w 222"/>
                    <a:gd name="T51" fmla="*/ 440 h 543"/>
                    <a:gd name="T52" fmla="*/ 126 w 222"/>
                    <a:gd name="T53" fmla="*/ 373 h 543"/>
                    <a:gd name="T54" fmla="*/ 109 w 222"/>
                    <a:gd name="T55" fmla="*/ 310 h 543"/>
                    <a:gd name="T56" fmla="*/ 104 w 222"/>
                    <a:gd name="T57" fmla="*/ 245 h 543"/>
                    <a:gd name="T58" fmla="*/ 109 w 222"/>
                    <a:gd name="T59" fmla="*/ 184 h 543"/>
                    <a:gd name="T60" fmla="*/ 120 w 222"/>
                    <a:gd name="T61" fmla="*/ 132 h 543"/>
                    <a:gd name="T62" fmla="*/ 131 w 222"/>
                    <a:gd name="T63" fmla="*/ 88 h 5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2" h="543">
                      <a:moveTo>
                        <a:pt x="131" y="88"/>
                      </a:moveTo>
                      <a:lnTo>
                        <a:pt x="144" y="43"/>
                      </a:lnTo>
                      <a:lnTo>
                        <a:pt x="172" y="0"/>
                      </a:lnTo>
                      <a:lnTo>
                        <a:pt x="198" y="0"/>
                      </a:lnTo>
                      <a:lnTo>
                        <a:pt x="222" y="23"/>
                      </a:lnTo>
                      <a:lnTo>
                        <a:pt x="220" y="50"/>
                      </a:lnTo>
                      <a:lnTo>
                        <a:pt x="187" y="89"/>
                      </a:lnTo>
                      <a:lnTo>
                        <a:pt x="154" y="160"/>
                      </a:lnTo>
                      <a:lnTo>
                        <a:pt x="139" y="223"/>
                      </a:lnTo>
                      <a:lnTo>
                        <a:pt x="137" y="295"/>
                      </a:lnTo>
                      <a:lnTo>
                        <a:pt x="154" y="377"/>
                      </a:lnTo>
                      <a:lnTo>
                        <a:pt x="170" y="423"/>
                      </a:lnTo>
                      <a:lnTo>
                        <a:pt x="187" y="460"/>
                      </a:lnTo>
                      <a:lnTo>
                        <a:pt x="192" y="479"/>
                      </a:lnTo>
                      <a:lnTo>
                        <a:pt x="189" y="505"/>
                      </a:lnTo>
                      <a:lnTo>
                        <a:pt x="161" y="506"/>
                      </a:lnTo>
                      <a:lnTo>
                        <a:pt x="94" y="521"/>
                      </a:lnTo>
                      <a:lnTo>
                        <a:pt x="33" y="543"/>
                      </a:lnTo>
                      <a:lnTo>
                        <a:pt x="20" y="534"/>
                      </a:lnTo>
                      <a:lnTo>
                        <a:pt x="0" y="510"/>
                      </a:lnTo>
                      <a:lnTo>
                        <a:pt x="6" y="495"/>
                      </a:lnTo>
                      <a:lnTo>
                        <a:pt x="65" y="488"/>
                      </a:lnTo>
                      <a:lnTo>
                        <a:pt x="117" y="488"/>
                      </a:lnTo>
                      <a:lnTo>
                        <a:pt x="144" y="488"/>
                      </a:lnTo>
                      <a:lnTo>
                        <a:pt x="161" y="473"/>
                      </a:lnTo>
                      <a:lnTo>
                        <a:pt x="154" y="440"/>
                      </a:lnTo>
                      <a:lnTo>
                        <a:pt x="126" y="373"/>
                      </a:lnTo>
                      <a:lnTo>
                        <a:pt x="109" y="310"/>
                      </a:lnTo>
                      <a:lnTo>
                        <a:pt x="104" y="245"/>
                      </a:lnTo>
                      <a:lnTo>
                        <a:pt x="109" y="184"/>
                      </a:lnTo>
                      <a:lnTo>
                        <a:pt x="120" y="132"/>
                      </a:lnTo>
                      <a:lnTo>
                        <a:pt x="131" y="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67" name="Freeform 111"/>
                <p:cNvSpPr>
                  <a:spLocks/>
                </p:cNvSpPr>
                <p:nvPr/>
              </p:nvSpPr>
              <p:spPr bwMode="auto">
                <a:xfrm>
                  <a:off x="3275" y="1936"/>
                  <a:ext cx="158" cy="437"/>
                </a:xfrm>
                <a:custGeom>
                  <a:avLst/>
                  <a:gdLst>
                    <a:gd name="T0" fmla="*/ 80 w 158"/>
                    <a:gd name="T1" fmla="*/ 11 h 437"/>
                    <a:gd name="T2" fmla="*/ 111 w 158"/>
                    <a:gd name="T3" fmla="*/ 0 h 437"/>
                    <a:gd name="T4" fmla="*/ 145 w 158"/>
                    <a:gd name="T5" fmla="*/ 3 h 437"/>
                    <a:gd name="T6" fmla="*/ 158 w 158"/>
                    <a:gd name="T7" fmla="*/ 22 h 437"/>
                    <a:gd name="T8" fmla="*/ 150 w 158"/>
                    <a:gd name="T9" fmla="*/ 72 h 437"/>
                    <a:gd name="T10" fmla="*/ 113 w 158"/>
                    <a:gd name="T11" fmla="*/ 88 h 437"/>
                    <a:gd name="T12" fmla="*/ 69 w 158"/>
                    <a:gd name="T13" fmla="*/ 120 h 437"/>
                    <a:gd name="T14" fmla="*/ 52 w 158"/>
                    <a:gd name="T15" fmla="*/ 164 h 437"/>
                    <a:gd name="T16" fmla="*/ 39 w 158"/>
                    <a:gd name="T17" fmla="*/ 205 h 437"/>
                    <a:gd name="T18" fmla="*/ 35 w 158"/>
                    <a:gd name="T19" fmla="*/ 266 h 437"/>
                    <a:gd name="T20" fmla="*/ 41 w 158"/>
                    <a:gd name="T21" fmla="*/ 325 h 437"/>
                    <a:gd name="T22" fmla="*/ 50 w 158"/>
                    <a:gd name="T23" fmla="*/ 349 h 437"/>
                    <a:gd name="T24" fmla="*/ 63 w 158"/>
                    <a:gd name="T25" fmla="*/ 366 h 437"/>
                    <a:gd name="T26" fmla="*/ 85 w 158"/>
                    <a:gd name="T27" fmla="*/ 372 h 437"/>
                    <a:gd name="T28" fmla="*/ 85 w 158"/>
                    <a:gd name="T29" fmla="*/ 399 h 437"/>
                    <a:gd name="T30" fmla="*/ 52 w 158"/>
                    <a:gd name="T31" fmla="*/ 425 h 437"/>
                    <a:gd name="T32" fmla="*/ 35 w 158"/>
                    <a:gd name="T33" fmla="*/ 437 h 437"/>
                    <a:gd name="T34" fmla="*/ 13 w 158"/>
                    <a:gd name="T35" fmla="*/ 420 h 437"/>
                    <a:gd name="T36" fmla="*/ 0 w 158"/>
                    <a:gd name="T37" fmla="*/ 372 h 437"/>
                    <a:gd name="T38" fmla="*/ 0 w 158"/>
                    <a:gd name="T39" fmla="*/ 311 h 437"/>
                    <a:gd name="T40" fmla="*/ 2 w 158"/>
                    <a:gd name="T41" fmla="*/ 233 h 437"/>
                    <a:gd name="T42" fmla="*/ 24 w 158"/>
                    <a:gd name="T43" fmla="*/ 153 h 437"/>
                    <a:gd name="T44" fmla="*/ 50 w 158"/>
                    <a:gd name="T45" fmla="*/ 87 h 437"/>
                    <a:gd name="T46" fmla="*/ 69 w 158"/>
                    <a:gd name="T47" fmla="*/ 37 h 437"/>
                    <a:gd name="T48" fmla="*/ 80 w 158"/>
                    <a:gd name="T49" fmla="*/ 11 h 4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8" h="437">
                      <a:moveTo>
                        <a:pt x="80" y="11"/>
                      </a:moveTo>
                      <a:lnTo>
                        <a:pt x="111" y="0"/>
                      </a:lnTo>
                      <a:lnTo>
                        <a:pt x="145" y="3"/>
                      </a:lnTo>
                      <a:lnTo>
                        <a:pt x="158" y="22"/>
                      </a:lnTo>
                      <a:lnTo>
                        <a:pt x="150" y="72"/>
                      </a:lnTo>
                      <a:lnTo>
                        <a:pt x="113" y="88"/>
                      </a:lnTo>
                      <a:lnTo>
                        <a:pt x="69" y="120"/>
                      </a:lnTo>
                      <a:lnTo>
                        <a:pt x="52" y="164"/>
                      </a:lnTo>
                      <a:lnTo>
                        <a:pt x="39" y="205"/>
                      </a:lnTo>
                      <a:lnTo>
                        <a:pt x="35" y="266"/>
                      </a:lnTo>
                      <a:lnTo>
                        <a:pt x="41" y="325"/>
                      </a:lnTo>
                      <a:lnTo>
                        <a:pt x="50" y="349"/>
                      </a:lnTo>
                      <a:lnTo>
                        <a:pt x="63" y="366"/>
                      </a:lnTo>
                      <a:lnTo>
                        <a:pt x="85" y="372"/>
                      </a:lnTo>
                      <a:lnTo>
                        <a:pt x="85" y="399"/>
                      </a:lnTo>
                      <a:lnTo>
                        <a:pt x="52" y="425"/>
                      </a:lnTo>
                      <a:lnTo>
                        <a:pt x="35" y="437"/>
                      </a:lnTo>
                      <a:lnTo>
                        <a:pt x="13" y="420"/>
                      </a:lnTo>
                      <a:lnTo>
                        <a:pt x="0" y="372"/>
                      </a:lnTo>
                      <a:lnTo>
                        <a:pt x="0" y="311"/>
                      </a:lnTo>
                      <a:lnTo>
                        <a:pt x="2" y="233"/>
                      </a:lnTo>
                      <a:lnTo>
                        <a:pt x="24" y="153"/>
                      </a:lnTo>
                      <a:lnTo>
                        <a:pt x="50" y="87"/>
                      </a:lnTo>
                      <a:lnTo>
                        <a:pt x="69" y="37"/>
                      </a:lnTo>
                      <a:lnTo>
                        <a:pt x="8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68" name="Freeform 112"/>
                <p:cNvSpPr>
                  <a:spLocks/>
                </p:cNvSpPr>
                <p:nvPr/>
              </p:nvSpPr>
              <p:spPr bwMode="auto">
                <a:xfrm>
                  <a:off x="3261" y="1607"/>
                  <a:ext cx="271" cy="310"/>
                </a:xfrm>
                <a:custGeom>
                  <a:avLst/>
                  <a:gdLst>
                    <a:gd name="T0" fmla="*/ 142 w 271"/>
                    <a:gd name="T1" fmla="*/ 4 h 310"/>
                    <a:gd name="T2" fmla="*/ 168 w 271"/>
                    <a:gd name="T3" fmla="*/ 0 h 310"/>
                    <a:gd name="T4" fmla="*/ 204 w 271"/>
                    <a:gd name="T5" fmla="*/ 15 h 310"/>
                    <a:gd name="T6" fmla="*/ 245 w 271"/>
                    <a:gd name="T7" fmla="*/ 63 h 310"/>
                    <a:gd name="T8" fmla="*/ 271 w 271"/>
                    <a:gd name="T9" fmla="*/ 134 h 310"/>
                    <a:gd name="T10" fmla="*/ 267 w 271"/>
                    <a:gd name="T11" fmla="*/ 180 h 310"/>
                    <a:gd name="T12" fmla="*/ 259 w 271"/>
                    <a:gd name="T13" fmla="*/ 238 h 310"/>
                    <a:gd name="T14" fmla="*/ 241 w 271"/>
                    <a:gd name="T15" fmla="*/ 278 h 310"/>
                    <a:gd name="T16" fmla="*/ 202 w 271"/>
                    <a:gd name="T17" fmla="*/ 310 h 310"/>
                    <a:gd name="T18" fmla="*/ 161 w 271"/>
                    <a:gd name="T19" fmla="*/ 303 h 310"/>
                    <a:gd name="T20" fmla="*/ 116 w 271"/>
                    <a:gd name="T21" fmla="*/ 271 h 310"/>
                    <a:gd name="T22" fmla="*/ 96 w 271"/>
                    <a:gd name="T23" fmla="*/ 223 h 310"/>
                    <a:gd name="T24" fmla="*/ 79 w 271"/>
                    <a:gd name="T25" fmla="*/ 191 h 310"/>
                    <a:gd name="T26" fmla="*/ 31 w 271"/>
                    <a:gd name="T27" fmla="*/ 212 h 310"/>
                    <a:gd name="T28" fmla="*/ 9 w 271"/>
                    <a:gd name="T29" fmla="*/ 212 h 310"/>
                    <a:gd name="T30" fmla="*/ 0 w 271"/>
                    <a:gd name="T31" fmla="*/ 208 h 310"/>
                    <a:gd name="T32" fmla="*/ 7 w 271"/>
                    <a:gd name="T33" fmla="*/ 191 h 310"/>
                    <a:gd name="T34" fmla="*/ 53 w 271"/>
                    <a:gd name="T35" fmla="*/ 178 h 310"/>
                    <a:gd name="T36" fmla="*/ 76 w 271"/>
                    <a:gd name="T37" fmla="*/ 174 h 310"/>
                    <a:gd name="T38" fmla="*/ 74 w 271"/>
                    <a:gd name="T39" fmla="*/ 137 h 310"/>
                    <a:gd name="T40" fmla="*/ 85 w 271"/>
                    <a:gd name="T41" fmla="*/ 100 h 310"/>
                    <a:gd name="T42" fmla="*/ 96 w 271"/>
                    <a:gd name="T43" fmla="*/ 61 h 310"/>
                    <a:gd name="T44" fmla="*/ 118 w 271"/>
                    <a:gd name="T45" fmla="*/ 18 h 310"/>
                    <a:gd name="T46" fmla="*/ 142 w 271"/>
                    <a:gd name="T47" fmla="*/ 4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71" h="310">
                      <a:moveTo>
                        <a:pt x="142" y="4"/>
                      </a:moveTo>
                      <a:lnTo>
                        <a:pt x="168" y="0"/>
                      </a:lnTo>
                      <a:lnTo>
                        <a:pt x="204" y="15"/>
                      </a:lnTo>
                      <a:lnTo>
                        <a:pt x="245" y="63"/>
                      </a:lnTo>
                      <a:lnTo>
                        <a:pt x="271" y="134"/>
                      </a:lnTo>
                      <a:lnTo>
                        <a:pt x="267" y="180"/>
                      </a:lnTo>
                      <a:lnTo>
                        <a:pt x="259" y="238"/>
                      </a:lnTo>
                      <a:lnTo>
                        <a:pt x="241" y="278"/>
                      </a:lnTo>
                      <a:lnTo>
                        <a:pt x="202" y="310"/>
                      </a:lnTo>
                      <a:lnTo>
                        <a:pt x="161" y="303"/>
                      </a:lnTo>
                      <a:lnTo>
                        <a:pt x="116" y="271"/>
                      </a:lnTo>
                      <a:lnTo>
                        <a:pt x="96" y="223"/>
                      </a:lnTo>
                      <a:lnTo>
                        <a:pt x="79" y="191"/>
                      </a:lnTo>
                      <a:lnTo>
                        <a:pt x="31" y="212"/>
                      </a:lnTo>
                      <a:lnTo>
                        <a:pt x="9" y="212"/>
                      </a:lnTo>
                      <a:lnTo>
                        <a:pt x="0" y="208"/>
                      </a:lnTo>
                      <a:lnTo>
                        <a:pt x="7" y="191"/>
                      </a:lnTo>
                      <a:lnTo>
                        <a:pt x="53" y="178"/>
                      </a:lnTo>
                      <a:lnTo>
                        <a:pt x="76" y="174"/>
                      </a:lnTo>
                      <a:lnTo>
                        <a:pt x="74" y="137"/>
                      </a:lnTo>
                      <a:lnTo>
                        <a:pt x="85" y="100"/>
                      </a:lnTo>
                      <a:lnTo>
                        <a:pt x="96" y="61"/>
                      </a:lnTo>
                      <a:lnTo>
                        <a:pt x="118" y="18"/>
                      </a:lnTo>
                      <a:lnTo>
                        <a:pt x="14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5169" name="Freeform 113"/>
              <p:cNvSpPr>
                <a:spLocks/>
              </p:cNvSpPr>
              <p:nvPr/>
            </p:nvSpPr>
            <p:spPr bwMode="auto">
              <a:xfrm>
                <a:off x="3424" y="1919"/>
                <a:ext cx="275" cy="451"/>
              </a:xfrm>
              <a:custGeom>
                <a:avLst/>
                <a:gdLst>
                  <a:gd name="T0" fmla="*/ 78 w 275"/>
                  <a:gd name="T1" fmla="*/ 17 h 451"/>
                  <a:gd name="T2" fmla="*/ 102 w 275"/>
                  <a:gd name="T3" fmla="*/ 0 h 451"/>
                  <a:gd name="T4" fmla="*/ 163 w 275"/>
                  <a:gd name="T5" fmla="*/ 17 h 451"/>
                  <a:gd name="T6" fmla="*/ 200 w 275"/>
                  <a:gd name="T7" fmla="*/ 60 h 451"/>
                  <a:gd name="T8" fmla="*/ 222 w 275"/>
                  <a:gd name="T9" fmla="*/ 115 h 451"/>
                  <a:gd name="T10" fmla="*/ 250 w 275"/>
                  <a:gd name="T11" fmla="*/ 171 h 451"/>
                  <a:gd name="T12" fmla="*/ 275 w 275"/>
                  <a:gd name="T13" fmla="*/ 232 h 451"/>
                  <a:gd name="T14" fmla="*/ 273 w 275"/>
                  <a:gd name="T15" fmla="*/ 260 h 451"/>
                  <a:gd name="T16" fmla="*/ 252 w 275"/>
                  <a:gd name="T17" fmla="*/ 296 h 451"/>
                  <a:gd name="T18" fmla="*/ 180 w 275"/>
                  <a:gd name="T19" fmla="*/ 355 h 451"/>
                  <a:gd name="T20" fmla="*/ 113 w 275"/>
                  <a:gd name="T21" fmla="*/ 396 h 451"/>
                  <a:gd name="T22" fmla="*/ 111 w 275"/>
                  <a:gd name="T23" fmla="*/ 416 h 451"/>
                  <a:gd name="T24" fmla="*/ 105 w 275"/>
                  <a:gd name="T25" fmla="*/ 427 h 451"/>
                  <a:gd name="T26" fmla="*/ 78 w 275"/>
                  <a:gd name="T27" fmla="*/ 446 h 451"/>
                  <a:gd name="T28" fmla="*/ 46 w 275"/>
                  <a:gd name="T29" fmla="*/ 451 h 451"/>
                  <a:gd name="T30" fmla="*/ 22 w 275"/>
                  <a:gd name="T31" fmla="*/ 438 h 451"/>
                  <a:gd name="T32" fmla="*/ 1 w 275"/>
                  <a:gd name="T33" fmla="*/ 416 h 451"/>
                  <a:gd name="T34" fmla="*/ 0 w 275"/>
                  <a:gd name="T35" fmla="*/ 399 h 451"/>
                  <a:gd name="T36" fmla="*/ 13 w 275"/>
                  <a:gd name="T37" fmla="*/ 390 h 451"/>
                  <a:gd name="T38" fmla="*/ 50 w 275"/>
                  <a:gd name="T39" fmla="*/ 396 h 451"/>
                  <a:gd name="T40" fmla="*/ 83 w 275"/>
                  <a:gd name="T41" fmla="*/ 388 h 451"/>
                  <a:gd name="T42" fmla="*/ 91 w 275"/>
                  <a:gd name="T43" fmla="*/ 377 h 451"/>
                  <a:gd name="T44" fmla="*/ 124 w 275"/>
                  <a:gd name="T45" fmla="*/ 362 h 451"/>
                  <a:gd name="T46" fmla="*/ 180 w 275"/>
                  <a:gd name="T47" fmla="*/ 323 h 451"/>
                  <a:gd name="T48" fmla="*/ 222 w 275"/>
                  <a:gd name="T49" fmla="*/ 290 h 451"/>
                  <a:gd name="T50" fmla="*/ 235 w 275"/>
                  <a:gd name="T51" fmla="*/ 251 h 451"/>
                  <a:gd name="T52" fmla="*/ 222 w 275"/>
                  <a:gd name="T53" fmla="*/ 188 h 451"/>
                  <a:gd name="T54" fmla="*/ 180 w 275"/>
                  <a:gd name="T55" fmla="*/ 121 h 451"/>
                  <a:gd name="T56" fmla="*/ 128 w 275"/>
                  <a:gd name="T57" fmla="*/ 90 h 451"/>
                  <a:gd name="T58" fmla="*/ 91 w 275"/>
                  <a:gd name="T59" fmla="*/ 82 h 451"/>
                  <a:gd name="T60" fmla="*/ 78 w 275"/>
                  <a:gd name="T61" fmla="*/ 51 h 451"/>
                  <a:gd name="T62" fmla="*/ 78 w 275"/>
                  <a:gd name="T63" fmla="*/ 17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5" h="451">
                    <a:moveTo>
                      <a:pt x="78" y="17"/>
                    </a:moveTo>
                    <a:lnTo>
                      <a:pt x="102" y="0"/>
                    </a:lnTo>
                    <a:lnTo>
                      <a:pt x="163" y="17"/>
                    </a:lnTo>
                    <a:lnTo>
                      <a:pt x="200" y="60"/>
                    </a:lnTo>
                    <a:lnTo>
                      <a:pt x="222" y="115"/>
                    </a:lnTo>
                    <a:lnTo>
                      <a:pt x="250" y="171"/>
                    </a:lnTo>
                    <a:lnTo>
                      <a:pt x="275" y="232"/>
                    </a:lnTo>
                    <a:lnTo>
                      <a:pt x="273" y="260"/>
                    </a:lnTo>
                    <a:lnTo>
                      <a:pt x="252" y="296"/>
                    </a:lnTo>
                    <a:lnTo>
                      <a:pt x="180" y="355"/>
                    </a:lnTo>
                    <a:lnTo>
                      <a:pt x="113" y="396"/>
                    </a:lnTo>
                    <a:lnTo>
                      <a:pt x="111" y="416"/>
                    </a:lnTo>
                    <a:lnTo>
                      <a:pt x="105" y="427"/>
                    </a:lnTo>
                    <a:lnTo>
                      <a:pt x="78" y="446"/>
                    </a:lnTo>
                    <a:lnTo>
                      <a:pt x="46" y="451"/>
                    </a:lnTo>
                    <a:lnTo>
                      <a:pt x="22" y="438"/>
                    </a:lnTo>
                    <a:lnTo>
                      <a:pt x="1" y="416"/>
                    </a:lnTo>
                    <a:lnTo>
                      <a:pt x="0" y="399"/>
                    </a:lnTo>
                    <a:lnTo>
                      <a:pt x="13" y="390"/>
                    </a:lnTo>
                    <a:lnTo>
                      <a:pt x="50" y="396"/>
                    </a:lnTo>
                    <a:lnTo>
                      <a:pt x="83" y="388"/>
                    </a:lnTo>
                    <a:lnTo>
                      <a:pt x="91" y="377"/>
                    </a:lnTo>
                    <a:lnTo>
                      <a:pt x="124" y="362"/>
                    </a:lnTo>
                    <a:lnTo>
                      <a:pt x="180" y="323"/>
                    </a:lnTo>
                    <a:lnTo>
                      <a:pt x="222" y="290"/>
                    </a:lnTo>
                    <a:lnTo>
                      <a:pt x="235" y="251"/>
                    </a:lnTo>
                    <a:lnTo>
                      <a:pt x="222" y="188"/>
                    </a:lnTo>
                    <a:lnTo>
                      <a:pt x="180" y="121"/>
                    </a:lnTo>
                    <a:lnTo>
                      <a:pt x="128" y="90"/>
                    </a:lnTo>
                    <a:lnTo>
                      <a:pt x="91" y="82"/>
                    </a:lnTo>
                    <a:lnTo>
                      <a:pt x="78" y="51"/>
                    </a:lnTo>
                    <a:lnTo>
                      <a:pt x="78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5170" name="Group 114"/>
            <p:cNvGrpSpPr>
              <a:grpSpLocks/>
            </p:cNvGrpSpPr>
            <p:nvPr/>
          </p:nvGrpSpPr>
          <p:grpSpPr bwMode="auto">
            <a:xfrm flipH="1">
              <a:off x="2198" y="3572"/>
              <a:ext cx="228" cy="584"/>
              <a:chOff x="3243" y="1607"/>
              <a:chExt cx="505" cy="1294"/>
            </a:xfrm>
          </p:grpSpPr>
          <p:grpSp>
            <p:nvGrpSpPr>
              <p:cNvPr id="45171" name="Group 115"/>
              <p:cNvGrpSpPr>
                <a:grpSpLocks/>
              </p:cNvGrpSpPr>
              <p:nvPr/>
            </p:nvGrpSpPr>
            <p:grpSpPr bwMode="auto">
              <a:xfrm>
                <a:off x="3243" y="1607"/>
                <a:ext cx="505" cy="1294"/>
                <a:chOff x="3243" y="1607"/>
                <a:chExt cx="505" cy="1294"/>
              </a:xfrm>
            </p:grpSpPr>
            <p:sp>
              <p:nvSpPr>
                <p:cNvPr id="45172" name="Freeform 116"/>
                <p:cNvSpPr>
                  <a:spLocks/>
                </p:cNvSpPr>
                <p:nvPr/>
              </p:nvSpPr>
              <p:spPr bwMode="auto">
                <a:xfrm>
                  <a:off x="3374" y="1925"/>
                  <a:ext cx="208" cy="522"/>
                </a:xfrm>
                <a:custGeom>
                  <a:avLst/>
                  <a:gdLst>
                    <a:gd name="T0" fmla="*/ 56 w 208"/>
                    <a:gd name="T1" fmla="*/ 22 h 522"/>
                    <a:gd name="T2" fmla="*/ 78 w 208"/>
                    <a:gd name="T3" fmla="*/ 6 h 522"/>
                    <a:gd name="T4" fmla="*/ 106 w 208"/>
                    <a:gd name="T5" fmla="*/ 0 h 522"/>
                    <a:gd name="T6" fmla="*/ 128 w 208"/>
                    <a:gd name="T7" fmla="*/ 4 h 522"/>
                    <a:gd name="T8" fmla="*/ 147 w 208"/>
                    <a:gd name="T9" fmla="*/ 28 h 522"/>
                    <a:gd name="T10" fmla="*/ 162 w 208"/>
                    <a:gd name="T11" fmla="*/ 78 h 522"/>
                    <a:gd name="T12" fmla="*/ 175 w 208"/>
                    <a:gd name="T13" fmla="*/ 144 h 522"/>
                    <a:gd name="T14" fmla="*/ 189 w 208"/>
                    <a:gd name="T15" fmla="*/ 209 h 522"/>
                    <a:gd name="T16" fmla="*/ 201 w 208"/>
                    <a:gd name="T17" fmla="*/ 265 h 522"/>
                    <a:gd name="T18" fmla="*/ 201 w 208"/>
                    <a:gd name="T19" fmla="*/ 328 h 522"/>
                    <a:gd name="T20" fmla="*/ 208 w 208"/>
                    <a:gd name="T21" fmla="*/ 405 h 522"/>
                    <a:gd name="T22" fmla="*/ 201 w 208"/>
                    <a:gd name="T23" fmla="*/ 450 h 522"/>
                    <a:gd name="T24" fmla="*/ 191 w 208"/>
                    <a:gd name="T25" fmla="*/ 489 h 522"/>
                    <a:gd name="T26" fmla="*/ 158 w 208"/>
                    <a:gd name="T27" fmla="*/ 511 h 522"/>
                    <a:gd name="T28" fmla="*/ 97 w 208"/>
                    <a:gd name="T29" fmla="*/ 522 h 522"/>
                    <a:gd name="T30" fmla="*/ 52 w 208"/>
                    <a:gd name="T31" fmla="*/ 509 h 522"/>
                    <a:gd name="T32" fmla="*/ 11 w 208"/>
                    <a:gd name="T33" fmla="*/ 478 h 522"/>
                    <a:gd name="T34" fmla="*/ 0 w 208"/>
                    <a:gd name="T35" fmla="*/ 428 h 522"/>
                    <a:gd name="T36" fmla="*/ 0 w 208"/>
                    <a:gd name="T37" fmla="*/ 376 h 522"/>
                    <a:gd name="T38" fmla="*/ 13 w 208"/>
                    <a:gd name="T39" fmla="*/ 281 h 522"/>
                    <a:gd name="T40" fmla="*/ 13 w 208"/>
                    <a:gd name="T41" fmla="*/ 205 h 522"/>
                    <a:gd name="T42" fmla="*/ 17 w 208"/>
                    <a:gd name="T43" fmla="*/ 133 h 522"/>
                    <a:gd name="T44" fmla="*/ 33 w 208"/>
                    <a:gd name="T45" fmla="*/ 87 h 522"/>
                    <a:gd name="T46" fmla="*/ 52 w 208"/>
                    <a:gd name="T47" fmla="*/ 56 h 522"/>
                    <a:gd name="T48" fmla="*/ 56 w 208"/>
                    <a:gd name="T49" fmla="*/ 22 h 5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08" h="522">
                      <a:moveTo>
                        <a:pt x="56" y="22"/>
                      </a:moveTo>
                      <a:lnTo>
                        <a:pt x="78" y="6"/>
                      </a:lnTo>
                      <a:lnTo>
                        <a:pt x="106" y="0"/>
                      </a:lnTo>
                      <a:lnTo>
                        <a:pt x="128" y="4"/>
                      </a:lnTo>
                      <a:lnTo>
                        <a:pt x="147" y="28"/>
                      </a:lnTo>
                      <a:lnTo>
                        <a:pt x="162" y="78"/>
                      </a:lnTo>
                      <a:lnTo>
                        <a:pt x="175" y="144"/>
                      </a:lnTo>
                      <a:lnTo>
                        <a:pt x="189" y="209"/>
                      </a:lnTo>
                      <a:lnTo>
                        <a:pt x="201" y="265"/>
                      </a:lnTo>
                      <a:lnTo>
                        <a:pt x="201" y="328"/>
                      </a:lnTo>
                      <a:lnTo>
                        <a:pt x="208" y="405"/>
                      </a:lnTo>
                      <a:lnTo>
                        <a:pt x="201" y="450"/>
                      </a:lnTo>
                      <a:lnTo>
                        <a:pt x="191" y="489"/>
                      </a:lnTo>
                      <a:lnTo>
                        <a:pt x="158" y="511"/>
                      </a:lnTo>
                      <a:lnTo>
                        <a:pt x="97" y="522"/>
                      </a:lnTo>
                      <a:lnTo>
                        <a:pt x="52" y="509"/>
                      </a:lnTo>
                      <a:lnTo>
                        <a:pt x="11" y="478"/>
                      </a:lnTo>
                      <a:lnTo>
                        <a:pt x="0" y="428"/>
                      </a:lnTo>
                      <a:lnTo>
                        <a:pt x="0" y="376"/>
                      </a:lnTo>
                      <a:lnTo>
                        <a:pt x="13" y="281"/>
                      </a:lnTo>
                      <a:lnTo>
                        <a:pt x="13" y="205"/>
                      </a:lnTo>
                      <a:lnTo>
                        <a:pt x="17" y="133"/>
                      </a:lnTo>
                      <a:lnTo>
                        <a:pt x="33" y="87"/>
                      </a:lnTo>
                      <a:lnTo>
                        <a:pt x="52" y="56"/>
                      </a:lnTo>
                      <a:lnTo>
                        <a:pt x="56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73" name="Freeform 117"/>
                <p:cNvSpPr>
                  <a:spLocks/>
                </p:cNvSpPr>
                <p:nvPr/>
              </p:nvSpPr>
              <p:spPr bwMode="auto">
                <a:xfrm>
                  <a:off x="3498" y="2351"/>
                  <a:ext cx="250" cy="517"/>
                </a:xfrm>
                <a:custGeom>
                  <a:avLst/>
                  <a:gdLst>
                    <a:gd name="T0" fmla="*/ 0 w 250"/>
                    <a:gd name="T1" fmla="*/ 45 h 517"/>
                    <a:gd name="T2" fmla="*/ 2 w 250"/>
                    <a:gd name="T3" fmla="*/ 6 h 517"/>
                    <a:gd name="T4" fmla="*/ 22 w 250"/>
                    <a:gd name="T5" fmla="*/ 0 h 517"/>
                    <a:gd name="T6" fmla="*/ 61 w 250"/>
                    <a:gd name="T7" fmla="*/ 2 h 517"/>
                    <a:gd name="T8" fmla="*/ 72 w 250"/>
                    <a:gd name="T9" fmla="*/ 36 h 517"/>
                    <a:gd name="T10" fmla="*/ 105 w 250"/>
                    <a:gd name="T11" fmla="*/ 106 h 517"/>
                    <a:gd name="T12" fmla="*/ 122 w 250"/>
                    <a:gd name="T13" fmla="*/ 162 h 517"/>
                    <a:gd name="T14" fmla="*/ 133 w 250"/>
                    <a:gd name="T15" fmla="*/ 228 h 517"/>
                    <a:gd name="T16" fmla="*/ 130 w 250"/>
                    <a:gd name="T17" fmla="*/ 267 h 517"/>
                    <a:gd name="T18" fmla="*/ 107 w 250"/>
                    <a:gd name="T19" fmla="*/ 328 h 517"/>
                    <a:gd name="T20" fmla="*/ 85 w 250"/>
                    <a:gd name="T21" fmla="*/ 386 h 517"/>
                    <a:gd name="T22" fmla="*/ 78 w 250"/>
                    <a:gd name="T23" fmla="*/ 434 h 517"/>
                    <a:gd name="T24" fmla="*/ 78 w 250"/>
                    <a:gd name="T25" fmla="*/ 453 h 517"/>
                    <a:gd name="T26" fmla="*/ 102 w 250"/>
                    <a:gd name="T27" fmla="*/ 456 h 517"/>
                    <a:gd name="T28" fmla="*/ 133 w 250"/>
                    <a:gd name="T29" fmla="*/ 445 h 517"/>
                    <a:gd name="T30" fmla="*/ 217 w 250"/>
                    <a:gd name="T31" fmla="*/ 453 h 517"/>
                    <a:gd name="T32" fmla="*/ 250 w 250"/>
                    <a:gd name="T33" fmla="*/ 473 h 517"/>
                    <a:gd name="T34" fmla="*/ 244 w 250"/>
                    <a:gd name="T35" fmla="*/ 486 h 517"/>
                    <a:gd name="T36" fmla="*/ 200 w 250"/>
                    <a:gd name="T37" fmla="*/ 512 h 517"/>
                    <a:gd name="T38" fmla="*/ 174 w 250"/>
                    <a:gd name="T39" fmla="*/ 517 h 517"/>
                    <a:gd name="T40" fmla="*/ 150 w 250"/>
                    <a:gd name="T41" fmla="*/ 495 h 517"/>
                    <a:gd name="T42" fmla="*/ 94 w 250"/>
                    <a:gd name="T43" fmla="*/ 484 h 517"/>
                    <a:gd name="T44" fmla="*/ 46 w 250"/>
                    <a:gd name="T45" fmla="*/ 484 h 517"/>
                    <a:gd name="T46" fmla="*/ 30 w 250"/>
                    <a:gd name="T47" fmla="*/ 479 h 517"/>
                    <a:gd name="T48" fmla="*/ 28 w 250"/>
                    <a:gd name="T49" fmla="*/ 462 h 517"/>
                    <a:gd name="T50" fmla="*/ 57 w 250"/>
                    <a:gd name="T51" fmla="*/ 375 h 517"/>
                    <a:gd name="T52" fmla="*/ 85 w 250"/>
                    <a:gd name="T53" fmla="*/ 308 h 517"/>
                    <a:gd name="T54" fmla="*/ 96 w 250"/>
                    <a:gd name="T55" fmla="*/ 264 h 517"/>
                    <a:gd name="T56" fmla="*/ 96 w 250"/>
                    <a:gd name="T57" fmla="*/ 202 h 517"/>
                    <a:gd name="T58" fmla="*/ 74 w 250"/>
                    <a:gd name="T59" fmla="*/ 147 h 517"/>
                    <a:gd name="T60" fmla="*/ 28 w 250"/>
                    <a:gd name="T61" fmla="*/ 89 h 517"/>
                    <a:gd name="T62" fmla="*/ 7 w 250"/>
                    <a:gd name="T63" fmla="*/ 62 h 517"/>
                    <a:gd name="T64" fmla="*/ 0 w 250"/>
                    <a:gd name="T65" fmla="*/ 45 h 5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50" h="517">
                      <a:moveTo>
                        <a:pt x="0" y="45"/>
                      </a:moveTo>
                      <a:lnTo>
                        <a:pt x="2" y="6"/>
                      </a:lnTo>
                      <a:lnTo>
                        <a:pt x="22" y="0"/>
                      </a:lnTo>
                      <a:lnTo>
                        <a:pt x="61" y="2"/>
                      </a:lnTo>
                      <a:lnTo>
                        <a:pt x="72" y="36"/>
                      </a:lnTo>
                      <a:lnTo>
                        <a:pt x="105" y="106"/>
                      </a:lnTo>
                      <a:lnTo>
                        <a:pt x="122" y="162"/>
                      </a:lnTo>
                      <a:lnTo>
                        <a:pt x="133" y="228"/>
                      </a:lnTo>
                      <a:lnTo>
                        <a:pt x="130" y="267"/>
                      </a:lnTo>
                      <a:lnTo>
                        <a:pt x="107" y="328"/>
                      </a:lnTo>
                      <a:lnTo>
                        <a:pt x="85" y="386"/>
                      </a:lnTo>
                      <a:lnTo>
                        <a:pt x="78" y="434"/>
                      </a:lnTo>
                      <a:lnTo>
                        <a:pt x="78" y="453"/>
                      </a:lnTo>
                      <a:lnTo>
                        <a:pt x="102" y="456"/>
                      </a:lnTo>
                      <a:lnTo>
                        <a:pt x="133" y="445"/>
                      </a:lnTo>
                      <a:lnTo>
                        <a:pt x="217" y="453"/>
                      </a:lnTo>
                      <a:lnTo>
                        <a:pt x="250" y="473"/>
                      </a:lnTo>
                      <a:lnTo>
                        <a:pt x="244" y="486"/>
                      </a:lnTo>
                      <a:lnTo>
                        <a:pt x="200" y="512"/>
                      </a:lnTo>
                      <a:lnTo>
                        <a:pt x="174" y="517"/>
                      </a:lnTo>
                      <a:lnTo>
                        <a:pt x="150" y="495"/>
                      </a:lnTo>
                      <a:lnTo>
                        <a:pt x="94" y="484"/>
                      </a:lnTo>
                      <a:lnTo>
                        <a:pt x="46" y="484"/>
                      </a:lnTo>
                      <a:lnTo>
                        <a:pt x="30" y="479"/>
                      </a:lnTo>
                      <a:lnTo>
                        <a:pt x="28" y="462"/>
                      </a:lnTo>
                      <a:lnTo>
                        <a:pt x="57" y="375"/>
                      </a:lnTo>
                      <a:lnTo>
                        <a:pt x="85" y="308"/>
                      </a:lnTo>
                      <a:lnTo>
                        <a:pt x="96" y="264"/>
                      </a:lnTo>
                      <a:lnTo>
                        <a:pt x="96" y="202"/>
                      </a:lnTo>
                      <a:lnTo>
                        <a:pt x="74" y="147"/>
                      </a:lnTo>
                      <a:lnTo>
                        <a:pt x="28" y="89"/>
                      </a:lnTo>
                      <a:lnTo>
                        <a:pt x="7" y="62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74" name="Freeform 118"/>
                <p:cNvSpPr>
                  <a:spLocks/>
                </p:cNvSpPr>
                <p:nvPr/>
              </p:nvSpPr>
              <p:spPr bwMode="auto">
                <a:xfrm>
                  <a:off x="3243" y="2358"/>
                  <a:ext cx="222" cy="543"/>
                </a:xfrm>
                <a:custGeom>
                  <a:avLst/>
                  <a:gdLst>
                    <a:gd name="T0" fmla="*/ 131 w 222"/>
                    <a:gd name="T1" fmla="*/ 88 h 543"/>
                    <a:gd name="T2" fmla="*/ 144 w 222"/>
                    <a:gd name="T3" fmla="*/ 43 h 543"/>
                    <a:gd name="T4" fmla="*/ 172 w 222"/>
                    <a:gd name="T5" fmla="*/ 0 h 543"/>
                    <a:gd name="T6" fmla="*/ 198 w 222"/>
                    <a:gd name="T7" fmla="*/ 0 h 543"/>
                    <a:gd name="T8" fmla="*/ 222 w 222"/>
                    <a:gd name="T9" fmla="*/ 23 h 543"/>
                    <a:gd name="T10" fmla="*/ 220 w 222"/>
                    <a:gd name="T11" fmla="*/ 50 h 543"/>
                    <a:gd name="T12" fmla="*/ 187 w 222"/>
                    <a:gd name="T13" fmla="*/ 89 h 543"/>
                    <a:gd name="T14" fmla="*/ 154 w 222"/>
                    <a:gd name="T15" fmla="*/ 160 h 543"/>
                    <a:gd name="T16" fmla="*/ 139 w 222"/>
                    <a:gd name="T17" fmla="*/ 223 h 543"/>
                    <a:gd name="T18" fmla="*/ 137 w 222"/>
                    <a:gd name="T19" fmla="*/ 295 h 543"/>
                    <a:gd name="T20" fmla="*/ 154 w 222"/>
                    <a:gd name="T21" fmla="*/ 377 h 543"/>
                    <a:gd name="T22" fmla="*/ 170 w 222"/>
                    <a:gd name="T23" fmla="*/ 423 h 543"/>
                    <a:gd name="T24" fmla="*/ 187 w 222"/>
                    <a:gd name="T25" fmla="*/ 460 h 543"/>
                    <a:gd name="T26" fmla="*/ 192 w 222"/>
                    <a:gd name="T27" fmla="*/ 479 h 543"/>
                    <a:gd name="T28" fmla="*/ 189 w 222"/>
                    <a:gd name="T29" fmla="*/ 505 h 543"/>
                    <a:gd name="T30" fmla="*/ 161 w 222"/>
                    <a:gd name="T31" fmla="*/ 506 h 543"/>
                    <a:gd name="T32" fmla="*/ 94 w 222"/>
                    <a:gd name="T33" fmla="*/ 521 h 543"/>
                    <a:gd name="T34" fmla="*/ 33 w 222"/>
                    <a:gd name="T35" fmla="*/ 543 h 543"/>
                    <a:gd name="T36" fmla="*/ 20 w 222"/>
                    <a:gd name="T37" fmla="*/ 534 h 543"/>
                    <a:gd name="T38" fmla="*/ 0 w 222"/>
                    <a:gd name="T39" fmla="*/ 510 h 543"/>
                    <a:gd name="T40" fmla="*/ 6 w 222"/>
                    <a:gd name="T41" fmla="*/ 495 h 543"/>
                    <a:gd name="T42" fmla="*/ 65 w 222"/>
                    <a:gd name="T43" fmla="*/ 488 h 543"/>
                    <a:gd name="T44" fmla="*/ 117 w 222"/>
                    <a:gd name="T45" fmla="*/ 488 h 543"/>
                    <a:gd name="T46" fmla="*/ 144 w 222"/>
                    <a:gd name="T47" fmla="*/ 488 h 543"/>
                    <a:gd name="T48" fmla="*/ 161 w 222"/>
                    <a:gd name="T49" fmla="*/ 473 h 543"/>
                    <a:gd name="T50" fmla="*/ 154 w 222"/>
                    <a:gd name="T51" fmla="*/ 440 h 543"/>
                    <a:gd name="T52" fmla="*/ 126 w 222"/>
                    <a:gd name="T53" fmla="*/ 373 h 543"/>
                    <a:gd name="T54" fmla="*/ 109 w 222"/>
                    <a:gd name="T55" fmla="*/ 310 h 543"/>
                    <a:gd name="T56" fmla="*/ 104 w 222"/>
                    <a:gd name="T57" fmla="*/ 245 h 543"/>
                    <a:gd name="T58" fmla="*/ 109 w 222"/>
                    <a:gd name="T59" fmla="*/ 184 h 543"/>
                    <a:gd name="T60" fmla="*/ 120 w 222"/>
                    <a:gd name="T61" fmla="*/ 132 h 543"/>
                    <a:gd name="T62" fmla="*/ 131 w 222"/>
                    <a:gd name="T63" fmla="*/ 88 h 5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2" h="543">
                      <a:moveTo>
                        <a:pt x="131" y="88"/>
                      </a:moveTo>
                      <a:lnTo>
                        <a:pt x="144" y="43"/>
                      </a:lnTo>
                      <a:lnTo>
                        <a:pt x="172" y="0"/>
                      </a:lnTo>
                      <a:lnTo>
                        <a:pt x="198" y="0"/>
                      </a:lnTo>
                      <a:lnTo>
                        <a:pt x="222" y="23"/>
                      </a:lnTo>
                      <a:lnTo>
                        <a:pt x="220" y="50"/>
                      </a:lnTo>
                      <a:lnTo>
                        <a:pt x="187" y="89"/>
                      </a:lnTo>
                      <a:lnTo>
                        <a:pt x="154" y="160"/>
                      </a:lnTo>
                      <a:lnTo>
                        <a:pt x="139" y="223"/>
                      </a:lnTo>
                      <a:lnTo>
                        <a:pt x="137" y="295"/>
                      </a:lnTo>
                      <a:lnTo>
                        <a:pt x="154" y="377"/>
                      </a:lnTo>
                      <a:lnTo>
                        <a:pt x="170" y="423"/>
                      </a:lnTo>
                      <a:lnTo>
                        <a:pt x="187" y="460"/>
                      </a:lnTo>
                      <a:lnTo>
                        <a:pt x="192" y="479"/>
                      </a:lnTo>
                      <a:lnTo>
                        <a:pt x="189" y="505"/>
                      </a:lnTo>
                      <a:lnTo>
                        <a:pt x="161" y="506"/>
                      </a:lnTo>
                      <a:lnTo>
                        <a:pt x="94" y="521"/>
                      </a:lnTo>
                      <a:lnTo>
                        <a:pt x="33" y="543"/>
                      </a:lnTo>
                      <a:lnTo>
                        <a:pt x="20" y="534"/>
                      </a:lnTo>
                      <a:lnTo>
                        <a:pt x="0" y="510"/>
                      </a:lnTo>
                      <a:lnTo>
                        <a:pt x="6" y="495"/>
                      </a:lnTo>
                      <a:lnTo>
                        <a:pt x="65" y="488"/>
                      </a:lnTo>
                      <a:lnTo>
                        <a:pt x="117" y="488"/>
                      </a:lnTo>
                      <a:lnTo>
                        <a:pt x="144" y="488"/>
                      </a:lnTo>
                      <a:lnTo>
                        <a:pt x="161" y="473"/>
                      </a:lnTo>
                      <a:lnTo>
                        <a:pt x="154" y="440"/>
                      </a:lnTo>
                      <a:lnTo>
                        <a:pt x="126" y="373"/>
                      </a:lnTo>
                      <a:lnTo>
                        <a:pt x="109" y="310"/>
                      </a:lnTo>
                      <a:lnTo>
                        <a:pt x="104" y="245"/>
                      </a:lnTo>
                      <a:lnTo>
                        <a:pt x="109" y="184"/>
                      </a:lnTo>
                      <a:lnTo>
                        <a:pt x="120" y="132"/>
                      </a:lnTo>
                      <a:lnTo>
                        <a:pt x="131" y="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75" name="Freeform 119"/>
                <p:cNvSpPr>
                  <a:spLocks/>
                </p:cNvSpPr>
                <p:nvPr/>
              </p:nvSpPr>
              <p:spPr bwMode="auto">
                <a:xfrm>
                  <a:off x="3275" y="1936"/>
                  <a:ext cx="158" cy="437"/>
                </a:xfrm>
                <a:custGeom>
                  <a:avLst/>
                  <a:gdLst>
                    <a:gd name="T0" fmla="*/ 80 w 158"/>
                    <a:gd name="T1" fmla="*/ 11 h 437"/>
                    <a:gd name="T2" fmla="*/ 111 w 158"/>
                    <a:gd name="T3" fmla="*/ 0 h 437"/>
                    <a:gd name="T4" fmla="*/ 145 w 158"/>
                    <a:gd name="T5" fmla="*/ 3 h 437"/>
                    <a:gd name="T6" fmla="*/ 158 w 158"/>
                    <a:gd name="T7" fmla="*/ 22 h 437"/>
                    <a:gd name="T8" fmla="*/ 150 w 158"/>
                    <a:gd name="T9" fmla="*/ 72 h 437"/>
                    <a:gd name="T10" fmla="*/ 113 w 158"/>
                    <a:gd name="T11" fmla="*/ 88 h 437"/>
                    <a:gd name="T12" fmla="*/ 69 w 158"/>
                    <a:gd name="T13" fmla="*/ 120 h 437"/>
                    <a:gd name="T14" fmla="*/ 52 w 158"/>
                    <a:gd name="T15" fmla="*/ 164 h 437"/>
                    <a:gd name="T16" fmla="*/ 39 w 158"/>
                    <a:gd name="T17" fmla="*/ 205 h 437"/>
                    <a:gd name="T18" fmla="*/ 35 w 158"/>
                    <a:gd name="T19" fmla="*/ 266 h 437"/>
                    <a:gd name="T20" fmla="*/ 41 w 158"/>
                    <a:gd name="T21" fmla="*/ 325 h 437"/>
                    <a:gd name="T22" fmla="*/ 50 w 158"/>
                    <a:gd name="T23" fmla="*/ 349 h 437"/>
                    <a:gd name="T24" fmla="*/ 63 w 158"/>
                    <a:gd name="T25" fmla="*/ 366 h 437"/>
                    <a:gd name="T26" fmla="*/ 85 w 158"/>
                    <a:gd name="T27" fmla="*/ 372 h 437"/>
                    <a:gd name="T28" fmla="*/ 85 w 158"/>
                    <a:gd name="T29" fmla="*/ 399 h 437"/>
                    <a:gd name="T30" fmla="*/ 52 w 158"/>
                    <a:gd name="T31" fmla="*/ 425 h 437"/>
                    <a:gd name="T32" fmla="*/ 35 w 158"/>
                    <a:gd name="T33" fmla="*/ 437 h 437"/>
                    <a:gd name="T34" fmla="*/ 13 w 158"/>
                    <a:gd name="T35" fmla="*/ 420 h 437"/>
                    <a:gd name="T36" fmla="*/ 0 w 158"/>
                    <a:gd name="T37" fmla="*/ 372 h 437"/>
                    <a:gd name="T38" fmla="*/ 0 w 158"/>
                    <a:gd name="T39" fmla="*/ 311 h 437"/>
                    <a:gd name="T40" fmla="*/ 2 w 158"/>
                    <a:gd name="T41" fmla="*/ 233 h 437"/>
                    <a:gd name="T42" fmla="*/ 24 w 158"/>
                    <a:gd name="T43" fmla="*/ 153 h 437"/>
                    <a:gd name="T44" fmla="*/ 50 w 158"/>
                    <a:gd name="T45" fmla="*/ 87 h 437"/>
                    <a:gd name="T46" fmla="*/ 69 w 158"/>
                    <a:gd name="T47" fmla="*/ 37 h 437"/>
                    <a:gd name="T48" fmla="*/ 80 w 158"/>
                    <a:gd name="T49" fmla="*/ 11 h 4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8" h="437">
                      <a:moveTo>
                        <a:pt x="80" y="11"/>
                      </a:moveTo>
                      <a:lnTo>
                        <a:pt x="111" y="0"/>
                      </a:lnTo>
                      <a:lnTo>
                        <a:pt x="145" y="3"/>
                      </a:lnTo>
                      <a:lnTo>
                        <a:pt x="158" y="22"/>
                      </a:lnTo>
                      <a:lnTo>
                        <a:pt x="150" y="72"/>
                      </a:lnTo>
                      <a:lnTo>
                        <a:pt x="113" y="88"/>
                      </a:lnTo>
                      <a:lnTo>
                        <a:pt x="69" y="120"/>
                      </a:lnTo>
                      <a:lnTo>
                        <a:pt x="52" y="164"/>
                      </a:lnTo>
                      <a:lnTo>
                        <a:pt x="39" y="205"/>
                      </a:lnTo>
                      <a:lnTo>
                        <a:pt x="35" y="266"/>
                      </a:lnTo>
                      <a:lnTo>
                        <a:pt x="41" y="325"/>
                      </a:lnTo>
                      <a:lnTo>
                        <a:pt x="50" y="349"/>
                      </a:lnTo>
                      <a:lnTo>
                        <a:pt x="63" y="366"/>
                      </a:lnTo>
                      <a:lnTo>
                        <a:pt x="85" y="372"/>
                      </a:lnTo>
                      <a:lnTo>
                        <a:pt x="85" y="399"/>
                      </a:lnTo>
                      <a:lnTo>
                        <a:pt x="52" y="425"/>
                      </a:lnTo>
                      <a:lnTo>
                        <a:pt x="35" y="437"/>
                      </a:lnTo>
                      <a:lnTo>
                        <a:pt x="13" y="420"/>
                      </a:lnTo>
                      <a:lnTo>
                        <a:pt x="0" y="372"/>
                      </a:lnTo>
                      <a:lnTo>
                        <a:pt x="0" y="311"/>
                      </a:lnTo>
                      <a:lnTo>
                        <a:pt x="2" y="233"/>
                      </a:lnTo>
                      <a:lnTo>
                        <a:pt x="24" y="153"/>
                      </a:lnTo>
                      <a:lnTo>
                        <a:pt x="50" y="87"/>
                      </a:lnTo>
                      <a:lnTo>
                        <a:pt x="69" y="37"/>
                      </a:lnTo>
                      <a:lnTo>
                        <a:pt x="8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76" name="Freeform 120"/>
                <p:cNvSpPr>
                  <a:spLocks/>
                </p:cNvSpPr>
                <p:nvPr/>
              </p:nvSpPr>
              <p:spPr bwMode="auto">
                <a:xfrm>
                  <a:off x="3261" y="1607"/>
                  <a:ext cx="271" cy="310"/>
                </a:xfrm>
                <a:custGeom>
                  <a:avLst/>
                  <a:gdLst>
                    <a:gd name="T0" fmla="*/ 142 w 271"/>
                    <a:gd name="T1" fmla="*/ 4 h 310"/>
                    <a:gd name="T2" fmla="*/ 168 w 271"/>
                    <a:gd name="T3" fmla="*/ 0 h 310"/>
                    <a:gd name="T4" fmla="*/ 204 w 271"/>
                    <a:gd name="T5" fmla="*/ 15 h 310"/>
                    <a:gd name="T6" fmla="*/ 245 w 271"/>
                    <a:gd name="T7" fmla="*/ 63 h 310"/>
                    <a:gd name="T8" fmla="*/ 271 w 271"/>
                    <a:gd name="T9" fmla="*/ 134 h 310"/>
                    <a:gd name="T10" fmla="*/ 267 w 271"/>
                    <a:gd name="T11" fmla="*/ 180 h 310"/>
                    <a:gd name="T12" fmla="*/ 259 w 271"/>
                    <a:gd name="T13" fmla="*/ 238 h 310"/>
                    <a:gd name="T14" fmla="*/ 241 w 271"/>
                    <a:gd name="T15" fmla="*/ 278 h 310"/>
                    <a:gd name="T16" fmla="*/ 202 w 271"/>
                    <a:gd name="T17" fmla="*/ 310 h 310"/>
                    <a:gd name="T18" fmla="*/ 161 w 271"/>
                    <a:gd name="T19" fmla="*/ 303 h 310"/>
                    <a:gd name="T20" fmla="*/ 116 w 271"/>
                    <a:gd name="T21" fmla="*/ 271 h 310"/>
                    <a:gd name="T22" fmla="*/ 96 w 271"/>
                    <a:gd name="T23" fmla="*/ 223 h 310"/>
                    <a:gd name="T24" fmla="*/ 79 w 271"/>
                    <a:gd name="T25" fmla="*/ 191 h 310"/>
                    <a:gd name="T26" fmla="*/ 31 w 271"/>
                    <a:gd name="T27" fmla="*/ 212 h 310"/>
                    <a:gd name="T28" fmla="*/ 9 w 271"/>
                    <a:gd name="T29" fmla="*/ 212 h 310"/>
                    <a:gd name="T30" fmla="*/ 0 w 271"/>
                    <a:gd name="T31" fmla="*/ 208 h 310"/>
                    <a:gd name="T32" fmla="*/ 7 w 271"/>
                    <a:gd name="T33" fmla="*/ 191 h 310"/>
                    <a:gd name="T34" fmla="*/ 53 w 271"/>
                    <a:gd name="T35" fmla="*/ 178 h 310"/>
                    <a:gd name="T36" fmla="*/ 76 w 271"/>
                    <a:gd name="T37" fmla="*/ 174 h 310"/>
                    <a:gd name="T38" fmla="*/ 74 w 271"/>
                    <a:gd name="T39" fmla="*/ 137 h 310"/>
                    <a:gd name="T40" fmla="*/ 85 w 271"/>
                    <a:gd name="T41" fmla="*/ 100 h 310"/>
                    <a:gd name="T42" fmla="*/ 96 w 271"/>
                    <a:gd name="T43" fmla="*/ 61 h 310"/>
                    <a:gd name="T44" fmla="*/ 118 w 271"/>
                    <a:gd name="T45" fmla="*/ 18 h 310"/>
                    <a:gd name="T46" fmla="*/ 142 w 271"/>
                    <a:gd name="T47" fmla="*/ 4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71" h="310">
                      <a:moveTo>
                        <a:pt x="142" y="4"/>
                      </a:moveTo>
                      <a:lnTo>
                        <a:pt x="168" y="0"/>
                      </a:lnTo>
                      <a:lnTo>
                        <a:pt x="204" y="15"/>
                      </a:lnTo>
                      <a:lnTo>
                        <a:pt x="245" y="63"/>
                      </a:lnTo>
                      <a:lnTo>
                        <a:pt x="271" y="134"/>
                      </a:lnTo>
                      <a:lnTo>
                        <a:pt x="267" y="180"/>
                      </a:lnTo>
                      <a:lnTo>
                        <a:pt x="259" y="238"/>
                      </a:lnTo>
                      <a:lnTo>
                        <a:pt x="241" y="278"/>
                      </a:lnTo>
                      <a:lnTo>
                        <a:pt x="202" y="310"/>
                      </a:lnTo>
                      <a:lnTo>
                        <a:pt x="161" y="303"/>
                      </a:lnTo>
                      <a:lnTo>
                        <a:pt x="116" y="271"/>
                      </a:lnTo>
                      <a:lnTo>
                        <a:pt x="96" y="223"/>
                      </a:lnTo>
                      <a:lnTo>
                        <a:pt x="79" y="191"/>
                      </a:lnTo>
                      <a:lnTo>
                        <a:pt x="31" y="212"/>
                      </a:lnTo>
                      <a:lnTo>
                        <a:pt x="9" y="212"/>
                      </a:lnTo>
                      <a:lnTo>
                        <a:pt x="0" y="208"/>
                      </a:lnTo>
                      <a:lnTo>
                        <a:pt x="7" y="191"/>
                      </a:lnTo>
                      <a:lnTo>
                        <a:pt x="53" y="178"/>
                      </a:lnTo>
                      <a:lnTo>
                        <a:pt x="76" y="174"/>
                      </a:lnTo>
                      <a:lnTo>
                        <a:pt x="74" y="137"/>
                      </a:lnTo>
                      <a:lnTo>
                        <a:pt x="85" y="100"/>
                      </a:lnTo>
                      <a:lnTo>
                        <a:pt x="96" y="61"/>
                      </a:lnTo>
                      <a:lnTo>
                        <a:pt x="118" y="18"/>
                      </a:lnTo>
                      <a:lnTo>
                        <a:pt x="14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5177" name="Freeform 121"/>
              <p:cNvSpPr>
                <a:spLocks/>
              </p:cNvSpPr>
              <p:nvPr/>
            </p:nvSpPr>
            <p:spPr bwMode="auto">
              <a:xfrm>
                <a:off x="3424" y="1919"/>
                <a:ext cx="275" cy="451"/>
              </a:xfrm>
              <a:custGeom>
                <a:avLst/>
                <a:gdLst>
                  <a:gd name="T0" fmla="*/ 78 w 275"/>
                  <a:gd name="T1" fmla="*/ 17 h 451"/>
                  <a:gd name="T2" fmla="*/ 102 w 275"/>
                  <a:gd name="T3" fmla="*/ 0 h 451"/>
                  <a:gd name="T4" fmla="*/ 163 w 275"/>
                  <a:gd name="T5" fmla="*/ 17 h 451"/>
                  <a:gd name="T6" fmla="*/ 200 w 275"/>
                  <a:gd name="T7" fmla="*/ 60 h 451"/>
                  <a:gd name="T8" fmla="*/ 222 w 275"/>
                  <a:gd name="T9" fmla="*/ 115 h 451"/>
                  <a:gd name="T10" fmla="*/ 250 w 275"/>
                  <a:gd name="T11" fmla="*/ 171 h 451"/>
                  <a:gd name="T12" fmla="*/ 275 w 275"/>
                  <a:gd name="T13" fmla="*/ 232 h 451"/>
                  <a:gd name="T14" fmla="*/ 273 w 275"/>
                  <a:gd name="T15" fmla="*/ 260 h 451"/>
                  <a:gd name="T16" fmla="*/ 252 w 275"/>
                  <a:gd name="T17" fmla="*/ 296 h 451"/>
                  <a:gd name="T18" fmla="*/ 180 w 275"/>
                  <a:gd name="T19" fmla="*/ 355 h 451"/>
                  <a:gd name="T20" fmla="*/ 113 w 275"/>
                  <a:gd name="T21" fmla="*/ 396 h 451"/>
                  <a:gd name="T22" fmla="*/ 111 w 275"/>
                  <a:gd name="T23" fmla="*/ 416 h 451"/>
                  <a:gd name="T24" fmla="*/ 105 w 275"/>
                  <a:gd name="T25" fmla="*/ 427 h 451"/>
                  <a:gd name="T26" fmla="*/ 78 w 275"/>
                  <a:gd name="T27" fmla="*/ 446 h 451"/>
                  <a:gd name="T28" fmla="*/ 46 w 275"/>
                  <a:gd name="T29" fmla="*/ 451 h 451"/>
                  <a:gd name="T30" fmla="*/ 22 w 275"/>
                  <a:gd name="T31" fmla="*/ 438 h 451"/>
                  <a:gd name="T32" fmla="*/ 1 w 275"/>
                  <a:gd name="T33" fmla="*/ 416 h 451"/>
                  <a:gd name="T34" fmla="*/ 0 w 275"/>
                  <a:gd name="T35" fmla="*/ 399 h 451"/>
                  <a:gd name="T36" fmla="*/ 13 w 275"/>
                  <a:gd name="T37" fmla="*/ 390 h 451"/>
                  <a:gd name="T38" fmla="*/ 50 w 275"/>
                  <a:gd name="T39" fmla="*/ 396 h 451"/>
                  <a:gd name="T40" fmla="*/ 83 w 275"/>
                  <a:gd name="T41" fmla="*/ 388 h 451"/>
                  <a:gd name="T42" fmla="*/ 91 w 275"/>
                  <a:gd name="T43" fmla="*/ 377 h 451"/>
                  <a:gd name="T44" fmla="*/ 124 w 275"/>
                  <a:gd name="T45" fmla="*/ 362 h 451"/>
                  <a:gd name="T46" fmla="*/ 180 w 275"/>
                  <a:gd name="T47" fmla="*/ 323 h 451"/>
                  <a:gd name="T48" fmla="*/ 222 w 275"/>
                  <a:gd name="T49" fmla="*/ 290 h 451"/>
                  <a:gd name="T50" fmla="*/ 235 w 275"/>
                  <a:gd name="T51" fmla="*/ 251 h 451"/>
                  <a:gd name="T52" fmla="*/ 222 w 275"/>
                  <a:gd name="T53" fmla="*/ 188 h 451"/>
                  <a:gd name="T54" fmla="*/ 180 w 275"/>
                  <a:gd name="T55" fmla="*/ 121 h 451"/>
                  <a:gd name="T56" fmla="*/ 128 w 275"/>
                  <a:gd name="T57" fmla="*/ 90 h 451"/>
                  <a:gd name="T58" fmla="*/ 91 w 275"/>
                  <a:gd name="T59" fmla="*/ 82 h 451"/>
                  <a:gd name="T60" fmla="*/ 78 w 275"/>
                  <a:gd name="T61" fmla="*/ 51 h 451"/>
                  <a:gd name="T62" fmla="*/ 78 w 275"/>
                  <a:gd name="T63" fmla="*/ 17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5" h="451">
                    <a:moveTo>
                      <a:pt x="78" y="17"/>
                    </a:moveTo>
                    <a:lnTo>
                      <a:pt x="102" y="0"/>
                    </a:lnTo>
                    <a:lnTo>
                      <a:pt x="163" y="17"/>
                    </a:lnTo>
                    <a:lnTo>
                      <a:pt x="200" y="60"/>
                    </a:lnTo>
                    <a:lnTo>
                      <a:pt x="222" y="115"/>
                    </a:lnTo>
                    <a:lnTo>
                      <a:pt x="250" y="171"/>
                    </a:lnTo>
                    <a:lnTo>
                      <a:pt x="275" y="232"/>
                    </a:lnTo>
                    <a:lnTo>
                      <a:pt x="273" y="260"/>
                    </a:lnTo>
                    <a:lnTo>
                      <a:pt x="252" y="296"/>
                    </a:lnTo>
                    <a:lnTo>
                      <a:pt x="180" y="355"/>
                    </a:lnTo>
                    <a:lnTo>
                      <a:pt x="113" y="396"/>
                    </a:lnTo>
                    <a:lnTo>
                      <a:pt x="111" y="416"/>
                    </a:lnTo>
                    <a:lnTo>
                      <a:pt x="105" y="427"/>
                    </a:lnTo>
                    <a:lnTo>
                      <a:pt x="78" y="446"/>
                    </a:lnTo>
                    <a:lnTo>
                      <a:pt x="46" y="451"/>
                    </a:lnTo>
                    <a:lnTo>
                      <a:pt x="22" y="438"/>
                    </a:lnTo>
                    <a:lnTo>
                      <a:pt x="1" y="416"/>
                    </a:lnTo>
                    <a:lnTo>
                      <a:pt x="0" y="399"/>
                    </a:lnTo>
                    <a:lnTo>
                      <a:pt x="13" y="390"/>
                    </a:lnTo>
                    <a:lnTo>
                      <a:pt x="50" y="396"/>
                    </a:lnTo>
                    <a:lnTo>
                      <a:pt x="83" y="388"/>
                    </a:lnTo>
                    <a:lnTo>
                      <a:pt x="91" y="377"/>
                    </a:lnTo>
                    <a:lnTo>
                      <a:pt x="124" y="362"/>
                    </a:lnTo>
                    <a:lnTo>
                      <a:pt x="180" y="323"/>
                    </a:lnTo>
                    <a:lnTo>
                      <a:pt x="222" y="290"/>
                    </a:lnTo>
                    <a:lnTo>
                      <a:pt x="235" y="251"/>
                    </a:lnTo>
                    <a:lnTo>
                      <a:pt x="222" y="188"/>
                    </a:lnTo>
                    <a:lnTo>
                      <a:pt x="180" y="121"/>
                    </a:lnTo>
                    <a:lnTo>
                      <a:pt x="128" y="90"/>
                    </a:lnTo>
                    <a:lnTo>
                      <a:pt x="91" y="82"/>
                    </a:lnTo>
                    <a:lnTo>
                      <a:pt x="78" y="51"/>
                    </a:lnTo>
                    <a:lnTo>
                      <a:pt x="78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5178" name="Group 122"/>
            <p:cNvGrpSpPr>
              <a:grpSpLocks/>
            </p:cNvGrpSpPr>
            <p:nvPr/>
          </p:nvGrpSpPr>
          <p:grpSpPr bwMode="auto">
            <a:xfrm>
              <a:off x="4348" y="2464"/>
              <a:ext cx="392" cy="694"/>
              <a:chOff x="975" y="1464"/>
              <a:chExt cx="799" cy="1421"/>
            </a:xfrm>
          </p:grpSpPr>
          <p:grpSp>
            <p:nvGrpSpPr>
              <p:cNvPr id="45179" name="Group 123"/>
              <p:cNvGrpSpPr>
                <a:grpSpLocks/>
              </p:cNvGrpSpPr>
              <p:nvPr/>
            </p:nvGrpSpPr>
            <p:grpSpPr bwMode="auto">
              <a:xfrm>
                <a:off x="975" y="1464"/>
                <a:ext cx="717" cy="1421"/>
                <a:chOff x="975" y="1464"/>
                <a:chExt cx="717" cy="1421"/>
              </a:xfrm>
            </p:grpSpPr>
            <p:sp>
              <p:nvSpPr>
                <p:cNvPr id="45180" name="Freeform 124"/>
                <p:cNvSpPr>
                  <a:spLocks/>
                </p:cNvSpPr>
                <p:nvPr/>
              </p:nvSpPr>
              <p:spPr bwMode="auto">
                <a:xfrm>
                  <a:off x="1303" y="1464"/>
                  <a:ext cx="295" cy="315"/>
                </a:xfrm>
                <a:custGeom>
                  <a:avLst/>
                  <a:gdLst>
                    <a:gd name="T0" fmla="*/ 99 w 295"/>
                    <a:gd name="T1" fmla="*/ 150 h 315"/>
                    <a:gd name="T2" fmla="*/ 93 w 295"/>
                    <a:gd name="T3" fmla="*/ 105 h 315"/>
                    <a:gd name="T4" fmla="*/ 93 w 295"/>
                    <a:gd name="T5" fmla="*/ 61 h 315"/>
                    <a:gd name="T6" fmla="*/ 106 w 295"/>
                    <a:gd name="T7" fmla="*/ 25 h 315"/>
                    <a:gd name="T8" fmla="*/ 134 w 295"/>
                    <a:gd name="T9" fmla="*/ 9 h 315"/>
                    <a:gd name="T10" fmla="*/ 173 w 295"/>
                    <a:gd name="T11" fmla="*/ 0 h 315"/>
                    <a:gd name="T12" fmla="*/ 221 w 295"/>
                    <a:gd name="T13" fmla="*/ 16 h 315"/>
                    <a:gd name="T14" fmla="*/ 256 w 295"/>
                    <a:gd name="T15" fmla="*/ 64 h 315"/>
                    <a:gd name="T16" fmla="*/ 284 w 295"/>
                    <a:gd name="T17" fmla="*/ 137 h 315"/>
                    <a:gd name="T18" fmla="*/ 294 w 295"/>
                    <a:gd name="T19" fmla="*/ 192 h 315"/>
                    <a:gd name="T20" fmla="*/ 295 w 295"/>
                    <a:gd name="T21" fmla="*/ 261 h 315"/>
                    <a:gd name="T22" fmla="*/ 279 w 295"/>
                    <a:gd name="T23" fmla="*/ 298 h 315"/>
                    <a:gd name="T24" fmla="*/ 255 w 295"/>
                    <a:gd name="T25" fmla="*/ 315 h 315"/>
                    <a:gd name="T26" fmla="*/ 206 w 295"/>
                    <a:gd name="T27" fmla="*/ 315 h 315"/>
                    <a:gd name="T28" fmla="*/ 171 w 295"/>
                    <a:gd name="T29" fmla="*/ 292 h 315"/>
                    <a:gd name="T30" fmla="*/ 138 w 295"/>
                    <a:gd name="T31" fmla="*/ 244 h 315"/>
                    <a:gd name="T32" fmla="*/ 112 w 295"/>
                    <a:gd name="T33" fmla="*/ 205 h 315"/>
                    <a:gd name="T34" fmla="*/ 10 w 295"/>
                    <a:gd name="T35" fmla="*/ 194 h 315"/>
                    <a:gd name="T36" fmla="*/ 0 w 295"/>
                    <a:gd name="T37" fmla="*/ 177 h 315"/>
                    <a:gd name="T38" fmla="*/ 4 w 295"/>
                    <a:gd name="T39" fmla="*/ 166 h 315"/>
                    <a:gd name="T40" fmla="*/ 104 w 295"/>
                    <a:gd name="T41" fmla="*/ 164 h 315"/>
                    <a:gd name="T42" fmla="*/ 99 w 295"/>
                    <a:gd name="T43" fmla="*/ 150 h 3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95" h="315">
                      <a:moveTo>
                        <a:pt x="99" y="150"/>
                      </a:moveTo>
                      <a:lnTo>
                        <a:pt x="93" y="105"/>
                      </a:lnTo>
                      <a:lnTo>
                        <a:pt x="93" y="61"/>
                      </a:lnTo>
                      <a:lnTo>
                        <a:pt x="106" y="25"/>
                      </a:lnTo>
                      <a:lnTo>
                        <a:pt x="134" y="9"/>
                      </a:lnTo>
                      <a:lnTo>
                        <a:pt x="173" y="0"/>
                      </a:lnTo>
                      <a:lnTo>
                        <a:pt x="221" y="16"/>
                      </a:lnTo>
                      <a:lnTo>
                        <a:pt x="256" y="64"/>
                      </a:lnTo>
                      <a:lnTo>
                        <a:pt x="284" y="137"/>
                      </a:lnTo>
                      <a:lnTo>
                        <a:pt x="294" y="192"/>
                      </a:lnTo>
                      <a:lnTo>
                        <a:pt x="295" y="261"/>
                      </a:lnTo>
                      <a:lnTo>
                        <a:pt x="279" y="298"/>
                      </a:lnTo>
                      <a:lnTo>
                        <a:pt x="255" y="315"/>
                      </a:lnTo>
                      <a:lnTo>
                        <a:pt x="206" y="315"/>
                      </a:lnTo>
                      <a:lnTo>
                        <a:pt x="171" y="292"/>
                      </a:lnTo>
                      <a:lnTo>
                        <a:pt x="138" y="244"/>
                      </a:lnTo>
                      <a:lnTo>
                        <a:pt x="112" y="205"/>
                      </a:lnTo>
                      <a:lnTo>
                        <a:pt x="10" y="194"/>
                      </a:lnTo>
                      <a:lnTo>
                        <a:pt x="0" y="177"/>
                      </a:lnTo>
                      <a:lnTo>
                        <a:pt x="4" y="166"/>
                      </a:lnTo>
                      <a:lnTo>
                        <a:pt x="104" y="164"/>
                      </a:lnTo>
                      <a:lnTo>
                        <a:pt x="99" y="1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81" name="Freeform 125"/>
                <p:cNvSpPr>
                  <a:spLocks/>
                </p:cNvSpPr>
                <p:nvPr/>
              </p:nvSpPr>
              <p:spPr bwMode="auto">
                <a:xfrm>
                  <a:off x="975" y="1697"/>
                  <a:ext cx="578" cy="209"/>
                </a:xfrm>
                <a:custGeom>
                  <a:avLst/>
                  <a:gdLst>
                    <a:gd name="T0" fmla="*/ 576 w 578"/>
                    <a:gd name="T1" fmla="*/ 176 h 209"/>
                    <a:gd name="T2" fmla="*/ 500 w 578"/>
                    <a:gd name="T3" fmla="*/ 150 h 209"/>
                    <a:gd name="T4" fmla="*/ 471 w 578"/>
                    <a:gd name="T5" fmla="*/ 143 h 209"/>
                    <a:gd name="T6" fmla="*/ 383 w 578"/>
                    <a:gd name="T7" fmla="*/ 121 h 209"/>
                    <a:gd name="T8" fmla="*/ 209 w 578"/>
                    <a:gd name="T9" fmla="*/ 71 h 209"/>
                    <a:gd name="T10" fmla="*/ 94 w 578"/>
                    <a:gd name="T11" fmla="*/ 37 h 209"/>
                    <a:gd name="T12" fmla="*/ 17 w 578"/>
                    <a:gd name="T13" fmla="*/ 0 h 209"/>
                    <a:gd name="T14" fmla="*/ 0 w 578"/>
                    <a:gd name="T15" fmla="*/ 10 h 209"/>
                    <a:gd name="T16" fmla="*/ 11 w 578"/>
                    <a:gd name="T17" fmla="*/ 26 h 209"/>
                    <a:gd name="T18" fmla="*/ 67 w 578"/>
                    <a:gd name="T19" fmla="*/ 54 h 209"/>
                    <a:gd name="T20" fmla="*/ 104 w 578"/>
                    <a:gd name="T21" fmla="*/ 61 h 209"/>
                    <a:gd name="T22" fmla="*/ 89 w 578"/>
                    <a:gd name="T23" fmla="*/ 78 h 209"/>
                    <a:gd name="T24" fmla="*/ 94 w 578"/>
                    <a:gd name="T25" fmla="*/ 104 h 209"/>
                    <a:gd name="T26" fmla="*/ 139 w 578"/>
                    <a:gd name="T27" fmla="*/ 134 h 209"/>
                    <a:gd name="T28" fmla="*/ 187 w 578"/>
                    <a:gd name="T29" fmla="*/ 145 h 209"/>
                    <a:gd name="T30" fmla="*/ 215 w 578"/>
                    <a:gd name="T31" fmla="*/ 126 h 209"/>
                    <a:gd name="T32" fmla="*/ 226 w 578"/>
                    <a:gd name="T33" fmla="*/ 100 h 209"/>
                    <a:gd name="T34" fmla="*/ 289 w 578"/>
                    <a:gd name="T35" fmla="*/ 111 h 209"/>
                    <a:gd name="T36" fmla="*/ 350 w 578"/>
                    <a:gd name="T37" fmla="*/ 137 h 209"/>
                    <a:gd name="T38" fmla="*/ 422 w 578"/>
                    <a:gd name="T39" fmla="*/ 161 h 209"/>
                    <a:gd name="T40" fmla="*/ 476 w 578"/>
                    <a:gd name="T41" fmla="*/ 187 h 209"/>
                    <a:gd name="T42" fmla="*/ 532 w 578"/>
                    <a:gd name="T43" fmla="*/ 206 h 209"/>
                    <a:gd name="T44" fmla="*/ 561 w 578"/>
                    <a:gd name="T45" fmla="*/ 209 h 209"/>
                    <a:gd name="T46" fmla="*/ 578 w 578"/>
                    <a:gd name="T47" fmla="*/ 195 h 209"/>
                    <a:gd name="T48" fmla="*/ 576 w 578"/>
                    <a:gd name="T49" fmla="*/ 176 h 2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78" h="209">
                      <a:moveTo>
                        <a:pt x="576" y="176"/>
                      </a:moveTo>
                      <a:lnTo>
                        <a:pt x="500" y="150"/>
                      </a:lnTo>
                      <a:lnTo>
                        <a:pt x="471" y="143"/>
                      </a:lnTo>
                      <a:lnTo>
                        <a:pt x="383" y="121"/>
                      </a:lnTo>
                      <a:lnTo>
                        <a:pt x="209" y="71"/>
                      </a:lnTo>
                      <a:lnTo>
                        <a:pt x="94" y="37"/>
                      </a:lnTo>
                      <a:lnTo>
                        <a:pt x="17" y="0"/>
                      </a:lnTo>
                      <a:lnTo>
                        <a:pt x="0" y="10"/>
                      </a:lnTo>
                      <a:lnTo>
                        <a:pt x="11" y="26"/>
                      </a:lnTo>
                      <a:lnTo>
                        <a:pt x="67" y="54"/>
                      </a:lnTo>
                      <a:lnTo>
                        <a:pt x="104" y="61"/>
                      </a:lnTo>
                      <a:lnTo>
                        <a:pt x="89" y="78"/>
                      </a:lnTo>
                      <a:lnTo>
                        <a:pt x="94" y="104"/>
                      </a:lnTo>
                      <a:lnTo>
                        <a:pt x="139" y="134"/>
                      </a:lnTo>
                      <a:lnTo>
                        <a:pt x="187" y="145"/>
                      </a:lnTo>
                      <a:lnTo>
                        <a:pt x="215" y="126"/>
                      </a:lnTo>
                      <a:lnTo>
                        <a:pt x="226" y="100"/>
                      </a:lnTo>
                      <a:lnTo>
                        <a:pt x="289" y="111"/>
                      </a:lnTo>
                      <a:lnTo>
                        <a:pt x="350" y="137"/>
                      </a:lnTo>
                      <a:lnTo>
                        <a:pt x="422" y="161"/>
                      </a:lnTo>
                      <a:lnTo>
                        <a:pt x="476" y="187"/>
                      </a:lnTo>
                      <a:lnTo>
                        <a:pt x="532" y="206"/>
                      </a:lnTo>
                      <a:lnTo>
                        <a:pt x="561" y="209"/>
                      </a:lnTo>
                      <a:lnTo>
                        <a:pt x="578" y="195"/>
                      </a:lnTo>
                      <a:lnTo>
                        <a:pt x="576" y="1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82" name="Freeform 126"/>
                <p:cNvSpPr>
                  <a:spLocks/>
                </p:cNvSpPr>
                <p:nvPr/>
              </p:nvSpPr>
              <p:spPr bwMode="auto">
                <a:xfrm>
                  <a:off x="1501" y="1802"/>
                  <a:ext cx="191" cy="606"/>
                </a:xfrm>
                <a:custGeom>
                  <a:avLst/>
                  <a:gdLst>
                    <a:gd name="T0" fmla="*/ 28 w 191"/>
                    <a:gd name="T1" fmla="*/ 30 h 606"/>
                    <a:gd name="T2" fmla="*/ 41 w 191"/>
                    <a:gd name="T3" fmla="*/ 7 h 606"/>
                    <a:gd name="T4" fmla="*/ 75 w 191"/>
                    <a:gd name="T5" fmla="*/ 0 h 606"/>
                    <a:gd name="T6" fmla="*/ 117 w 191"/>
                    <a:gd name="T7" fmla="*/ 22 h 606"/>
                    <a:gd name="T8" fmla="*/ 156 w 191"/>
                    <a:gd name="T9" fmla="*/ 94 h 606"/>
                    <a:gd name="T10" fmla="*/ 173 w 191"/>
                    <a:gd name="T11" fmla="*/ 150 h 606"/>
                    <a:gd name="T12" fmla="*/ 186 w 191"/>
                    <a:gd name="T13" fmla="*/ 217 h 606"/>
                    <a:gd name="T14" fmla="*/ 191 w 191"/>
                    <a:gd name="T15" fmla="*/ 308 h 606"/>
                    <a:gd name="T16" fmla="*/ 190 w 191"/>
                    <a:gd name="T17" fmla="*/ 389 h 606"/>
                    <a:gd name="T18" fmla="*/ 186 w 191"/>
                    <a:gd name="T19" fmla="*/ 485 h 606"/>
                    <a:gd name="T20" fmla="*/ 180 w 191"/>
                    <a:gd name="T21" fmla="*/ 558 h 606"/>
                    <a:gd name="T22" fmla="*/ 164 w 191"/>
                    <a:gd name="T23" fmla="*/ 589 h 606"/>
                    <a:gd name="T24" fmla="*/ 136 w 191"/>
                    <a:gd name="T25" fmla="*/ 600 h 606"/>
                    <a:gd name="T26" fmla="*/ 102 w 191"/>
                    <a:gd name="T27" fmla="*/ 606 h 606"/>
                    <a:gd name="T28" fmla="*/ 58 w 191"/>
                    <a:gd name="T29" fmla="*/ 595 h 606"/>
                    <a:gd name="T30" fmla="*/ 25 w 191"/>
                    <a:gd name="T31" fmla="*/ 580 h 606"/>
                    <a:gd name="T32" fmla="*/ 8 w 191"/>
                    <a:gd name="T33" fmla="*/ 547 h 606"/>
                    <a:gd name="T34" fmla="*/ 0 w 191"/>
                    <a:gd name="T35" fmla="*/ 485 h 606"/>
                    <a:gd name="T36" fmla="*/ 2 w 191"/>
                    <a:gd name="T37" fmla="*/ 411 h 606"/>
                    <a:gd name="T38" fmla="*/ 19 w 191"/>
                    <a:gd name="T39" fmla="*/ 361 h 606"/>
                    <a:gd name="T40" fmla="*/ 25 w 191"/>
                    <a:gd name="T41" fmla="*/ 283 h 606"/>
                    <a:gd name="T42" fmla="*/ 23 w 191"/>
                    <a:gd name="T43" fmla="*/ 245 h 606"/>
                    <a:gd name="T44" fmla="*/ 13 w 191"/>
                    <a:gd name="T45" fmla="*/ 200 h 606"/>
                    <a:gd name="T46" fmla="*/ 6 w 191"/>
                    <a:gd name="T47" fmla="*/ 156 h 606"/>
                    <a:gd name="T48" fmla="*/ 2 w 191"/>
                    <a:gd name="T49" fmla="*/ 102 h 606"/>
                    <a:gd name="T50" fmla="*/ 2 w 191"/>
                    <a:gd name="T51" fmla="*/ 63 h 606"/>
                    <a:gd name="T52" fmla="*/ 17 w 191"/>
                    <a:gd name="T53" fmla="*/ 41 h 606"/>
                    <a:gd name="T54" fmla="*/ 28 w 191"/>
                    <a:gd name="T55" fmla="*/ 30 h 6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91" h="606">
                      <a:moveTo>
                        <a:pt x="28" y="30"/>
                      </a:moveTo>
                      <a:lnTo>
                        <a:pt x="41" y="7"/>
                      </a:lnTo>
                      <a:lnTo>
                        <a:pt x="75" y="0"/>
                      </a:lnTo>
                      <a:lnTo>
                        <a:pt x="117" y="22"/>
                      </a:lnTo>
                      <a:lnTo>
                        <a:pt x="156" y="94"/>
                      </a:lnTo>
                      <a:lnTo>
                        <a:pt x="173" y="150"/>
                      </a:lnTo>
                      <a:lnTo>
                        <a:pt x="186" y="217"/>
                      </a:lnTo>
                      <a:lnTo>
                        <a:pt x="191" y="308"/>
                      </a:lnTo>
                      <a:lnTo>
                        <a:pt x="190" y="389"/>
                      </a:lnTo>
                      <a:lnTo>
                        <a:pt x="186" y="485"/>
                      </a:lnTo>
                      <a:lnTo>
                        <a:pt x="180" y="558"/>
                      </a:lnTo>
                      <a:lnTo>
                        <a:pt x="164" y="589"/>
                      </a:lnTo>
                      <a:lnTo>
                        <a:pt x="136" y="600"/>
                      </a:lnTo>
                      <a:lnTo>
                        <a:pt x="102" y="606"/>
                      </a:lnTo>
                      <a:lnTo>
                        <a:pt x="58" y="595"/>
                      </a:lnTo>
                      <a:lnTo>
                        <a:pt x="25" y="580"/>
                      </a:lnTo>
                      <a:lnTo>
                        <a:pt x="8" y="547"/>
                      </a:lnTo>
                      <a:lnTo>
                        <a:pt x="0" y="485"/>
                      </a:lnTo>
                      <a:lnTo>
                        <a:pt x="2" y="411"/>
                      </a:lnTo>
                      <a:lnTo>
                        <a:pt x="19" y="361"/>
                      </a:lnTo>
                      <a:lnTo>
                        <a:pt x="25" y="283"/>
                      </a:lnTo>
                      <a:lnTo>
                        <a:pt x="23" y="245"/>
                      </a:lnTo>
                      <a:lnTo>
                        <a:pt x="13" y="200"/>
                      </a:lnTo>
                      <a:lnTo>
                        <a:pt x="6" y="156"/>
                      </a:lnTo>
                      <a:lnTo>
                        <a:pt x="2" y="102"/>
                      </a:lnTo>
                      <a:lnTo>
                        <a:pt x="2" y="63"/>
                      </a:lnTo>
                      <a:lnTo>
                        <a:pt x="17" y="41"/>
                      </a:lnTo>
                      <a:lnTo>
                        <a:pt x="28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83" name="Freeform 127"/>
                <p:cNvSpPr>
                  <a:spLocks/>
                </p:cNvSpPr>
                <p:nvPr/>
              </p:nvSpPr>
              <p:spPr bwMode="auto">
                <a:xfrm>
                  <a:off x="1442" y="2307"/>
                  <a:ext cx="244" cy="578"/>
                </a:xfrm>
                <a:custGeom>
                  <a:avLst/>
                  <a:gdLst>
                    <a:gd name="T0" fmla="*/ 153 w 244"/>
                    <a:gd name="T1" fmla="*/ 0 h 578"/>
                    <a:gd name="T2" fmla="*/ 198 w 244"/>
                    <a:gd name="T3" fmla="*/ 11 h 578"/>
                    <a:gd name="T4" fmla="*/ 205 w 244"/>
                    <a:gd name="T5" fmla="*/ 46 h 578"/>
                    <a:gd name="T6" fmla="*/ 209 w 244"/>
                    <a:gd name="T7" fmla="*/ 111 h 578"/>
                    <a:gd name="T8" fmla="*/ 198 w 244"/>
                    <a:gd name="T9" fmla="*/ 189 h 578"/>
                    <a:gd name="T10" fmla="*/ 189 w 244"/>
                    <a:gd name="T11" fmla="*/ 274 h 578"/>
                    <a:gd name="T12" fmla="*/ 181 w 244"/>
                    <a:gd name="T13" fmla="*/ 369 h 578"/>
                    <a:gd name="T14" fmla="*/ 187 w 244"/>
                    <a:gd name="T15" fmla="*/ 417 h 578"/>
                    <a:gd name="T16" fmla="*/ 200 w 244"/>
                    <a:gd name="T17" fmla="*/ 463 h 578"/>
                    <a:gd name="T18" fmla="*/ 231 w 244"/>
                    <a:gd name="T19" fmla="*/ 506 h 578"/>
                    <a:gd name="T20" fmla="*/ 244 w 244"/>
                    <a:gd name="T21" fmla="*/ 524 h 578"/>
                    <a:gd name="T22" fmla="*/ 238 w 244"/>
                    <a:gd name="T23" fmla="*/ 541 h 578"/>
                    <a:gd name="T24" fmla="*/ 203 w 244"/>
                    <a:gd name="T25" fmla="*/ 541 h 578"/>
                    <a:gd name="T26" fmla="*/ 150 w 244"/>
                    <a:gd name="T27" fmla="*/ 550 h 578"/>
                    <a:gd name="T28" fmla="*/ 78 w 244"/>
                    <a:gd name="T29" fmla="*/ 569 h 578"/>
                    <a:gd name="T30" fmla="*/ 33 w 244"/>
                    <a:gd name="T31" fmla="*/ 578 h 578"/>
                    <a:gd name="T32" fmla="*/ 6 w 244"/>
                    <a:gd name="T33" fmla="*/ 558 h 578"/>
                    <a:gd name="T34" fmla="*/ 0 w 244"/>
                    <a:gd name="T35" fmla="*/ 528 h 578"/>
                    <a:gd name="T36" fmla="*/ 33 w 244"/>
                    <a:gd name="T37" fmla="*/ 519 h 578"/>
                    <a:gd name="T38" fmla="*/ 92 w 244"/>
                    <a:gd name="T39" fmla="*/ 517 h 578"/>
                    <a:gd name="T40" fmla="*/ 159 w 244"/>
                    <a:gd name="T41" fmla="*/ 517 h 578"/>
                    <a:gd name="T42" fmla="*/ 209 w 244"/>
                    <a:gd name="T43" fmla="*/ 519 h 578"/>
                    <a:gd name="T44" fmla="*/ 205 w 244"/>
                    <a:gd name="T45" fmla="*/ 511 h 578"/>
                    <a:gd name="T46" fmla="*/ 183 w 244"/>
                    <a:gd name="T47" fmla="*/ 489 h 578"/>
                    <a:gd name="T48" fmla="*/ 165 w 244"/>
                    <a:gd name="T49" fmla="*/ 450 h 578"/>
                    <a:gd name="T50" fmla="*/ 150 w 244"/>
                    <a:gd name="T51" fmla="*/ 400 h 578"/>
                    <a:gd name="T52" fmla="*/ 150 w 244"/>
                    <a:gd name="T53" fmla="*/ 367 h 578"/>
                    <a:gd name="T54" fmla="*/ 159 w 244"/>
                    <a:gd name="T55" fmla="*/ 267 h 578"/>
                    <a:gd name="T56" fmla="*/ 159 w 244"/>
                    <a:gd name="T57" fmla="*/ 195 h 578"/>
                    <a:gd name="T58" fmla="*/ 153 w 244"/>
                    <a:gd name="T59" fmla="*/ 117 h 578"/>
                    <a:gd name="T60" fmla="*/ 142 w 244"/>
                    <a:gd name="T61" fmla="*/ 80 h 578"/>
                    <a:gd name="T62" fmla="*/ 133 w 244"/>
                    <a:gd name="T63" fmla="*/ 33 h 578"/>
                    <a:gd name="T64" fmla="*/ 148 w 244"/>
                    <a:gd name="T65" fmla="*/ 11 h 578"/>
                    <a:gd name="T66" fmla="*/ 153 w 244"/>
                    <a:gd name="T67" fmla="*/ 0 h 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244" h="578">
                      <a:moveTo>
                        <a:pt x="153" y="0"/>
                      </a:moveTo>
                      <a:lnTo>
                        <a:pt x="198" y="11"/>
                      </a:lnTo>
                      <a:lnTo>
                        <a:pt x="205" y="46"/>
                      </a:lnTo>
                      <a:lnTo>
                        <a:pt x="209" y="111"/>
                      </a:lnTo>
                      <a:lnTo>
                        <a:pt x="198" y="189"/>
                      </a:lnTo>
                      <a:lnTo>
                        <a:pt x="189" y="274"/>
                      </a:lnTo>
                      <a:lnTo>
                        <a:pt x="181" y="369"/>
                      </a:lnTo>
                      <a:lnTo>
                        <a:pt x="187" y="417"/>
                      </a:lnTo>
                      <a:lnTo>
                        <a:pt x="200" y="463"/>
                      </a:lnTo>
                      <a:lnTo>
                        <a:pt x="231" y="506"/>
                      </a:lnTo>
                      <a:lnTo>
                        <a:pt x="244" y="524"/>
                      </a:lnTo>
                      <a:lnTo>
                        <a:pt x="238" y="541"/>
                      </a:lnTo>
                      <a:lnTo>
                        <a:pt x="203" y="541"/>
                      </a:lnTo>
                      <a:lnTo>
                        <a:pt x="150" y="550"/>
                      </a:lnTo>
                      <a:lnTo>
                        <a:pt x="78" y="569"/>
                      </a:lnTo>
                      <a:lnTo>
                        <a:pt x="33" y="578"/>
                      </a:lnTo>
                      <a:lnTo>
                        <a:pt x="6" y="558"/>
                      </a:lnTo>
                      <a:lnTo>
                        <a:pt x="0" y="528"/>
                      </a:lnTo>
                      <a:lnTo>
                        <a:pt x="33" y="519"/>
                      </a:lnTo>
                      <a:lnTo>
                        <a:pt x="92" y="517"/>
                      </a:lnTo>
                      <a:lnTo>
                        <a:pt x="159" y="517"/>
                      </a:lnTo>
                      <a:lnTo>
                        <a:pt x="209" y="519"/>
                      </a:lnTo>
                      <a:lnTo>
                        <a:pt x="205" y="511"/>
                      </a:lnTo>
                      <a:lnTo>
                        <a:pt x="183" y="489"/>
                      </a:lnTo>
                      <a:lnTo>
                        <a:pt x="165" y="450"/>
                      </a:lnTo>
                      <a:lnTo>
                        <a:pt x="150" y="400"/>
                      </a:lnTo>
                      <a:lnTo>
                        <a:pt x="150" y="367"/>
                      </a:lnTo>
                      <a:lnTo>
                        <a:pt x="159" y="267"/>
                      </a:lnTo>
                      <a:lnTo>
                        <a:pt x="159" y="195"/>
                      </a:lnTo>
                      <a:lnTo>
                        <a:pt x="153" y="117"/>
                      </a:lnTo>
                      <a:lnTo>
                        <a:pt x="142" y="80"/>
                      </a:lnTo>
                      <a:lnTo>
                        <a:pt x="133" y="33"/>
                      </a:lnTo>
                      <a:lnTo>
                        <a:pt x="148" y="11"/>
                      </a:lnTo>
                      <a:lnTo>
                        <a:pt x="15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184" name="Freeform 128"/>
                <p:cNvSpPr>
                  <a:spLocks/>
                </p:cNvSpPr>
                <p:nvPr/>
              </p:nvSpPr>
              <p:spPr bwMode="auto">
                <a:xfrm>
                  <a:off x="1344" y="2233"/>
                  <a:ext cx="244" cy="566"/>
                </a:xfrm>
                <a:custGeom>
                  <a:avLst/>
                  <a:gdLst>
                    <a:gd name="T0" fmla="*/ 190 w 244"/>
                    <a:gd name="T1" fmla="*/ 0 h 566"/>
                    <a:gd name="T2" fmla="*/ 233 w 244"/>
                    <a:gd name="T3" fmla="*/ 13 h 566"/>
                    <a:gd name="T4" fmla="*/ 238 w 244"/>
                    <a:gd name="T5" fmla="*/ 48 h 566"/>
                    <a:gd name="T6" fmla="*/ 238 w 244"/>
                    <a:gd name="T7" fmla="*/ 115 h 566"/>
                    <a:gd name="T8" fmla="*/ 222 w 244"/>
                    <a:gd name="T9" fmla="*/ 191 h 566"/>
                    <a:gd name="T10" fmla="*/ 205 w 244"/>
                    <a:gd name="T11" fmla="*/ 276 h 566"/>
                    <a:gd name="T12" fmla="*/ 192 w 244"/>
                    <a:gd name="T13" fmla="*/ 368 h 566"/>
                    <a:gd name="T14" fmla="*/ 194 w 244"/>
                    <a:gd name="T15" fmla="*/ 416 h 566"/>
                    <a:gd name="T16" fmla="*/ 203 w 244"/>
                    <a:gd name="T17" fmla="*/ 464 h 566"/>
                    <a:gd name="T18" fmla="*/ 233 w 244"/>
                    <a:gd name="T19" fmla="*/ 509 h 566"/>
                    <a:gd name="T20" fmla="*/ 244 w 244"/>
                    <a:gd name="T21" fmla="*/ 527 h 566"/>
                    <a:gd name="T22" fmla="*/ 237 w 244"/>
                    <a:gd name="T23" fmla="*/ 544 h 566"/>
                    <a:gd name="T24" fmla="*/ 201 w 244"/>
                    <a:gd name="T25" fmla="*/ 542 h 566"/>
                    <a:gd name="T26" fmla="*/ 148 w 244"/>
                    <a:gd name="T27" fmla="*/ 548 h 566"/>
                    <a:gd name="T28" fmla="*/ 76 w 244"/>
                    <a:gd name="T29" fmla="*/ 560 h 566"/>
                    <a:gd name="T30" fmla="*/ 30 w 244"/>
                    <a:gd name="T31" fmla="*/ 566 h 566"/>
                    <a:gd name="T32" fmla="*/ 4 w 244"/>
                    <a:gd name="T33" fmla="*/ 544 h 566"/>
                    <a:gd name="T34" fmla="*/ 0 w 244"/>
                    <a:gd name="T35" fmla="*/ 514 h 566"/>
                    <a:gd name="T36" fmla="*/ 33 w 244"/>
                    <a:gd name="T37" fmla="*/ 507 h 566"/>
                    <a:gd name="T38" fmla="*/ 92 w 244"/>
                    <a:gd name="T39" fmla="*/ 511 h 566"/>
                    <a:gd name="T40" fmla="*/ 159 w 244"/>
                    <a:gd name="T41" fmla="*/ 514 h 566"/>
                    <a:gd name="T42" fmla="*/ 209 w 244"/>
                    <a:gd name="T43" fmla="*/ 520 h 566"/>
                    <a:gd name="T44" fmla="*/ 207 w 244"/>
                    <a:gd name="T45" fmla="*/ 512 h 566"/>
                    <a:gd name="T46" fmla="*/ 185 w 244"/>
                    <a:gd name="T47" fmla="*/ 488 h 566"/>
                    <a:gd name="T48" fmla="*/ 170 w 244"/>
                    <a:gd name="T49" fmla="*/ 448 h 566"/>
                    <a:gd name="T50" fmla="*/ 159 w 244"/>
                    <a:gd name="T51" fmla="*/ 398 h 566"/>
                    <a:gd name="T52" fmla="*/ 161 w 244"/>
                    <a:gd name="T53" fmla="*/ 364 h 566"/>
                    <a:gd name="T54" fmla="*/ 177 w 244"/>
                    <a:gd name="T55" fmla="*/ 265 h 566"/>
                    <a:gd name="T56" fmla="*/ 183 w 244"/>
                    <a:gd name="T57" fmla="*/ 194 h 566"/>
                    <a:gd name="T58" fmla="*/ 181 w 244"/>
                    <a:gd name="T59" fmla="*/ 115 h 566"/>
                    <a:gd name="T60" fmla="*/ 174 w 244"/>
                    <a:gd name="T61" fmla="*/ 78 h 566"/>
                    <a:gd name="T62" fmla="*/ 168 w 244"/>
                    <a:gd name="T63" fmla="*/ 31 h 566"/>
                    <a:gd name="T64" fmla="*/ 183 w 244"/>
                    <a:gd name="T65" fmla="*/ 9 h 566"/>
                    <a:gd name="T66" fmla="*/ 190 w 244"/>
                    <a:gd name="T67" fmla="*/ 0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244" h="566">
                      <a:moveTo>
                        <a:pt x="190" y="0"/>
                      </a:moveTo>
                      <a:lnTo>
                        <a:pt x="233" y="13"/>
                      </a:lnTo>
                      <a:lnTo>
                        <a:pt x="238" y="48"/>
                      </a:lnTo>
                      <a:lnTo>
                        <a:pt x="238" y="115"/>
                      </a:lnTo>
                      <a:lnTo>
                        <a:pt x="222" y="191"/>
                      </a:lnTo>
                      <a:lnTo>
                        <a:pt x="205" y="276"/>
                      </a:lnTo>
                      <a:lnTo>
                        <a:pt x="192" y="368"/>
                      </a:lnTo>
                      <a:lnTo>
                        <a:pt x="194" y="416"/>
                      </a:lnTo>
                      <a:lnTo>
                        <a:pt x="203" y="464"/>
                      </a:lnTo>
                      <a:lnTo>
                        <a:pt x="233" y="509"/>
                      </a:lnTo>
                      <a:lnTo>
                        <a:pt x="244" y="527"/>
                      </a:lnTo>
                      <a:lnTo>
                        <a:pt x="237" y="544"/>
                      </a:lnTo>
                      <a:lnTo>
                        <a:pt x="201" y="542"/>
                      </a:lnTo>
                      <a:lnTo>
                        <a:pt x="148" y="548"/>
                      </a:lnTo>
                      <a:lnTo>
                        <a:pt x="76" y="560"/>
                      </a:lnTo>
                      <a:lnTo>
                        <a:pt x="30" y="566"/>
                      </a:lnTo>
                      <a:lnTo>
                        <a:pt x="4" y="544"/>
                      </a:lnTo>
                      <a:lnTo>
                        <a:pt x="0" y="514"/>
                      </a:lnTo>
                      <a:lnTo>
                        <a:pt x="33" y="507"/>
                      </a:lnTo>
                      <a:lnTo>
                        <a:pt x="92" y="511"/>
                      </a:lnTo>
                      <a:lnTo>
                        <a:pt x="159" y="514"/>
                      </a:lnTo>
                      <a:lnTo>
                        <a:pt x="209" y="520"/>
                      </a:lnTo>
                      <a:lnTo>
                        <a:pt x="207" y="512"/>
                      </a:lnTo>
                      <a:lnTo>
                        <a:pt x="185" y="488"/>
                      </a:lnTo>
                      <a:lnTo>
                        <a:pt x="170" y="448"/>
                      </a:lnTo>
                      <a:lnTo>
                        <a:pt x="159" y="398"/>
                      </a:lnTo>
                      <a:lnTo>
                        <a:pt x="161" y="364"/>
                      </a:lnTo>
                      <a:lnTo>
                        <a:pt x="177" y="265"/>
                      </a:lnTo>
                      <a:lnTo>
                        <a:pt x="183" y="194"/>
                      </a:lnTo>
                      <a:lnTo>
                        <a:pt x="181" y="115"/>
                      </a:lnTo>
                      <a:lnTo>
                        <a:pt x="174" y="78"/>
                      </a:lnTo>
                      <a:lnTo>
                        <a:pt x="168" y="31"/>
                      </a:lnTo>
                      <a:lnTo>
                        <a:pt x="183" y="9"/>
                      </a:lnTo>
                      <a:lnTo>
                        <a:pt x="1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5185" name="Freeform 129"/>
              <p:cNvSpPr>
                <a:spLocks/>
              </p:cNvSpPr>
              <p:nvPr/>
            </p:nvSpPr>
            <p:spPr bwMode="auto">
              <a:xfrm>
                <a:off x="1548" y="1814"/>
                <a:ext cx="226" cy="444"/>
              </a:xfrm>
              <a:custGeom>
                <a:avLst/>
                <a:gdLst>
                  <a:gd name="T0" fmla="*/ 20 w 226"/>
                  <a:gd name="T1" fmla="*/ 81 h 444"/>
                  <a:gd name="T2" fmla="*/ 0 w 226"/>
                  <a:gd name="T3" fmla="*/ 43 h 444"/>
                  <a:gd name="T4" fmla="*/ 6 w 226"/>
                  <a:gd name="T5" fmla="*/ 9 h 444"/>
                  <a:gd name="T6" fmla="*/ 28 w 226"/>
                  <a:gd name="T7" fmla="*/ 0 h 444"/>
                  <a:gd name="T8" fmla="*/ 50 w 226"/>
                  <a:gd name="T9" fmla="*/ 6 h 444"/>
                  <a:gd name="T10" fmla="*/ 87 w 226"/>
                  <a:gd name="T11" fmla="*/ 33 h 444"/>
                  <a:gd name="T12" fmla="*/ 117 w 226"/>
                  <a:gd name="T13" fmla="*/ 81 h 444"/>
                  <a:gd name="T14" fmla="*/ 161 w 226"/>
                  <a:gd name="T15" fmla="*/ 165 h 444"/>
                  <a:gd name="T16" fmla="*/ 195 w 226"/>
                  <a:gd name="T17" fmla="*/ 216 h 444"/>
                  <a:gd name="T18" fmla="*/ 217 w 226"/>
                  <a:gd name="T19" fmla="*/ 266 h 444"/>
                  <a:gd name="T20" fmla="*/ 226 w 226"/>
                  <a:gd name="T21" fmla="*/ 292 h 444"/>
                  <a:gd name="T22" fmla="*/ 209 w 226"/>
                  <a:gd name="T23" fmla="*/ 311 h 444"/>
                  <a:gd name="T24" fmla="*/ 159 w 226"/>
                  <a:gd name="T25" fmla="*/ 316 h 444"/>
                  <a:gd name="T26" fmla="*/ 98 w 226"/>
                  <a:gd name="T27" fmla="*/ 331 h 444"/>
                  <a:gd name="T28" fmla="*/ 72 w 226"/>
                  <a:gd name="T29" fmla="*/ 344 h 444"/>
                  <a:gd name="T30" fmla="*/ 61 w 226"/>
                  <a:gd name="T31" fmla="*/ 383 h 444"/>
                  <a:gd name="T32" fmla="*/ 72 w 226"/>
                  <a:gd name="T33" fmla="*/ 400 h 444"/>
                  <a:gd name="T34" fmla="*/ 65 w 226"/>
                  <a:gd name="T35" fmla="*/ 426 h 444"/>
                  <a:gd name="T36" fmla="*/ 31 w 226"/>
                  <a:gd name="T37" fmla="*/ 444 h 444"/>
                  <a:gd name="T38" fmla="*/ 26 w 226"/>
                  <a:gd name="T39" fmla="*/ 431 h 444"/>
                  <a:gd name="T40" fmla="*/ 9 w 226"/>
                  <a:gd name="T41" fmla="*/ 409 h 444"/>
                  <a:gd name="T42" fmla="*/ 6 w 226"/>
                  <a:gd name="T43" fmla="*/ 377 h 444"/>
                  <a:gd name="T44" fmla="*/ 20 w 226"/>
                  <a:gd name="T45" fmla="*/ 361 h 444"/>
                  <a:gd name="T46" fmla="*/ 48 w 226"/>
                  <a:gd name="T47" fmla="*/ 337 h 444"/>
                  <a:gd name="T48" fmla="*/ 87 w 226"/>
                  <a:gd name="T49" fmla="*/ 303 h 444"/>
                  <a:gd name="T50" fmla="*/ 144 w 226"/>
                  <a:gd name="T51" fmla="*/ 292 h 444"/>
                  <a:gd name="T52" fmla="*/ 182 w 226"/>
                  <a:gd name="T53" fmla="*/ 278 h 444"/>
                  <a:gd name="T54" fmla="*/ 172 w 226"/>
                  <a:gd name="T55" fmla="*/ 250 h 444"/>
                  <a:gd name="T56" fmla="*/ 133 w 226"/>
                  <a:gd name="T57" fmla="*/ 205 h 444"/>
                  <a:gd name="T58" fmla="*/ 70 w 226"/>
                  <a:gd name="T59" fmla="*/ 161 h 444"/>
                  <a:gd name="T60" fmla="*/ 28 w 226"/>
                  <a:gd name="T61" fmla="*/ 109 h 444"/>
                  <a:gd name="T62" fmla="*/ 20 w 226"/>
                  <a:gd name="T63" fmla="*/ 81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6" h="444">
                    <a:moveTo>
                      <a:pt x="20" y="81"/>
                    </a:moveTo>
                    <a:lnTo>
                      <a:pt x="0" y="43"/>
                    </a:lnTo>
                    <a:lnTo>
                      <a:pt x="6" y="9"/>
                    </a:lnTo>
                    <a:lnTo>
                      <a:pt x="28" y="0"/>
                    </a:lnTo>
                    <a:lnTo>
                      <a:pt x="50" y="6"/>
                    </a:lnTo>
                    <a:lnTo>
                      <a:pt x="87" y="33"/>
                    </a:lnTo>
                    <a:lnTo>
                      <a:pt x="117" y="81"/>
                    </a:lnTo>
                    <a:lnTo>
                      <a:pt x="161" y="165"/>
                    </a:lnTo>
                    <a:lnTo>
                      <a:pt x="195" y="216"/>
                    </a:lnTo>
                    <a:lnTo>
                      <a:pt x="217" y="266"/>
                    </a:lnTo>
                    <a:lnTo>
                      <a:pt x="226" y="292"/>
                    </a:lnTo>
                    <a:lnTo>
                      <a:pt x="209" y="311"/>
                    </a:lnTo>
                    <a:lnTo>
                      <a:pt x="159" y="316"/>
                    </a:lnTo>
                    <a:lnTo>
                      <a:pt x="98" y="331"/>
                    </a:lnTo>
                    <a:lnTo>
                      <a:pt x="72" y="344"/>
                    </a:lnTo>
                    <a:lnTo>
                      <a:pt x="61" y="383"/>
                    </a:lnTo>
                    <a:lnTo>
                      <a:pt x="72" y="400"/>
                    </a:lnTo>
                    <a:lnTo>
                      <a:pt x="65" y="426"/>
                    </a:lnTo>
                    <a:lnTo>
                      <a:pt x="31" y="444"/>
                    </a:lnTo>
                    <a:lnTo>
                      <a:pt x="26" y="431"/>
                    </a:lnTo>
                    <a:lnTo>
                      <a:pt x="9" y="409"/>
                    </a:lnTo>
                    <a:lnTo>
                      <a:pt x="6" y="377"/>
                    </a:lnTo>
                    <a:lnTo>
                      <a:pt x="20" y="361"/>
                    </a:lnTo>
                    <a:lnTo>
                      <a:pt x="48" y="337"/>
                    </a:lnTo>
                    <a:lnTo>
                      <a:pt x="87" y="303"/>
                    </a:lnTo>
                    <a:lnTo>
                      <a:pt x="144" y="292"/>
                    </a:lnTo>
                    <a:lnTo>
                      <a:pt x="182" y="278"/>
                    </a:lnTo>
                    <a:lnTo>
                      <a:pt x="172" y="250"/>
                    </a:lnTo>
                    <a:lnTo>
                      <a:pt x="133" y="205"/>
                    </a:lnTo>
                    <a:lnTo>
                      <a:pt x="70" y="161"/>
                    </a:lnTo>
                    <a:lnTo>
                      <a:pt x="28" y="109"/>
                    </a:lnTo>
                    <a:lnTo>
                      <a:pt x="20" y="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Role Culture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94263" cy="36560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Expansion and strength</a:t>
            </a:r>
          </a:p>
          <a:p>
            <a:pPr>
              <a:lnSpc>
                <a:spcPct val="90000"/>
              </a:lnSpc>
            </a:pPr>
            <a:r>
              <a:rPr lang="en-GB"/>
              <a:t>Clear control</a:t>
            </a:r>
          </a:p>
          <a:p>
            <a:pPr>
              <a:lnSpc>
                <a:spcPct val="90000"/>
              </a:lnSpc>
            </a:pPr>
            <a:r>
              <a:rPr lang="en-GB"/>
              <a:t>Inflexible to change</a:t>
            </a:r>
          </a:p>
          <a:p>
            <a:pPr>
              <a:lnSpc>
                <a:spcPct val="90000"/>
              </a:lnSpc>
            </a:pPr>
            <a:r>
              <a:rPr lang="en-GB"/>
              <a:t>Poor decision-making</a:t>
            </a:r>
          </a:p>
          <a:p>
            <a:pPr>
              <a:lnSpc>
                <a:spcPct val="90000"/>
              </a:lnSpc>
            </a:pPr>
            <a:r>
              <a:rPr lang="en-GB"/>
              <a:t>Should a group of otherwise ‘equal’ students consider establishing a hierarchy?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/>
          </a:p>
        </p:txBody>
      </p:sp>
      <p:grpSp>
        <p:nvGrpSpPr>
          <p:cNvPr id="49156" name="Group 4"/>
          <p:cNvGrpSpPr>
            <a:grpSpLocks/>
          </p:cNvGrpSpPr>
          <p:nvPr/>
        </p:nvGrpSpPr>
        <p:grpSpPr bwMode="auto">
          <a:xfrm>
            <a:off x="5781675" y="3625850"/>
            <a:ext cx="2689225" cy="2339975"/>
            <a:chOff x="1008" y="873"/>
            <a:chExt cx="3526" cy="3069"/>
          </a:xfrm>
        </p:grpSpPr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1247" y="1526"/>
              <a:ext cx="2993" cy="2222"/>
              <a:chOff x="1247" y="1253"/>
              <a:chExt cx="2993" cy="2222"/>
            </a:xfrm>
          </p:grpSpPr>
          <p:sp>
            <p:nvSpPr>
              <p:cNvPr id="49158" name="AutoShape 6"/>
              <p:cNvSpPr>
                <a:spLocks noChangeArrowheads="1"/>
              </p:cNvSpPr>
              <p:nvPr/>
            </p:nvSpPr>
            <p:spPr bwMode="auto">
              <a:xfrm>
                <a:off x="1247" y="1253"/>
                <a:ext cx="2993" cy="725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9159" name="Line 7"/>
              <p:cNvSpPr>
                <a:spLocks noChangeShapeType="1"/>
              </p:cNvSpPr>
              <p:nvPr/>
            </p:nvSpPr>
            <p:spPr bwMode="auto">
              <a:xfrm>
                <a:off x="1292" y="1979"/>
                <a:ext cx="0" cy="14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60" name="Line 8"/>
              <p:cNvSpPr>
                <a:spLocks noChangeShapeType="1"/>
              </p:cNvSpPr>
              <p:nvPr/>
            </p:nvSpPr>
            <p:spPr bwMode="auto">
              <a:xfrm>
                <a:off x="2200" y="1979"/>
                <a:ext cx="0" cy="14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61" name="Line 9"/>
              <p:cNvSpPr>
                <a:spLocks noChangeShapeType="1"/>
              </p:cNvSpPr>
              <p:nvPr/>
            </p:nvSpPr>
            <p:spPr bwMode="auto">
              <a:xfrm>
                <a:off x="3243" y="1979"/>
                <a:ext cx="0" cy="14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62" name="Line 10"/>
              <p:cNvSpPr>
                <a:spLocks noChangeShapeType="1"/>
              </p:cNvSpPr>
              <p:nvPr/>
            </p:nvSpPr>
            <p:spPr bwMode="auto">
              <a:xfrm>
                <a:off x="4195" y="1979"/>
                <a:ext cx="0" cy="14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163" name="Group 11"/>
            <p:cNvGrpSpPr>
              <a:grpSpLocks/>
            </p:cNvGrpSpPr>
            <p:nvPr/>
          </p:nvGrpSpPr>
          <p:grpSpPr bwMode="auto">
            <a:xfrm>
              <a:off x="2218" y="873"/>
              <a:ext cx="1050" cy="956"/>
              <a:chOff x="4241" y="1071"/>
              <a:chExt cx="908" cy="829"/>
            </a:xfrm>
          </p:grpSpPr>
          <p:sp>
            <p:nvSpPr>
              <p:cNvPr id="49164" name="AutoShape 12"/>
              <p:cNvSpPr>
                <a:spLocks noChangeAspect="1" noChangeArrowheads="1" noTextEdit="1"/>
              </p:cNvSpPr>
              <p:nvPr/>
            </p:nvSpPr>
            <p:spPr bwMode="auto">
              <a:xfrm>
                <a:off x="4241" y="1071"/>
                <a:ext cx="908" cy="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9165" name="Group 13"/>
              <p:cNvGrpSpPr>
                <a:grpSpLocks/>
              </p:cNvGrpSpPr>
              <p:nvPr/>
            </p:nvGrpSpPr>
            <p:grpSpPr bwMode="auto">
              <a:xfrm>
                <a:off x="4517" y="1155"/>
                <a:ext cx="364" cy="745"/>
                <a:chOff x="4517" y="1155"/>
                <a:chExt cx="364" cy="745"/>
              </a:xfrm>
            </p:grpSpPr>
            <p:sp>
              <p:nvSpPr>
                <p:cNvPr id="49166" name="Freeform 14"/>
                <p:cNvSpPr>
                  <a:spLocks/>
                </p:cNvSpPr>
                <p:nvPr/>
              </p:nvSpPr>
              <p:spPr bwMode="auto">
                <a:xfrm>
                  <a:off x="4629" y="1267"/>
                  <a:ext cx="118" cy="157"/>
                </a:xfrm>
                <a:custGeom>
                  <a:avLst/>
                  <a:gdLst>
                    <a:gd name="T0" fmla="*/ 211 w 353"/>
                    <a:gd name="T1" fmla="*/ 0 h 472"/>
                    <a:gd name="T2" fmla="*/ 255 w 353"/>
                    <a:gd name="T3" fmla="*/ 4 h 472"/>
                    <a:gd name="T4" fmla="*/ 299 w 353"/>
                    <a:gd name="T5" fmla="*/ 29 h 472"/>
                    <a:gd name="T6" fmla="*/ 325 w 353"/>
                    <a:gd name="T7" fmla="*/ 65 h 472"/>
                    <a:gd name="T8" fmla="*/ 347 w 353"/>
                    <a:gd name="T9" fmla="*/ 120 h 472"/>
                    <a:gd name="T10" fmla="*/ 353 w 353"/>
                    <a:gd name="T11" fmla="*/ 212 h 472"/>
                    <a:gd name="T12" fmla="*/ 337 w 353"/>
                    <a:gd name="T13" fmla="*/ 302 h 472"/>
                    <a:gd name="T14" fmla="*/ 309 w 353"/>
                    <a:gd name="T15" fmla="*/ 368 h 472"/>
                    <a:gd name="T16" fmla="*/ 271 w 353"/>
                    <a:gd name="T17" fmla="*/ 424 h 472"/>
                    <a:gd name="T18" fmla="*/ 233 w 353"/>
                    <a:gd name="T19" fmla="*/ 460 h 472"/>
                    <a:gd name="T20" fmla="*/ 191 w 353"/>
                    <a:gd name="T21" fmla="*/ 472 h 472"/>
                    <a:gd name="T22" fmla="*/ 145 w 353"/>
                    <a:gd name="T23" fmla="*/ 466 h 472"/>
                    <a:gd name="T24" fmla="*/ 125 w 353"/>
                    <a:gd name="T25" fmla="*/ 436 h 472"/>
                    <a:gd name="T26" fmla="*/ 91 w 353"/>
                    <a:gd name="T27" fmla="*/ 387 h 472"/>
                    <a:gd name="T28" fmla="*/ 81 w 353"/>
                    <a:gd name="T29" fmla="*/ 297 h 472"/>
                    <a:gd name="T30" fmla="*/ 91 w 353"/>
                    <a:gd name="T31" fmla="*/ 199 h 472"/>
                    <a:gd name="T32" fmla="*/ 98 w 353"/>
                    <a:gd name="T33" fmla="*/ 187 h 472"/>
                    <a:gd name="T34" fmla="*/ 0 w 353"/>
                    <a:gd name="T35" fmla="*/ 90 h 472"/>
                    <a:gd name="T36" fmla="*/ 0 w 353"/>
                    <a:gd name="T37" fmla="*/ 42 h 472"/>
                    <a:gd name="T38" fmla="*/ 16 w 353"/>
                    <a:gd name="T39" fmla="*/ 35 h 472"/>
                    <a:gd name="T40" fmla="*/ 115 w 353"/>
                    <a:gd name="T41" fmla="*/ 150 h 472"/>
                    <a:gd name="T42" fmla="*/ 125 w 353"/>
                    <a:gd name="T43" fmla="*/ 96 h 472"/>
                    <a:gd name="T44" fmla="*/ 157 w 353"/>
                    <a:gd name="T45" fmla="*/ 35 h 472"/>
                    <a:gd name="T46" fmla="*/ 191 w 353"/>
                    <a:gd name="T47" fmla="*/ 11 h 472"/>
                    <a:gd name="T48" fmla="*/ 211 w 353"/>
                    <a:gd name="T49" fmla="*/ 0 h 4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53" h="472">
                      <a:moveTo>
                        <a:pt x="211" y="0"/>
                      </a:moveTo>
                      <a:lnTo>
                        <a:pt x="255" y="4"/>
                      </a:lnTo>
                      <a:lnTo>
                        <a:pt x="299" y="29"/>
                      </a:lnTo>
                      <a:lnTo>
                        <a:pt x="325" y="65"/>
                      </a:lnTo>
                      <a:lnTo>
                        <a:pt x="347" y="120"/>
                      </a:lnTo>
                      <a:lnTo>
                        <a:pt x="353" y="212"/>
                      </a:lnTo>
                      <a:lnTo>
                        <a:pt x="337" y="302"/>
                      </a:lnTo>
                      <a:lnTo>
                        <a:pt x="309" y="368"/>
                      </a:lnTo>
                      <a:lnTo>
                        <a:pt x="271" y="424"/>
                      </a:lnTo>
                      <a:lnTo>
                        <a:pt x="233" y="460"/>
                      </a:lnTo>
                      <a:lnTo>
                        <a:pt x="191" y="472"/>
                      </a:lnTo>
                      <a:lnTo>
                        <a:pt x="145" y="466"/>
                      </a:lnTo>
                      <a:lnTo>
                        <a:pt x="125" y="436"/>
                      </a:lnTo>
                      <a:lnTo>
                        <a:pt x="91" y="387"/>
                      </a:lnTo>
                      <a:lnTo>
                        <a:pt x="81" y="297"/>
                      </a:lnTo>
                      <a:lnTo>
                        <a:pt x="91" y="199"/>
                      </a:lnTo>
                      <a:lnTo>
                        <a:pt x="98" y="187"/>
                      </a:lnTo>
                      <a:lnTo>
                        <a:pt x="0" y="90"/>
                      </a:lnTo>
                      <a:lnTo>
                        <a:pt x="0" y="42"/>
                      </a:lnTo>
                      <a:lnTo>
                        <a:pt x="16" y="35"/>
                      </a:lnTo>
                      <a:lnTo>
                        <a:pt x="115" y="150"/>
                      </a:lnTo>
                      <a:lnTo>
                        <a:pt x="125" y="96"/>
                      </a:lnTo>
                      <a:lnTo>
                        <a:pt x="157" y="35"/>
                      </a:lnTo>
                      <a:lnTo>
                        <a:pt x="191" y="11"/>
                      </a:lnTo>
                      <a:lnTo>
                        <a:pt x="211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67" name="Freeform 15"/>
                <p:cNvSpPr>
                  <a:spLocks/>
                </p:cNvSpPr>
                <p:nvPr/>
              </p:nvSpPr>
              <p:spPr bwMode="auto">
                <a:xfrm>
                  <a:off x="4747" y="1155"/>
                  <a:ext cx="134" cy="322"/>
                </a:xfrm>
                <a:custGeom>
                  <a:avLst/>
                  <a:gdLst>
                    <a:gd name="T0" fmla="*/ 85 w 403"/>
                    <a:gd name="T1" fmla="*/ 797 h 965"/>
                    <a:gd name="T2" fmla="*/ 54 w 403"/>
                    <a:gd name="T3" fmla="*/ 833 h 965"/>
                    <a:gd name="T4" fmla="*/ 12 w 403"/>
                    <a:gd name="T5" fmla="*/ 874 h 965"/>
                    <a:gd name="T6" fmla="*/ 0 w 403"/>
                    <a:gd name="T7" fmla="*/ 942 h 965"/>
                    <a:gd name="T8" fmla="*/ 24 w 403"/>
                    <a:gd name="T9" fmla="*/ 965 h 965"/>
                    <a:gd name="T10" fmla="*/ 60 w 403"/>
                    <a:gd name="T11" fmla="*/ 965 h 965"/>
                    <a:gd name="T12" fmla="*/ 97 w 403"/>
                    <a:gd name="T13" fmla="*/ 929 h 965"/>
                    <a:gd name="T14" fmla="*/ 145 w 403"/>
                    <a:gd name="T15" fmla="*/ 851 h 965"/>
                    <a:gd name="T16" fmla="*/ 170 w 403"/>
                    <a:gd name="T17" fmla="*/ 769 h 965"/>
                    <a:gd name="T18" fmla="*/ 201 w 403"/>
                    <a:gd name="T19" fmla="*/ 708 h 965"/>
                    <a:gd name="T20" fmla="*/ 245 w 403"/>
                    <a:gd name="T21" fmla="*/ 624 h 965"/>
                    <a:gd name="T22" fmla="*/ 292 w 403"/>
                    <a:gd name="T23" fmla="*/ 577 h 965"/>
                    <a:gd name="T24" fmla="*/ 305 w 403"/>
                    <a:gd name="T25" fmla="*/ 465 h 965"/>
                    <a:gd name="T26" fmla="*/ 317 w 403"/>
                    <a:gd name="T27" fmla="*/ 386 h 965"/>
                    <a:gd name="T28" fmla="*/ 317 w 403"/>
                    <a:gd name="T29" fmla="*/ 314 h 965"/>
                    <a:gd name="T30" fmla="*/ 336 w 403"/>
                    <a:gd name="T31" fmla="*/ 219 h 965"/>
                    <a:gd name="T32" fmla="*/ 366 w 403"/>
                    <a:gd name="T33" fmla="*/ 184 h 965"/>
                    <a:gd name="T34" fmla="*/ 403 w 403"/>
                    <a:gd name="T35" fmla="*/ 23 h 965"/>
                    <a:gd name="T36" fmla="*/ 361 w 403"/>
                    <a:gd name="T37" fmla="*/ 0 h 965"/>
                    <a:gd name="T38" fmla="*/ 286 w 403"/>
                    <a:gd name="T39" fmla="*/ 4 h 965"/>
                    <a:gd name="T40" fmla="*/ 280 w 403"/>
                    <a:gd name="T41" fmla="*/ 124 h 965"/>
                    <a:gd name="T42" fmla="*/ 220 w 403"/>
                    <a:gd name="T43" fmla="*/ 101 h 965"/>
                    <a:gd name="T44" fmla="*/ 195 w 403"/>
                    <a:gd name="T45" fmla="*/ 118 h 965"/>
                    <a:gd name="T46" fmla="*/ 257 w 403"/>
                    <a:gd name="T47" fmla="*/ 172 h 965"/>
                    <a:gd name="T48" fmla="*/ 257 w 403"/>
                    <a:gd name="T49" fmla="*/ 238 h 965"/>
                    <a:gd name="T50" fmla="*/ 262 w 403"/>
                    <a:gd name="T51" fmla="*/ 308 h 965"/>
                    <a:gd name="T52" fmla="*/ 262 w 403"/>
                    <a:gd name="T53" fmla="*/ 392 h 965"/>
                    <a:gd name="T54" fmla="*/ 257 w 403"/>
                    <a:gd name="T55" fmla="*/ 465 h 965"/>
                    <a:gd name="T56" fmla="*/ 220 w 403"/>
                    <a:gd name="T57" fmla="*/ 535 h 965"/>
                    <a:gd name="T58" fmla="*/ 176 w 403"/>
                    <a:gd name="T59" fmla="*/ 673 h 965"/>
                    <a:gd name="T60" fmla="*/ 139 w 403"/>
                    <a:gd name="T61" fmla="*/ 733 h 965"/>
                    <a:gd name="T62" fmla="*/ 85 w 403"/>
                    <a:gd name="T63" fmla="*/ 797 h 9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403" h="965">
                      <a:moveTo>
                        <a:pt x="85" y="797"/>
                      </a:moveTo>
                      <a:lnTo>
                        <a:pt x="54" y="833"/>
                      </a:lnTo>
                      <a:lnTo>
                        <a:pt x="12" y="874"/>
                      </a:lnTo>
                      <a:lnTo>
                        <a:pt x="0" y="942"/>
                      </a:lnTo>
                      <a:lnTo>
                        <a:pt x="24" y="965"/>
                      </a:lnTo>
                      <a:lnTo>
                        <a:pt x="60" y="965"/>
                      </a:lnTo>
                      <a:lnTo>
                        <a:pt x="97" y="929"/>
                      </a:lnTo>
                      <a:lnTo>
                        <a:pt x="145" y="851"/>
                      </a:lnTo>
                      <a:lnTo>
                        <a:pt x="170" y="769"/>
                      </a:lnTo>
                      <a:lnTo>
                        <a:pt x="201" y="708"/>
                      </a:lnTo>
                      <a:lnTo>
                        <a:pt x="245" y="624"/>
                      </a:lnTo>
                      <a:lnTo>
                        <a:pt x="292" y="577"/>
                      </a:lnTo>
                      <a:lnTo>
                        <a:pt x="305" y="465"/>
                      </a:lnTo>
                      <a:lnTo>
                        <a:pt x="317" y="386"/>
                      </a:lnTo>
                      <a:lnTo>
                        <a:pt x="317" y="314"/>
                      </a:lnTo>
                      <a:lnTo>
                        <a:pt x="336" y="219"/>
                      </a:lnTo>
                      <a:lnTo>
                        <a:pt x="366" y="184"/>
                      </a:lnTo>
                      <a:lnTo>
                        <a:pt x="403" y="23"/>
                      </a:lnTo>
                      <a:lnTo>
                        <a:pt x="361" y="0"/>
                      </a:lnTo>
                      <a:lnTo>
                        <a:pt x="286" y="4"/>
                      </a:lnTo>
                      <a:lnTo>
                        <a:pt x="280" y="124"/>
                      </a:lnTo>
                      <a:lnTo>
                        <a:pt x="220" y="101"/>
                      </a:lnTo>
                      <a:lnTo>
                        <a:pt x="195" y="118"/>
                      </a:lnTo>
                      <a:lnTo>
                        <a:pt x="257" y="172"/>
                      </a:lnTo>
                      <a:lnTo>
                        <a:pt x="257" y="238"/>
                      </a:lnTo>
                      <a:lnTo>
                        <a:pt x="262" y="308"/>
                      </a:lnTo>
                      <a:lnTo>
                        <a:pt x="262" y="392"/>
                      </a:lnTo>
                      <a:lnTo>
                        <a:pt x="257" y="465"/>
                      </a:lnTo>
                      <a:lnTo>
                        <a:pt x="220" y="535"/>
                      </a:lnTo>
                      <a:lnTo>
                        <a:pt x="176" y="673"/>
                      </a:lnTo>
                      <a:lnTo>
                        <a:pt x="139" y="733"/>
                      </a:lnTo>
                      <a:lnTo>
                        <a:pt x="85" y="797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68" name="Freeform 16"/>
                <p:cNvSpPr>
                  <a:spLocks/>
                </p:cNvSpPr>
                <p:nvPr/>
              </p:nvSpPr>
              <p:spPr bwMode="auto">
                <a:xfrm>
                  <a:off x="4517" y="1171"/>
                  <a:ext cx="136" cy="310"/>
                </a:xfrm>
                <a:custGeom>
                  <a:avLst/>
                  <a:gdLst>
                    <a:gd name="T0" fmla="*/ 358 w 408"/>
                    <a:gd name="T1" fmla="*/ 762 h 930"/>
                    <a:gd name="T2" fmla="*/ 389 w 408"/>
                    <a:gd name="T3" fmla="*/ 804 h 930"/>
                    <a:gd name="T4" fmla="*/ 402 w 408"/>
                    <a:gd name="T5" fmla="*/ 834 h 930"/>
                    <a:gd name="T6" fmla="*/ 408 w 408"/>
                    <a:gd name="T7" fmla="*/ 888 h 930"/>
                    <a:gd name="T8" fmla="*/ 402 w 408"/>
                    <a:gd name="T9" fmla="*/ 919 h 930"/>
                    <a:gd name="T10" fmla="*/ 371 w 408"/>
                    <a:gd name="T11" fmla="*/ 930 h 930"/>
                    <a:gd name="T12" fmla="*/ 329 w 408"/>
                    <a:gd name="T13" fmla="*/ 924 h 930"/>
                    <a:gd name="T14" fmla="*/ 298 w 408"/>
                    <a:gd name="T15" fmla="*/ 882 h 930"/>
                    <a:gd name="T16" fmla="*/ 267 w 408"/>
                    <a:gd name="T17" fmla="*/ 834 h 930"/>
                    <a:gd name="T18" fmla="*/ 225 w 408"/>
                    <a:gd name="T19" fmla="*/ 739 h 930"/>
                    <a:gd name="T20" fmla="*/ 176 w 408"/>
                    <a:gd name="T21" fmla="*/ 667 h 930"/>
                    <a:gd name="T22" fmla="*/ 140 w 408"/>
                    <a:gd name="T23" fmla="*/ 614 h 930"/>
                    <a:gd name="T24" fmla="*/ 121 w 408"/>
                    <a:gd name="T25" fmla="*/ 513 h 930"/>
                    <a:gd name="T26" fmla="*/ 103 w 408"/>
                    <a:gd name="T27" fmla="*/ 393 h 930"/>
                    <a:gd name="T28" fmla="*/ 80 w 408"/>
                    <a:gd name="T29" fmla="*/ 328 h 930"/>
                    <a:gd name="T30" fmla="*/ 43 w 408"/>
                    <a:gd name="T31" fmla="*/ 268 h 930"/>
                    <a:gd name="T32" fmla="*/ 24 w 408"/>
                    <a:gd name="T33" fmla="*/ 219 h 930"/>
                    <a:gd name="T34" fmla="*/ 0 w 408"/>
                    <a:gd name="T35" fmla="*/ 142 h 930"/>
                    <a:gd name="T36" fmla="*/ 5 w 408"/>
                    <a:gd name="T37" fmla="*/ 58 h 930"/>
                    <a:gd name="T38" fmla="*/ 49 w 408"/>
                    <a:gd name="T39" fmla="*/ 4 h 930"/>
                    <a:gd name="T40" fmla="*/ 103 w 408"/>
                    <a:gd name="T41" fmla="*/ 0 h 930"/>
                    <a:gd name="T42" fmla="*/ 121 w 408"/>
                    <a:gd name="T43" fmla="*/ 130 h 930"/>
                    <a:gd name="T44" fmla="*/ 151 w 408"/>
                    <a:gd name="T45" fmla="*/ 118 h 930"/>
                    <a:gd name="T46" fmla="*/ 159 w 408"/>
                    <a:gd name="T47" fmla="*/ 155 h 930"/>
                    <a:gd name="T48" fmla="*/ 121 w 408"/>
                    <a:gd name="T49" fmla="*/ 184 h 930"/>
                    <a:gd name="T50" fmla="*/ 121 w 408"/>
                    <a:gd name="T51" fmla="*/ 244 h 930"/>
                    <a:gd name="T52" fmla="*/ 151 w 408"/>
                    <a:gd name="T53" fmla="*/ 339 h 930"/>
                    <a:gd name="T54" fmla="*/ 176 w 408"/>
                    <a:gd name="T55" fmla="*/ 440 h 930"/>
                    <a:gd name="T56" fmla="*/ 195 w 408"/>
                    <a:gd name="T57" fmla="*/ 554 h 930"/>
                    <a:gd name="T58" fmla="*/ 219 w 408"/>
                    <a:gd name="T59" fmla="*/ 597 h 930"/>
                    <a:gd name="T60" fmla="*/ 273 w 408"/>
                    <a:gd name="T61" fmla="*/ 667 h 930"/>
                    <a:gd name="T62" fmla="*/ 329 w 408"/>
                    <a:gd name="T63" fmla="*/ 727 h 930"/>
                    <a:gd name="T64" fmla="*/ 358 w 408"/>
                    <a:gd name="T65" fmla="*/ 762 h 9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08" h="930">
                      <a:moveTo>
                        <a:pt x="358" y="762"/>
                      </a:moveTo>
                      <a:lnTo>
                        <a:pt x="389" y="804"/>
                      </a:lnTo>
                      <a:lnTo>
                        <a:pt x="402" y="834"/>
                      </a:lnTo>
                      <a:lnTo>
                        <a:pt x="408" y="888"/>
                      </a:lnTo>
                      <a:lnTo>
                        <a:pt x="402" y="919"/>
                      </a:lnTo>
                      <a:lnTo>
                        <a:pt x="371" y="930"/>
                      </a:lnTo>
                      <a:lnTo>
                        <a:pt x="329" y="924"/>
                      </a:lnTo>
                      <a:lnTo>
                        <a:pt x="298" y="882"/>
                      </a:lnTo>
                      <a:lnTo>
                        <a:pt x="267" y="834"/>
                      </a:lnTo>
                      <a:lnTo>
                        <a:pt x="225" y="739"/>
                      </a:lnTo>
                      <a:lnTo>
                        <a:pt x="176" y="667"/>
                      </a:lnTo>
                      <a:lnTo>
                        <a:pt x="140" y="614"/>
                      </a:lnTo>
                      <a:lnTo>
                        <a:pt x="121" y="513"/>
                      </a:lnTo>
                      <a:lnTo>
                        <a:pt x="103" y="393"/>
                      </a:lnTo>
                      <a:lnTo>
                        <a:pt x="80" y="328"/>
                      </a:lnTo>
                      <a:lnTo>
                        <a:pt x="43" y="268"/>
                      </a:lnTo>
                      <a:lnTo>
                        <a:pt x="24" y="219"/>
                      </a:lnTo>
                      <a:lnTo>
                        <a:pt x="0" y="142"/>
                      </a:lnTo>
                      <a:lnTo>
                        <a:pt x="5" y="58"/>
                      </a:lnTo>
                      <a:lnTo>
                        <a:pt x="49" y="4"/>
                      </a:lnTo>
                      <a:lnTo>
                        <a:pt x="103" y="0"/>
                      </a:lnTo>
                      <a:lnTo>
                        <a:pt x="121" y="130"/>
                      </a:lnTo>
                      <a:lnTo>
                        <a:pt x="151" y="118"/>
                      </a:lnTo>
                      <a:lnTo>
                        <a:pt x="159" y="155"/>
                      </a:lnTo>
                      <a:lnTo>
                        <a:pt x="121" y="184"/>
                      </a:lnTo>
                      <a:lnTo>
                        <a:pt x="121" y="244"/>
                      </a:lnTo>
                      <a:lnTo>
                        <a:pt x="151" y="339"/>
                      </a:lnTo>
                      <a:lnTo>
                        <a:pt x="176" y="440"/>
                      </a:lnTo>
                      <a:lnTo>
                        <a:pt x="195" y="554"/>
                      </a:lnTo>
                      <a:lnTo>
                        <a:pt x="219" y="597"/>
                      </a:lnTo>
                      <a:lnTo>
                        <a:pt x="273" y="667"/>
                      </a:lnTo>
                      <a:lnTo>
                        <a:pt x="329" y="727"/>
                      </a:lnTo>
                      <a:lnTo>
                        <a:pt x="358" y="762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69" name="Freeform 17"/>
                <p:cNvSpPr>
                  <a:spLocks/>
                </p:cNvSpPr>
                <p:nvPr/>
              </p:nvSpPr>
              <p:spPr bwMode="auto">
                <a:xfrm>
                  <a:off x="4635" y="1438"/>
                  <a:ext cx="122" cy="225"/>
                </a:xfrm>
                <a:custGeom>
                  <a:avLst/>
                  <a:gdLst>
                    <a:gd name="T0" fmla="*/ 140 w 366"/>
                    <a:gd name="T1" fmla="*/ 0 h 677"/>
                    <a:gd name="T2" fmla="*/ 195 w 366"/>
                    <a:gd name="T3" fmla="*/ 0 h 677"/>
                    <a:gd name="T4" fmla="*/ 262 w 366"/>
                    <a:gd name="T5" fmla="*/ 12 h 677"/>
                    <a:gd name="T6" fmla="*/ 299 w 366"/>
                    <a:gd name="T7" fmla="*/ 47 h 677"/>
                    <a:gd name="T8" fmla="*/ 335 w 366"/>
                    <a:gd name="T9" fmla="*/ 113 h 677"/>
                    <a:gd name="T10" fmla="*/ 354 w 366"/>
                    <a:gd name="T11" fmla="*/ 161 h 677"/>
                    <a:gd name="T12" fmla="*/ 366 w 366"/>
                    <a:gd name="T13" fmla="*/ 222 h 677"/>
                    <a:gd name="T14" fmla="*/ 366 w 366"/>
                    <a:gd name="T15" fmla="*/ 293 h 677"/>
                    <a:gd name="T16" fmla="*/ 360 w 366"/>
                    <a:gd name="T17" fmla="*/ 364 h 677"/>
                    <a:gd name="T18" fmla="*/ 354 w 366"/>
                    <a:gd name="T19" fmla="*/ 443 h 677"/>
                    <a:gd name="T20" fmla="*/ 329 w 366"/>
                    <a:gd name="T21" fmla="*/ 540 h 677"/>
                    <a:gd name="T22" fmla="*/ 299 w 366"/>
                    <a:gd name="T23" fmla="*/ 604 h 677"/>
                    <a:gd name="T24" fmla="*/ 243 w 366"/>
                    <a:gd name="T25" fmla="*/ 660 h 677"/>
                    <a:gd name="T26" fmla="*/ 183 w 366"/>
                    <a:gd name="T27" fmla="*/ 677 h 677"/>
                    <a:gd name="T28" fmla="*/ 116 w 366"/>
                    <a:gd name="T29" fmla="*/ 660 h 677"/>
                    <a:gd name="T30" fmla="*/ 73 w 366"/>
                    <a:gd name="T31" fmla="*/ 575 h 677"/>
                    <a:gd name="T32" fmla="*/ 42 w 366"/>
                    <a:gd name="T33" fmla="*/ 497 h 677"/>
                    <a:gd name="T34" fmla="*/ 23 w 366"/>
                    <a:gd name="T35" fmla="*/ 407 h 677"/>
                    <a:gd name="T36" fmla="*/ 0 w 366"/>
                    <a:gd name="T37" fmla="*/ 323 h 677"/>
                    <a:gd name="T38" fmla="*/ 0 w 366"/>
                    <a:gd name="T39" fmla="*/ 209 h 677"/>
                    <a:gd name="T40" fmla="*/ 17 w 366"/>
                    <a:gd name="T41" fmla="*/ 132 h 677"/>
                    <a:gd name="T42" fmla="*/ 42 w 366"/>
                    <a:gd name="T43" fmla="*/ 72 h 677"/>
                    <a:gd name="T44" fmla="*/ 73 w 366"/>
                    <a:gd name="T45" fmla="*/ 0 h 677"/>
                    <a:gd name="T46" fmla="*/ 140 w 366"/>
                    <a:gd name="T47" fmla="*/ 0 h 6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66" h="677">
                      <a:moveTo>
                        <a:pt x="140" y="0"/>
                      </a:moveTo>
                      <a:lnTo>
                        <a:pt x="195" y="0"/>
                      </a:lnTo>
                      <a:lnTo>
                        <a:pt x="262" y="12"/>
                      </a:lnTo>
                      <a:lnTo>
                        <a:pt x="299" y="47"/>
                      </a:lnTo>
                      <a:lnTo>
                        <a:pt x="335" y="113"/>
                      </a:lnTo>
                      <a:lnTo>
                        <a:pt x="354" y="161"/>
                      </a:lnTo>
                      <a:lnTo>
                        <a:pt x="366" y="222"/>
                      </a:lnTo>
                      <a:lnTo>
                        <a:pt x="366" y="293"/>
                      </a:lnTo>
                      <a:lnTo>
                        <a:pt x="360" y="364"/>
                      </a:lnTo>
                      <a:lnTo>
                        <a:pt x="354" y="443"/>
                      </a:lnTo>
                      <a:lnTo>
                        <a:pt x="329" y="540"/>
                      </a:lnTo>
                      <a:lnTo>
                        <a:pt x="299" y="604"/>
                      </a:lnTo>
                      <a:lnTo>
                        <a:pt x="243" y="660"/>
                      </a:lnTo>
                      <a:lnTo>
                        <a:pt x="183" y="677"/>
                      </a:lnTo>
                      <a:lnTo>
                        <a:pt x="116" y="660"/>
                      </a:lnTo>
                      <a:lnTo>
                        <a:pt x="73" y="575"/>
                      </a:lnTo>
                      <a:lnTo>
                        <a:pt x="42" y="497"/>
                      </a:lnTo>
                      <a:lnTo>
                        <a:pt x="23" y="407"/>
                      </a:lnTo>
                      <a:lnTo>
                        <a:pt x="0" y="323"/>
                      </a:lnTo>
                      <a:lnTo>
                        <a:pt x="0" y="209"/>
                      </a:lnTo>
                      <a:lnTo>
                        <a:pt x="17" y="132"/>
                      </a:lnTo>
                      <a:lnTo>
                        <a:pt x="42" y="72"/>
                      </a:lnTo>
                      <a:lnTo>
                        <a:pt x="73" y="0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70" name="Freeform 18"/>
                <p:cNvSpPr>
                  <a:spLocks/>
                </p:cNvSpPr>
                <p:nvPr/>
              </p:nvSpPr>
              <p:spPr bwMode="auto">
                <a:xfrm>
                  <a:off x="4714" y="1628"/>
                  <a:ext cx="94" cy="259"/>
                </a:xfrm>
                <a:custGeom>
                  <a:avLst/>
                  <a:gdLst>
                    <a:gd name="T0" fmla="*/ 51 w 284"/>
                    <a:gd name="T1" fmla="*/ 89 h 777"/>
                    <a:gd name="T2" fmla="*/ 14 w 284"/>
                    <a:gd name="T3" fmla="*/ 37 h 777"/>
                    <a:gd name="T4" fmla="*/ 26 w 284"/>
                    <a:gd name="T5" fmla="*/ 0 h 777"/>
                    <a:gd name="T6" fmla="*/ 64 w 284"/>
                    <a:gd name="T7" fmla="*/ 0 h 777"/>
                    <a:gd name="T8" fmla="*/ 108 w 284"/>
                    <a:gd name="T9" fmla="*/ 41 h 777"/>
                    <a:gd name="T10" fmla="*/ 162 w 284"/>
                    <a:gd name="T11" fmla="*/ 127 h 777"/>
                    <a:gd name="T12" fmla="*/ 193 w 284"/>
                    <a:gd name="T13" fmla="*/ 209 h 777"/>
                    <a:gd name="T14" fmla="*/ 222 w 284"/>
                    <a:gd name="T15" fmla="*/ 288 h 777"/>
                    <a:gd name="T16" fmla="*/ 231 w 284"/>
                    <a:gd name="T17" fmla="*/ 363 h 777"/>
                    <a:gd name="T18" fmla="*/ 228 w 284"/>
                    <a:gd name="T19" fmla="*/ 401 h 777"/>
                    <a:gd name="T20" fmla="*/ 200 w 284"/>
                    <a:gd name="T21" fmla="*/ 449 h 777"/>
                    <a:gd name="T22" fmla="*/ 153 w 284"/>
                    <a:gd name="T23" fmla="*/ 575 h 777"/>
                    <a:gd name="T24" fmla="*/ 101 w 284"/>
                    <a:gd name="T25" fmla="*/ 650 h 777"/>
                    <a:gd name="T26" fmla="*/ 89 w 284"/>
                    <a:gd name="T27" fmla="*/ 682 h 777"/>
                    <a:gd name="T28" fmla="*/ 139 w 284"/>
                    <a:gd name="T29" fmla="*/ 688 h 777"/>
                    <a:gd name="T30" fmla="*/ 203 w 284"/>
                    <a:gd name="T31" fmla="*/ 688 h 777"/>
                    <a:gd name="T32" fmla="*/ 284 w 284"/>
                    <a:gd name="T33" fmla="*/ 715 h 777"/>
                    <a:gd name="T34" fmla="*/ 278 w 284"/>
                    <a:gd name="T35" fmla="*/ 739 h 777"/>
                    <a:gd name="T36" fmla="*/ 265 w 284"/>
                    <a:gd name="T37" fmla="*/ 764 h 777"/>
                    <a:gd name="T38" fmla="*/ 240 w 284"/>
                    <a:gd name="T39" fmla="*/ 777 h 777"/>
                    <a:gd name="T40" fmla="*/ 190 w 284"/>
                    <a:gd name="T41" fmla="*/ 758 h 777"/>
                    <a:gd name="T42" fmla="*/ 139 w 284"/>
                    <a:gd name="T43" fmla="*/ 729 h 777"/>
                    <a:gd name="T44" fmla="*/ 64 w 284"/>
                    <a:gd name="T45" fmla="*/ 726 h 777"/>
                    <a:gd name="T46" fmla="*/ 17 w 284"/>
                    <a:gd name="T47" fmla="*/ 734 h 777"/>
                    <a:gd name="T48" fmla="*/ 0 w 284"/>
                    <a:gd name="T49" fmla="*/ 720 h 777"/>
                    <a:gd name="T50" fmla="*/ 0 w 284"/>
                    <a:gd name="T51" fmla="*/ 696 h 777"/>
                    <a:gd name="T52" fmla="*/ 23 w 284"/>
                    <a:gd name="T53" fmla="*/ 672 h 777"/>
                    <a:gd name="T54" fmla="*/ 64 w 284"/>
                    <a:gd name="T55" fmla="*/ 631 h 777"/>
                    <a:gd name="T56" fmla="*/ 136 w 284"/>
                    <a:gd name="T57" fmla="*/ 525 h 777"/>
                    <a:gd name="T58" fmla="*/ 165 w 284"/>
                    <a:gd name="T59" fmla="*/ 433 h 777"/>
                    <a:gd name="T60" fmla="*/ 175 w 284"/>
                    <a:gd name="T61" fmla="*/ 344 h 777"/>
                    <a:gd name="T62" fmla="*/ 172 w 284"/>
                    <a:gd name="T63" fmla="*/ 296 h 777"/>
                    <a:gd name="T64" fmla="*/ 148 w 284"/>
                    <a:gd name="T65" fmla="*/ 209 h 777"/>
                    <a:gd name="T66" fmla="*/ 83 w 284"/>
                    <a:gd name="T67" fmla="*/ 117 h 777"/>
                    <a:gd name="T68" fmla="*/ 36 w 284"/>
                    <a:gd name="T69" fmla="*/ 69 h 777"/>
                    <a:gd name="T70" fmla="*/ 51 w 284"/>
                    <a:gd name="T71" fmla="*/ 89 h 7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84" h="777">
                      <a:moveTo>
                        <a:pt x="51" y="89"/>
                      </a:moveTo>
                      <a:lnTo>
                        <a:pt x="14" y="37"/>
                      </a:lnTo>
                      <a:lnTo>
                        <a:pt x="26" y="0"/>
                      </a:lnTo>
                      <a:lnTo>
                        <a:pt x="64" y="0"/>
                      </a:lnTo>
                      <a:lnTo>
                        <a:pt x="108" y="41"/>
                      </a:lnTo>
                      <a:lnTo>
                        <a:pt x="162" y="127"/>
                      </a:lnTo>
                      <a:lnTo>
                        <a:pt x="193" y="209"/>
                      </a:lnTo>
                      <a:lnTo>
                        <a:pt x="222" y="288"/>
                      </a:lnTo>
                      <a:lnTo>
                        <a:pt x="231" y="363"/>
                      </a:lnTo>
                      <a:lnTo>
                        <a:pt x="228" y="401"/>
                      </a:lnTo>
                      <a:lnTo>
                        <a:pt x="200" y="449"/>
                      </a:lnTo>
                      <a:lnTo>
                        <a:pt x="153" y="575"/>
                      </a:lnTo>
                      <a:lnTo>
                        <a:pt x="101" y="650"/>
                      </a:lnTo>
                      <a:lnTo>
                        <a:pt x="89" y="682"/>
                      </a:lnTo>
                      <a:lnTo>
                        <a:pt x="139" y="688"/>
                      </a:lnTo>
                      <a:lnTo>
                        <a:pt x="203" y="688"/>
                      </a:lnTo>
                      <a:lnTo>
                        <a:pt x="284" y="715"/>
                      </a:lnTo>
                      <a:lnTo>
                        <a:pt x="278" y="739"/>
                      </a:lnTo>
                      <a:lnTo>
                        <a:pt x="265" y="764"/>
                      </a:lnTo>
                      <a:lnTo>
                        <a:pt x="240" y="777"/>
                      </a:lnTo>
                      <a:lnTo>
                        <a:pt x="190" y="758"/>
                      </a:lnTo>
                      <a:lnTo>
                        <a:pt x="139" y="729"/>
                      </a:lnTo>
                      <a:lnTo>
                        <a:pt x="64" y="726"/>
                      </a:lnTo>
                      <a:lnTo>
                        <a:pt x="17" y="734"/>
                      </a:lnTo>
                      <a:lnTo>
                        <a:pt x="0" y="720"/>
                      </a:lnTo>
                      <a:lnTo>
                        <a:pt x="0" y="696"/>
                      </a:lnTo>
                      <a:lnTo>
                        <a:pt x="23" y="672"/>
                      </a:lnTo>
                      <a:lnTo>
                        <a:pt x="64" y="631"/>
                      </a:lnTo>
                      <a:lnTo>
                        <a:pt x="136" y="525"/>
                      </a:lnTo>
                      <a:lnTo>
                        <a:pt x="165" y="433"/>
                      </a:lnTo>
                      <a:lnTo>
                        <a:pt x="175" y="344"/>
                      </a:lnTo>
                      <a:lnTo>
                        <a:pt x="172" y="296"/>
                      </a:lnTo>
                      <a:lnTo>
                        <a:pt x="148" y="209"/>
                      </a:lnTo>
                      <a:lnTo>
                        <a:pt x="83" y="117"/>
                      </a:lnTo>
                      <a:lnTo>
                        <a:pt x="36" y="69"/>
                      </a:lnTo>
                      <a:lnTo>
                        <a:pt x="51" y="89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71" name="Freeform 19"/>
                <p:cNvSpPr>
                  <a:spLocks/>
                </p:cNvSpPr>
                <p:nvPr/>
              </p:nvSpPr>
              <p:spPr bwMode="auto">
                <a:xfrm>
                  <a:off x="4594" y="1624"/>
                  <a:ext cx="94" cy="276"/>
                </a:xfrm>
                <a:custGeom>
                  <a:avLst/>
                  <a:gdLst>
                    <a:gd name="T0" fmla="*/ 146 w 282"/>
                    <a:gd name="T1" fmla="*/ 150 h 828"/>
                    <a:gd name="T2" fmla="*/ 189 w 282"/>
                    <a:gd name="T3" fmla="*/ 66 h 828"/>
                    <a:gd name="T4" fmla="*/ 231 w 282"/>
                    <a:gd name="T5" fmla="*/ 0 h 828"/>
                    <a:gd name="T6" fmla="*/ 262 w 282"/>
                    <a:gd name="T7" fmla="*/ 0 h 828"/>
                    <a:gd name="T8" fmla="*/ 280 w 282"/>
                    <a:gd name="T9" fmla="*/ 27 h 828"/>
                    <a:gd name="T10" fmla="*/ 282 w 282"/>
                    <a:gd name="T11" fmla="*/ 72 h 828"/>
                    <a:gd name="T12" fmla="*/ 256 w 282"/>
                    <a:gd name="T13" fmla="*/ 104 h 828"/>
                    <a:gd name="T14" fmla="*/ 212 w 282"/>
                    <a:gd name="T15" fmla="*/ 147 h 828"/>
                    <a:gd name="T16" fmla="*/ 177 w 282"/>
                    <a:gd name="T17" fmla="*/ 193 h 828"/>
                    <a:gd name="T18" fmla="*/ 140 w 282"/>
                    <a:gd name="T19" fmla="*/ 259 h 828"/>
                    <a:gd name="T20" fmla="*/ 126 w 282"/>
                    <a:gd name="T21" fmla="*/ 303 h 828"/>
                    <a:gd name="T22" fmla="*/ 110 w 282"/>
                    <a:gd name="T23" fmla="*/ 360 h 828"/>
                    <a:gd name="T24" fmla="*/ 108 w 282"/>
                    <a:gd name="T25" fmla="*/ 432 h 828"/>
                    <a:gd name="T26" fmla="*/ 113 w 282"/>
                    <a:gd name="T27" fmla="*/ 498 h 828"/>
                    <a:gd name="T28" fmla="*/ 130 w 282"/>
                    <a:gd name="T29" fmla="*/ 578 h 828"/>
                    <a:gd name="T30" fmla="*/ 164 w 282"/>
                    <a:gd name="T31" fmla="*/ 650 h 828"/>
                    <a:gd name="T32" fmla="*/ 192 w 282"/>
                    <a:gd name="T33" fmla="*/ 691 h 828"/>
                    <a:gd name="T34" fmla="*/ 211 w 282"/>
                    <a:gd name="T35" fmla="*/ 720 h 828"/>
                    <a:gd name="T36" fmla="*/ 212 w 282"/>
                    <a:gd name="T37" fmla="*/ 745 h 828"/>
                    <a:gd name="T38" fmla="*/ 198 w 282"/>
                    <a:gd name="T39" fmla="*/ 752 h 828"/>
                    <a:gd name="T40" fmla="*/ 161 w 282"/>
                    <a:gd name="T41" fmla="*/ 760 h 828"/>
                    <a:gd name="T42" fmla="*/ 108 w 282"/>
                    <a:gd name="T43" fmla="*/ 777 h 828"/>
                    <a:gd name="T44" fmla="*/ 66 w 282"/>
                    <a:gd name="T45" fmla="*/ 801 h 828"/>
                    <a:gd name="T46" fmla="*/ 41 w 282"/>
                    <a:gd name="T47" fmla="*/ 828 h 828"/>
                    <a:gd name="T48" fmla="*/ 17 w 282"/>
                    <a:gd name="T49" fmla="*/ 823 h 828"/>
                    <a:gd name="T50" fmla="*/ 0 w 282"/>
                    <a:gd name="T51" fmla="*/ 789 h 828"/>
                    <a:gd name="T52" fmla="*/ 0 w 282"/>
                    <a:gd name="T53" fmla="*/ 763 h 828"/>
                    <a:gd name="T54" fmla="*/ 41 w 282"/>
                    <a:gd name="T55" fmla="*/ 739 h 828"/>
                    <a:gd name="T56" fmla="*/ 110 w 282"/>
                    <a:gd name="T57" fmla="*/ 723 h 828"/>
                    <a:gd name="T58" fmla="*/ 174 w 282"/>
                    <a:gd name="T59" fmla="*/ 714 h 828"/>
                    <a:gd name="T60" fmla="*/ 146 w 282"/>
                    <a:gd name="T61" fmla="*/ 682 h 828"/>
                    <a:gd name="T62" fmla="*/ 129 w 282"/>
                    <a:gd name="T63" fmla="*/ 640 h 828"/>
                    <a:gd name="T64" fmla="*/ 104 w 282"/>
                    <a:gd name="T65" fmla="*/ 581 h 828"/>
                    <a:gd name="T66" fmla="*/ 79 w 282"/>
                    <a:gd name="T67" fmla="*/ 518 h 828"/>
                    <a:gd name="T68" fmla="*/ 72 w 282"/>
                    <a:gd name="T69" fmla="*/ 441 h 828"/>
                    <a:gd name="T70" fmla="*/ 69 w 282"/>
                    <a:gd name="T71" fmla="*/ 366 h 828"/>
                    <a:gd name="T72" fmla="*/ 86 w 282"/>
                    <a:gd name="T73" fmla="*/ 296 h 828"/>
                    <a:gd name="T74" fmla="*/ 120 w 282"/>
                    <a:gd name="T75" fmla="*/ 199 h 828"/>
                    <a:gd name="T76" fmla="*/ 146 w 282"/>
                    <a:gd name="T77" fmla="*/ 150 h 8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82" h="828">
                      <a:moveTo>
                        <a:pt x="146" y="150"/>
                      </a:moveTo>
                      <a:lnTo>
                        <a:pt x="189" y="66"/>
                      </a:lnTo>
                      <a:lnTo>
                        <a:pt x="231" y="0"/>
                      </a:lnTo>
                      <a:lnTo>
                        <a:pt x="262" y="0"/>
                      </a:lnTo>
                      <a:lnTo>
                        <a:pt x="280" y="27"/>
                      </a:lnTo>
                      <a:lnTo>
                        <a:pt x="282" y="72"/>
                      </a:lnTo>
                      <a:lnTo>
                        <a:pt x="256" y="104"/>
                      </a:lnTo>
                      <a:lnTo>
                        <a:pt x="212" y="147"/>
                      </a:lnTo>
                      <a:lnTo>
                        <a:pt x="177" y="193"/>
                      </a:lnTo>
                      <a:lnTo>
                        <a:pt x="140" y="259"/>
                      </a:lnTo>
                      <a:lnTo>
                        <a:pt x="126" y="303"/>
                      </a:lnTo>
                      <a:lnTo>
                        <a:pt x="110" y="360"/>
                      </a:lnTo>
                      <a:lnTo>
                        <a:pt x="108" y="432"/>
                      </a:lnTo>
                      <a:lnTo>
                        <a:pt x="113" y="498"/>
                      </a:lnTo>
                      <a:lnTo>
                        <a:pt x="130" y="578"/>
                      </a:lnTo>
                      <a:lnTo>
                        <a:pt x="164" y="650"/>
                      </a:lnTo>
                      <a:lnTo>
                        <a:pt x="192" y="691"/>
                      </a:lnTo>
                      <a:lnTo>
                        <a:pt x="211" y="720"/>
                      </a:lnTo>
                      <a:lnTo>
                        <a:pt x="212" y="745"/>
                      </a:lnTo>
                      <a:lnTo>
                        <a:pt x="198" y="752"/>
                      </a:lnTo>
                      <a:lnTo>
                        <a:pt x="161" y="760"/>
                      </a:lnTo>
                      <a:lnTo>
                        <a:pt x="108" y="777"/>
                      </a:lnTo>
                      <a:lnTo>
                        <a:pt x="66" y="801"/>
                      </a:lnTo>
                      <a:lnTo>
                        <a:pt x="41" y="828"/>
                      </a:lnTo>
                      <a:lnTo>
                        <a:pt x="17" y="823"/>
                      </a:lnTo>
                      <a:lnTo>
                        <a:pt x="0" y="789"/>
                      </a:lnTo>
                      <a:lnTo>
                        <a:pt x="0" y="763"/>
                      </a:lnTo>
                      <a:lnTo>
                        <a:pt x="41" y="739"/>
                      </a:lnTo>
                      <a:lnTo>
                        <a:pt x="110" y="723"/>
                      </a:lnTo>
                      <a:lnTo>
                        <a:pt x="174" y="714"/>
                      </a:lnTo>
                      <a:lnTo>
                        <a:pt x="146" y="682"/>
                      </a:lnTo>
                      <a:lnTo>
                        <a:pt x="129" y="640"/>
                      </a:lnTo>
                      <a:lnTo>
                        <a:pt x="104" y="581"/>
                      </a:lnTo>
                      <a:lnTo>
                        <a:pt x="79" y="518"/>
                      </a:lnTo>
                      <a:lnTo>
                        <a:pt x="72" y="441"/>
                      </a:lnTo>
                      <a:lnTo>
                        <a:pt x="69" y="366"/>
                      </a:lnTo>
                      <a:lnTo>
                        <a:pt x="86" y="296"/>
                      </a:lnTo>
                      <a:lnTo>
                        <a:pt x="120" y="199"/>
                      </a:lnTo>
                      <a:lnTo>
                        <a:pt x="146" y="15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9172" name="Freeform 20"/>
              <p:cNvSpPr>
                <a:spLocks/>
              </p:cNvSpPr>
              <p:nvPr/>
            </p:nvSpPr>
            <p:spPr bwMode="auto">
              <a:xfrm>
                <a:off x="4947" y="1091"/>
                <a:ext cx="169" cy="307"/>
              </a:xfrm>
              <a:custGeom>
                <a:avLst/>
                <a:gdLst>
                  <a:gd name="T0" fmla="*/ 448 w 507"/>
                  <a:gd name="T1" fmla="*/ 528 h 922"/>
                  <a:gd name="T2" fmla="*/ 464 w 507"/>
                  <a:gd name="T3" fmla="*/ 480 h 922"/>
                  <a:gd name="T4" fmla="*/ 479 w 507"/>
                  <a:gd name="T5" fmla="*/ 432 h 922"/>
                  <a:gd name="T6" fmla="*/ 489 w 507"/>
                  <a:gd name="T7" fmla="*/ 383 h 922"/>
                  <a:gd name="T8" fmla="*/ 497 w 507"/>
                  <a:gd name="T9" fmla="*/ 335 h 922"/>
                  <a:gd name="T10" fmla="*/ 502 w 507"/>
                  <a:gd name="T11" fmla="*/ 291 h 922"/>
                  <a:gd name="T12" fmla="*/ 507 w 507"/>
                  <a:gd name="T13" fmla="*/ 244 h 922"/>
                  <a:gd name="T14" fmla="*/ 505 w 507"/>
                  <a:gd name="T15" fmla="*/ 206 h 922"/>
                  <a:gd name="T16" fmla="*/ 502 w 507"/>
                  <a:gd name="T17" fmla="*/ 165 h 922"/>
                  <a:gd name="T18" fmla="*/ 498 w 507"/>
                  <a:gd name="T19" fmla="*/ 129 h 922"/>
                  <a:gd name="T20" fmla="*/ 489 w 507"/>
                  <a:gd name="T21" fmla="*/ 98 h 922"/>
                  <a:gd name="T22" fmla="*/ 479 w 507"/>
                  <a:gd name="T23" fmla="*/ 70 h 922"/>
                  <a:gd name="T24" fmla="*/ 466 w 507"/>
                  <a:gd name="T25" fmla="*/ 47 h 922"/>
                  <a:gd name="T26" fmla="*/ 450 w 507"/>
                  <a:gd name="T27" fmla="*/ 26 h 922"/>
                  <a:gd name="T28" fmla="*/ 431 w 507"/>
                  <a:gd name="T29" fmla="*/ 15 h 922"/>
                  <a:gd name="T30" fmla="*/ 413 w 507"/>
                  <a:gd name="T31" fmla="*/ 4 h 922"/>
                  <a:gd name="T32" fmla="*/ 391 w 507"/>
                  <a:gd name="T33" fmla="*/ 0 h 922"/>
                  <a:gd name="T34" fmla="*/ 369 w 507"/>
                  <a:gd name="T35" fmla="*/ 0 h 922"/>
                  <a:gd name="T36" fmla="*/ 343 w 507"/>
                  <a:gd name="T37" fmla="*/ 6 h 922"/>
                  <a:gd name="T38" fmla="*/ 319 w 507"/>
                  <a:gd name="T39" fmla="*/ 16 h 922"/>
                  <a:gd name="T40" fmla="*/ 295 w 507"/>
                  <a:gd name="T41" fmla="*/ 32 h 922"/>
                  <a:gd name="T42" fmla="*/ 267 w 507"/>
                  <a:gd name="T43" fmla="*/ 51 h 922"/>
                  <a:gd name="T44" fmla="*/ 242 w 507"/>
                  <a:gd name="T45" fmla="*/ 78 h 922"/>
                  <a:gd name="T46" fmla="*/ 214 w 507"/>
                  <a:gd name="T47" fmla="*/ 105 h 922"/>
                  <a:gd name="T48" fmla="*/ 189 w 507"/>
                  <a:gd name="T49" fmla="*/ 137 h 922"/>
                  <a:gd name="T50" fmla="*/ 164 w 507"/>
                  <a:gd name="T51" fmla="*/ 176 h 922"/>
                  <a:gd name="T52" fmla="*/ 139 w 507"/>
                  <a:gd name="T53" fmla="*/ 214 h 922"/>
                  <a:gd name="T54" fmla="*/ 117 w 507"/>
                  <a:gd name="T55" fmla="*/ 256 h 922"/>
                  <a:gd name="T56" fmla="*/ 94 w 507"/>
                  <a:gd name="T57" fmla="*/ 301 h 922"/>
                  <a:gd name="T58" fmla="*/ 75 w 507"/>
                  <a:gd name="T59" fmla="*/ 347 h 922"/>
                  <a:gd name="T60" fmla="*/ 59 w 507"/>
                  <a:gd name="T61" fmla="*/ 393 h 922"/>
                  <a:gd name="T62" fmla="*/ 43 w 507"/>
                  <a:gd name="T63" fmla="*/ 442 h 922"/>
                  <a:gd name="T64" fmla="*/ 28 w 507"/>
                  <a:gd name="T65" fmla="*/ 490 h 922"/>
                  <a:gd name="T66" fmla="*/ 18 w 507"/>
                  <a:gd name="T67" fmla="*/ 538 h 922"/>
                  <a:gd name="T68" fmla="*/ 10 w 507"/>
                  <a:gd name="T69" fmla="*/ 587 h 922"/>
                  <a:gd name="T70" fmla="*/ 5 w 507"/>
                  <a:gd name="T71" fmla="*/ 630 h 922"/>
                  <a:gd name="T72" fmla="*/ 0 w 507"/>
                  <a:gd name="T73" fmla="*/ 677 h 922"/>
                  <a:gd name="T74" fmla="*/ 2 w 507"/>
                  <a:gd name="T75" fmla="*/ 715 h 922"/>
                  <a:gd name="T76" fmla="*/ 5 w 507"/>
                  <a:gd name="T77" fmla="*/ 756 h 922"/>
                  <a:gd name="T78" fmla="*/ 9 w 507"/>
                  <a:gd name="T79" fmla="*/ 793 h 922"/>
                  <a:gd name="T80" fmla="*/ 18 w 507"/>
                  <a:gd name="T81" fmla="*/ 824 h 922"/>
                  <a:gd name="T82" fmla="*/ 28 w 507"/>
                  <a:gd name="T83" fmla="*/ 851 h 922"/>
                  <a:gd name="T84" fmla="*/ 41 w 507"/>
                  <a:gd name="T85" fmla="*/ 875 h 922"/>
                  <a:gd name="T86" fmla="*/ 57 w 507"/>
                  <a:gd name="T87" fmla="*/ 895 h 922"/>
                  <a:gd name="T88" fmla="*/ 76 w 507"/>
                  <a:gd name="T89" fmla="*/ 907 h 922"/>
                  <a:gd name="T90" fmla="*/ 94 w 507"/>
                  <a:gd name="T91" fmla="*/ 917 h 922"/>
                  <a:gd name="T92" fmla="*/ 116 w 507"/>
                  <a:gd name="T93" fmla="*/ 922 h 922"/>
                  <a:gd name="T94" fmla="*/ 138 w 507"/>
                  <a:gd name="T95" fmla="*/ 922 h 922"/>
                  <a:gd name="T96" fmla="*/ 164 w 507"/>
                  <a:gd name="T97" fmla="*/ 916 h 922"/>
                  <a:gd name="T98" fmla="*/ 188 w 507"/>
                  <a:gd name="T99" fmla="*/ 906 h 922"/>
                  <a:gd name="T100" fmla="*/ 213 w 507"/>
                  <a:gd name="T101" fmla="*/ 889 h 922"/>
                  <a:gd name="T102" fmla="*/ 240 w 507"/>
                  <a:gd name="T103" fmla="*/ 870 h 922"/>
                  <a:gd name="T104" fmla="*/ 265 w 507"/>
                  <a:gd name="T105" fmla="*/ 844 h 922"/>
                  <a:gd name="T106" fmla="*/ 293 w 507"/>
                  <a:gd name="T107" fmla="*/ 816 h 922"/>
                  <a:gd name="T108" fmla="*/ 318 w 507"/>
                  <a:gd name="T109" fmla="*/ 784 h 922"/>
                  <a:gd name="T110" fmla="*/ 343 w 507"/>
                  <a:gd name="T111" fmla="*/ 746 h 922"/>
                  <a:gd name="T112" fmla="*/ 368 w 507"/>
                  <a:gd name="T113" fmla="*/ 708 h 922"/>
                  <a:gd name="T114" fmla="*/ 390 w 507"/>
                  <a:gd name="T115" fmla="*/ 666 h 922"/>
                  <a:gd name="T116" fmla="*/ 413 w 507"/>
                  <a:gd name="T117" fmla="*/ 620 h 922"/>
                  <a:gd name="T118" fmla="*/ 432 w 507"/>
                  <a:gd name="T119" fmla="*/ 575 h 922"/>
                  <a:gd name="T120" fmla="*/ 448 w 507"/>
                  <a:gd name="T121" fmla="*/ 528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07" h="922">
                    <a:moveTo>
                      <a:pt x="448" y="528"/>
                    </a:moveTo>
                    <a:lnTo>
                      <a:pt x="464" y="480"/>
                    </a:lnTo>
                    <a:lnTo>
                      <a:pt x="479" y="432"/>
                    </a:lnTo>
                    <a:lnTo>
                      <a:pt x="489" y="383"/>
                    </a:lnTo>
                    <a:lnTo>
                      <a:pt x="497" y="335"/>
                    </a:lnTo>
                    <a:lnTo>
                      <a:pt x="502" y="291"/>
                    </a:lnTo>
                    <a:lnTo>
                      <a:pt x="507" y="244"/>
                    </a:lnTo>
                    <a:lnTo>
                      <a:pt x="505" y="206"/>
                    </a:lnTo>
                    <a:lnTo>
                      <a:pt x="502" y="165"/>
                    </a:lnTo>
                    <a:lnTo>
                      <a:pt x="498" y="129"/>
                    </a:lnTo>
                    <a:lnTo>
                      <a:pt x="489" y="98"/>
                    </a:lnTo>
                    <a:lnTo>
                      <a:pt x="479" y="70"/>
                    </a:lnTo>
                    <a:lnTo>
                      <a:pt x="466" y="47"/>
                    </a:lnTo>
                    <a:lnTo>
                      <a:pt x="450" y="26"/>
                    </a:lnTo>
                    <a:lnTo>
                      <a:pt x="431" y="15"/>
                    </a:lnTo>
                    <a:lnTo>
                      <a:pt x="413" y="4"/>
                    </a:lnTo>
                    <a:lnTo>
                      <a:pt x="391" y="0"/>
                    </a:lnTo>
                    <a:lnTo>
                      <a:pt x="369" y="0"/>
                    </a:lnTo>
                    <a:lnTo>
                      <a:pt x="343" y="6"/>
                    </a:lnTo>
                    <a:lnTo>
                      <a:pt x="319" y="16"/>
                    </a:lnTo>
                    <a:lnTo>
                      <a:pt x="295" y="32"/>
                    </a:lnTo>
                    <a:lnTo>
                      <a:pt x="267" y="51"/>
                    </a:lnTo>
                    <a:lnTo>
                      <a:pt x="242" y="78"/>
                    </a:lnTo>
                    <a:lnTo>
                      <a:pt x="214" y="105"/>
                    </a:lnTo>
                    <a:lnTo>
                      <a:pt x="189" y="137"/>
                    </a:lnTo>
                    <a:lnTo>
                      <a:pt x="164" y="176"/>
                    </a:lnTo>
                    <a:lnTo>
                      <a:pt x="139" y="214"/>
                    </a:lnTo>
                    <a:lnTo>
                      <a:pt x="117" y="256"/>
                    </a:lnTo>
                    <a:lnTo>
                      <a:pt x="94" y="301"/>
                    </a:lnTo>
                    <a:lnTo>
                      <a:pt x="75" y="347"/>
                    </a:lnTo>
                    <a:lnTo>
                      <a:pt x="59" y="393"/>
                    </a:lnTo>
                    <a:lnTo>
                      <a:pt x="43" y="442"/>
                    </a:lnTo>
                    <a:lnTo>
                      <a:pt x="28" y="490"/>
                    </a:lnTo>
                    <a:lnTo>
                      <a:pt x="18" y="538"/>
                    </a:lnTo>
                    <a:lnTo>
                      <a:pt x="10" y="587"/>
                    </a:lnTo>
                    <a:lnTo>
                      <a:pt x="5" y="630"/>
                    </a:lnTo>
                    <a:lnTo>
                      <a:pt x="0" y="677"/>
                    </a:lnTo>
                    <a:lnTo>
                      <a:pt x="2" y="715"/>
                    </a:lnTo>
                    <a:lnTo>
                      <a:pt x="5" y="756"/>
                    </a:lnTo>
                    <a:lnTo>
                      <a:pt x="9" y="793"/>
                    </a:lnTo>
                    <a:lnTo>
                      <a:pt x="18" y="824"/>
                    </a:lnTo>
                    <a:lnTo>
                      <a:pt x="28" y="851"/>
                    </a:lnTo>
                    <a:lnTo>
                      <a:pt x="41" y="875"/>
                    </a:lnTo>
                    <a:lnTo>
                      <a:pt x="57" y="895"/>
                    </a:lnTo>
                    <a:lnTo>
                      <a:pt x="76" y="907"/>
                    </a:lnTo>
                    <a:lnTo>
                      <a:pt x="94" y="917"/>
                    </a:lnTo>
                    <a:lnTo>
                      <a:pt x="116" y="922"/>
                    </a:lnTo>
                    <a:lnTo>
                      <a:pt x="138" y="922"/>
                    </a:lnTo>
                    <a:lnTo>
                      <a:pt x="164" y="916"/>
                    </a:lnTo>
                    <a:lnTo>
                      <a:pt x="188" y="906"/>
                    </a:lnTo>
                    <a:lnTo>
                      <a:pt x="213" y="889"/>
                    </a:lnTo>
                    <a:lnTo>
                      <a:pt x="240" y="870"/>
                    </a:lnTo>
                    <a:lnTo>
                      <a:pt x="265" y="844"/>
                    </a:lnTo>
                    <a:lnTo>
                      <a:pt x="293" y="816"/>
                    </a:lnTo>
                    <a:lnTo>
                      <a:pt x="318" y="784"/>
                    </a:lnTo>
                    <a:lnTo>
                      <a:pt x="343" y="746"/>
                    </a:lnTo>
                    <a:lnTo>
                      <a:pt x="368" y="708"/>
                    </a:lnTo>
                    <a:lnTo>
                      <a:pt x="390" y="666"/>
                    </a:lnTo>
                    <a:lnTo>
                      <a:pt x="413" y="620"/>
                    </a:lnTo>
                    <a:lnTo>
                      <a:pt x="432" y="575"/>
                    </a:lnTo>
                    <a:lnTo>
                      <a:pt x="448" y="528"/>
                    </a:ln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73" name="Freeform 21"/>
              <p:cNvSpPr>
                <a:spLocks/>
              </p:cNvSpPr>
              <p:nvPr/>
            </p:nvSpPr>
            <p:spPr bwMode="auto">
              <a:xfrm>
                <a:off x="4279" y="1142"/>
                <a:ext cx="183" cy="297"/>
              </a:xfrm>
              <a:custGeom>
                <a:avLst/>
                <a:gdLst>
                  <a:gd name="T0" fmla="*/ 458 w 550"/>
                  <a:gd name="T1" fmla="*/ 361 h 892"/>
                  <a:gd name="T2" fmla="*/ 435 w 550"/>
                  <a:gd name="T3" fmla="*/ 316 h 892"/>
                  <a:gd name="T4" fmla="*/ 411 w 550"/>
                  <a:gd name="T5" fmla="*/ 271 h 892"/>
                  <a:gd name="T6" fmla="*/ 385 w 550"/>
                  <a:gd name="T7" fmla="*/ 230 h 892"/>
                  <a:gd name="T8" fmla="*/ 357 w 550"/>
                  <a:gd name="T9" fmla="*/ 190 h 892"/>
                  <a:gd name="T10" fmla="*/ 331 w 550"/>
                  <a:gd name="T11" fmla="*/ 154 h 892"/>
                  <a:gd name="T12" fmla="*/ 301 w 550"/>
                  <a:gd name="T13" fmla="*/ 120 h 892"/>
                  <a:gd name="T14" fmla="*/ 274 w 550"/>
                  <a:gd name="T15" fmla="*/ 91 h 892"/>
                  <a:gd name="T16" fmla="*/ 246 w 550"/>
                  <a:gd name="T17" fmla="*/ 66 h 892"/>
                  <a:gd name="T18" fmla="*/ 215 w 550"/>
                  <a:gd name="T19" fmla="*/ 43 h 892"/>
                  <a:gd name="T20" fmla="*/ 189 w 550"/>
                  <a:gd name="T21" fmla="*/ 25 h 892"/>
                  <a:gd name="T22" fmla="*/ 161 w 550"/>
                  <a:gd name="T23" fmla="*/ 12 h 892"/>
                  <a:gd name="T24" fmla="*/ 136 w 550"/>
                  <a:gd name="T25" fmla="*/ 3 h 892"/>
                  <a:gd name="T26" fmla="*/ 111 w 550"/>
                  <a:gd name="T27" fmla="*/ 0 h 892"/>
                  <a:gd name="T28" fmla="*/ 89 w 550"/>
                  <a:gd name="T29" fmla="*/ 2 h 892"/>
                  <a:gd name="T30" fmla="*/ 69 w 550"/>
                  <a:gd name="T31" fmla="*/ 9 h 892"/>
                  <a:gd name="T32" fmla="*/ 51 w 550"/>
                  <a:gd name="T33" fmla="*/ 19 h 892"/>
                  <a:gd name="T34" fmla="*/ 36 w 550"/>
                  <a:gd name="T35" fmla="*/ 35 h 892"/>
                  <a:gd name="T36" fmla="*/ 22 w 550"/>
                  <a:gd name="T37" fmla="*/ 57 h 892"/>
                  <a:gd name="T38" fmla="*/ 11 w 550"/>
                  <a:gd name="T39" fmla="*/ 81 h 892"/>
                  <a:gd name="T40" fmla="*/ 6 w 550"/>
                  <a:gd name="T41" fmla="*/ 108 h 892"/>
                  <a:gd name="T42" fmla="*/ 0 w 550"/>
                  <a:gd name="T43" fmla="*/ 141 h 892"/>
                  <a:gd name="T44" fmla="*/ 0 w 550"/>
                  <a:gd name="T45" fmla="*/ 179 h 892"/>
                  <a:gd name="T46" fmla="*/ 1 w 550"/>
                  <a:gd name="T47" fmla="*/ 215 h 892"/>
                  <a:gd name="T48" fmla="*/ 6 w 550"/>
                  <a:gd name="T49" fmla="*/ 256 h 892"/>
                  <a:gd name="T50" fmla="*/ 13 w 550"/>
                  <a:gd name="T51" fmla="*/ 300 h 892"/>
                  <a:gd name="T52" fmla="*/ 25 w 550"/>
                  <a:gd name="T53" fmla="*/ 344 h 892"/>
                  <a:gd name="T54" fmla="*/ 38 w 550"/>
                  <a:gd name="T55" fmla="*/ 389 h 892"/>
                  <a:gd name="T56" fmla="*/ 52 w 550"/>
                  <a:gd name="T57" fmla="*/ 438 h 892"/>
                  <a:gd name="T58" fmla="*/ 73 w 550"/>
                  <a:gd name="T59" fmla="*/ 484 h 892"/>
                  <a:gd name="T60" fmla="*/ 92 w 550"/>
                  <a:gd name="T61" fmla="*/ 531 h 892"/>
                  <a:gd name="T62" fmla="*/ 115 w 550"/>
                  <a:gd name="T63" fmla="*/ 577 h 892"/>
                  <a:gd name="T64" fmla="*/ 139 w 550"/>
                  <a:gd name="T65" fmla="*/ 622 h 892"/>
                  <a:gd name="T66" fmla="*/ 165 w 550"/>
                  <a:gd name="T67" fmla="*/ 663 h 892"/>
                  <a:gd name="T68" fmla="*/ 193 w 550"/>
                  <a:gd name="T69" fmla="*/ 702 h 892"/>
                  <a:gd name="T70" fmla="*/ 219 w 550"/>
                  <a:gd name="T71" fmla="*/ 739 h 892"/>
                  <a:gd name="T72" fmla="*/ 249 w 550"/>
                  <a:gd name="T73" fmla="*/ 773 h 892"/>
                  <a:gd name="T74" fmla="*/ 277 w 550"/>
                  <a:gd name="T75" fmla="*/ 802 h 892"/>
                  <a:gd name="T76" fmla="*/ 304 w 550"/>
                  <a:gd name="T77" fmla="*/ 827 h 892"/>
                  <a:gd name="T78" fmla="*/ 335 w 550"/>
                  <a:gd name="T79" fmla="*/ 850 h 892"/>
                  <a:gd name="T80" fmla="*/ 362 w 550"/>
                  <a:gd name="T81" fmla="*/ 868 h 892"/>
                  <a:gd name="T82" fmla="*/ 389 w 550"/>
                  <a:gd name="T83" fmla="*/ 881 h 892"/>
                  <a:gd name="T84" fmla="*/ 414 w 550"/>
                  <a:gd name="T85" fmla="*/ 890 h 892"/>
                  <a:gd name="T86" fmla="*/ 439 w 550"/>
                  <a:gd name="T87" fmla="*/ 892 h 892"/>
                  <a:gd name="T88" fmla="*/ 461 w 550"/>
                  <a:gd name="T89" fmla="*/ 891 h 892"/>
                  <a:gd name="T90" fmla="*/ 482 w 550"/>
                  <a:gd name="T91" fmla="*/ 884 h 892"/>
                  <a:gd name="T92" fmla="*/ 499 w 550"/>
                  <a:gd name="T93" fmla="*/ 873 h 892"/>
                  <a:gd name="T94" fmla="*/ 514 w 550"/>
                  <a:gd name="T95" fmla="*/ 857 h 892"/>
                  <a:gd name="T96" fmla="*/ 528 w 550"/>
                  <a:gd name="T97" fmla="*/ 835 h 892"/>
                  <a:gd name="T98" fmla="*/ 539 w 550"/>
                  <a:gd name="T99" fmla="*/ 812 h 892"/>
                  <a:gd name="T100" fmla="*/ 545 w 550"/>
                  <a:gd name="T101" fmla="*/ 784 h 892"/>
                  <a:gd name="T102" fmla="*/ 550 w 550"/>
                  <a:gd name="T103" fmla="*/ 752 h 892"/>
                  <a:gd name="T104" fmla="*/ 550 w 550"/>
                  <a:gd name="T105" fmla="*/ 714 h 892"/>
                  <a:gd name="T106" fmla="*/ 549 w 550"/>
                  <a:gd name="T107" fmla="*/ 677 h 892"/>
                  <a:gd name="T108" fmla="*/ 545 w 550"/>
                  <a:gd name="T109" fmla="*/ 636 h 892"/>
                  <a:gd name="T110" fmla="*/ 537 w 550"/>
                  <a:gd name="T111" fmla="*/ 593 h 892"/>
                  <a:gd name="T112" fmla="*/ 526 w 550"/>
                  <a:gd name="T113" fmla="*/ 549 h 892"/>
                  <a:gd name="T114" fmla="*/ 512 w 550"/>
                  <a:gd name="T115" fmla="*/ 503 h 892"/>
                  <a:gd name="T116" fmla="*/ 498 w 550"/>
                  <a:gd name="T117" fmla="*/ 455 h 892"/>
                  <a:gd name="T118" fmla="*/ 477 w 550"/>
                  <a:gd name="T119" fmla="*/ 408 h 892"/>
                  <a:gd name="T120" fmla="*/ 458 w 550"/>
                  <a:gd name="T121" fmla="*/ 361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50" h="892">
                    <a:moveTo>
                      <a:pt x="458" y="361"/>
                    </a:moveTo>
                    <a:lnTo>
                      <a:pt x="435" y="316"/>
                    </a:lnTo>
                    <a:lnTo>
                      <a:pt x="411" y="271"/>
                    </a:lnTo>
                    <a:lnTo>
                      <a:pt x="385" y="230"/>
                    </a:lnTo>
                    <a:lnTo>
                      <a:pt x="357" y="190"/>
                    </a:lnTo>
                    <a:lnTo>
                      <a:pt x="331" y="154"/>
                    </a:lnTo>
                    <a:lnTo>
                      <a:pt x="301" y="120"/>
                    </a:lnTo>
                    <a:lnTo>
                      <a:pt x="274" y="91"/>
                    </a:lnTo>
                    <a:lnTo>
                      <a:pt x="246" y="66"/>
                    </a:lnTo>
                    <a:lnTo>
                      <a:pt x="215" y="43"/>
                    </a:lnTo>
                    <a:lnTo>
                      <a:pt x="189" y="25"/>
                    </a:lnTo>
                    <a:lnTo>
                      <a:pt x="161" y="12"/>
                    </a:lnTo>
                    <a:lnTo>
                      <a:pt x="136" y="3"/>
                    </a:lnTo>
                    <a:lnTo>
                      <a:pt x="111" y="0"/>
                    </a:lnTo>
                    <a:lnTo>
                      <a:pt x="89" y="2"/>
                    </a:lnTo>
                    <a:lnTo>
                      <a:pt x="69" y="9"/>
                    </a:lnTo>
                    <a:lnTo>
                      <a:pt x="51" y="19"/>
                    </a:lnTo>
                    <a:lnTo>
                      <a:pt x="36" y="35"/>
                    </a:lnTo>
                    <a:lnTo>
                      <a:pt x="22" y="57"/>
                    </a:lnTo>
                    <a:lnTo>
                      <a:pt x="11" y="81"/>
                    </a:lnTo>
                    <a:lnTo>
                      <a:pt x="6" y="108"/>
                    </a:lnTo>
                    <a:lnTo>
                      <a:pt x="0" y="141"/>
                    </a:lnTo>
                    <a:lnTo>
                      <a:pt x="0" y="179"/>
                    </a:lnTo>
                    <a:lnTo>
                      <a:pt x="1" y="215"/>
                    </a:lnTo>
                    <a:lnTo>
                      <a:pt x="6" y="256"/>
                    </a:lnTo>
                    <a:lnTo>
                      <a:pt x="13" y="300"/>
                    </a:lnTo>
                    <a:lnTo>
                      <a:pt x="25" y="344"/>
                    </a:lnTo>
                    <a:lnTo>
                      <a:pt x="38" y="389"/>
                    </a:lnTo>
                    <a:lnTo>
                      <a:pt x="52" y="438"/>
                    </a:lnTo>
                    <a:lnTo>
                      <a:pt x="73" y="484"/>
                    </a:lnTo>
                    <a:lnTo>
                      <a:pt x="92" y="531"/>
                    </a:lnTo>
                    <a:lnTo>
                      <a:pt x="115" y="577"/>
                    </a:lnTo>
                    <a:lnTo>
                      <a:pt x="139" y="622"/>
                    </a:lnTo>
                    <a:lnTo>
                      <a:pt x="165" y="663"/>
                    </a:lnTo>
                    <a:lnTo>
                      <a:pt x="193" y="702"/>
                    </a:lnTo>
                    <a:lnTo>
                      <a:pt x="219" y="739"/>
                    </a:lnTo>
                    <a:lnTo>
                      <a:pt x="249" y="773"/>
                    </a:lnTo>
                    <a:lnTo>
                      <a:pt x="277" y="802"/>
                    </a:lnTo>
                    <a:lnTo>
                      <a:pt x="304" y="827"/>
                    </a:lnTo>
                    <a:lnTo>
                      <a:pt x="335" y="850"/>
                    </a:lnTo>
                    <a:lnTo>
                      <a:pt x="362" y="868"/>
                    </a:lnTo>
                    <a:lnTo>
                      <a:pt x="389" y="881"/>
                    </a:lnTo>
                    <a:lnTo>
                      <a:pt x="414" y="890"/>
                    </a:lnTo>
                    <a:lnTo>
                      <a:pt x="439" y="892"/>
                    </a:lnTo>
                    <a:lnTo>
                      <a:pt x="461" y="891"/>
                    </a:lnTo>
                    <a:lnTo>
                      <a:pt x="482" y="884"/>
                    </a:lnTo>
                    <a:lnTo>
                      <a:pt x="499" y="873"/>
                    </a:lnTo>
                    <a:lnTo>
                      <a:pt x="514" y="857"/>
                    </a:lnTo>
                    <a:lnTo>
                      <a:pt x="528" y="835"/>
                    </a:lnTo>
                    <a:lnTo>
                      <a:pt x="539" y="812"/>
                    </a:lnTo>
                    <a:lnTo>
                      <a:pt x="545" y="784"/>
                    </a:lnTo>
                    <a:lnTo>
                      <a:pt x="550" y="752"/>
                    </a:lnTo>
                    <a:lnTo>
                      <a:pt x="550" y="714"/>
                    </a:lnTo>
                    <a:lnTo>
                      <a:pt x="549" y="677"/>
                    </a:lnTo>
                    <a:lnTo>
                      <a:pt x="545" y="636"/>
                    </a:lnTo>
                    <a:lnTo>
                      <a:pt x="537" y="593"/>
                    </a:lnTo>
                    <a:lnTo>
                      <a:pt x="526" y="549"/>
                    </a:lnTo>
                    <a:lnTo>
                      <a:pt x="512" y="503"/>
                    </a:lnTo>
                    <a:lnTo>
                      <a:pt x="498" y="455"/>
                    </a:lnTo>
                    <a:lnTo>
                      <a:pt x="477" y="408"/>
                    </a:lnTo>
                    <a:lnTo>
                      <a:pt x="458" y="361"/>
                    </a:ln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9174" name="Group 22"/>
              <p:cNvGrpSpPr>
                <a:grpSpLocks/>
              </p:cNvGrpSpPr>
              <p:nvPr/>
            </p:nvGrpSpPr>
            <p:grpSpPr bwMode="auto">
              <a:xfrm>
                <a:off x="4433" y="1161"/>
                <a:ext cx="541" cy="89"/>
                <a:chOff x="4433" y="1161"/>
                <a:chExt cx="541" cy="89"/>
              </a:xfrm>
            </p:grpSpPr>
            <p:sp>
              <p:nvSpPr>
                <p:cNvPr id="49175" name="Freeform 23"/>
                <p:cNvSpPr>
                  <a:spLocks/>
                </p:cNvSpPr>
                <p:nvPr/>
              </p:nvSpPr>
              <p:spPr bwMode="auto">
                <a:xfrm>
                  <a:off x="4433" y="1164"/>
                  <a:ext cx="541" cy="86"/>
                </a:xfrm>
                <a:custGeom>
                  <a:avLst/>
                  <a:gdLst>
                    <a:gd name="T0" fmla="*/ 0 w 1624"/>
                    <a:gd name="T1" fmla="*/ 181 h 259"/>
                    <a:gd name="T2" fmla="*/ 112 w 1624"/>
                    <a:gd name="T3" fmla="*/ 132 h 259"/>
                    <a:gd name="T4" fmla="*/ 193 w 1624"/>
                    <a:gd name="T5" fmla="*/ 101 h 259"/>
                    <a:gd name="T6" fmla="*/ 276 w 1624"/>
                    <a:gd name="T7" fmla="*/ 80 h 259"/>
                    <a:gd name="T8" fmla="*/ 383 w 1624"/>
                    <a:gd name="T9" fmla="*/ 56 h 259"/>
                    <a:gd name="T10" fmla="*/ 505 w 1624"/>
                    <a:gd name="T11" fmla="*/ 37 h 259"/>
                    <a:gd name="T12" fmla="*/ 678 w 1624"/>
                    <a:gd name="T13" fmla="*/ 15 h 259"/>
                    <a:gd name="T14" fmla="*/ 918 w 1624"/>
                    <a:gd name="T15" fmla="*/ 0 h 259"/>
                    <a:gd name="T16" fmla="*/ 1076 w 1624"/>
                    <a:gd name="T17" fmla="*/ 0 h 259"/>
                    <a:gd name="T18" fmla="*/ 1189 w 1624"/>
                    <a:gd name="T19" fmla="*/ 6 h 259"/>
                    <a:gd name="T20" fmla="*/ 1319 w 1624"/>
                    <a:gd name="T21" fmla="*/ 18 h 259"/>
                    <a:gd name="T22" fmla="*/ 1426 w 1624"/>
                    <a:gd name="T23" fmla="*/ 31 h 259"/>
                    <a:gd name="T24" fmla="*/ 1537 w 1624"/>
                    <a:gd name="T25" fmla="*/ 56 h 259"/>
                    <a:gd name="T26" fmla="*/ 1624 w 1624"/>
                    <a:gd name="T27" fmla="*/ 86 h 259"/>
                    <a:gd name="T28" fmla="*/ 1597 w 1624"/>
                    <a:gd name="T29" fmla="*/ 175 h 259"/>
                    <a:gd name="T30" fmla="*/ 1515 w 1624"/>
                    <a:gd name="T31" fmla="*/ 151 h 259"/>
                    <a:gd name="T32" fmla="*/ 1414 w 1624"/>
                    <a:gd name="T33" fmla="*/ 130 h 259"/>
                    <a:gd name="T34" fmla="*/ 1319 w 1624"/>
                    <a:gd name="T35" fmla="*/ 111 h 259"/>
                    <a:gd name="T36" fmla="*/ 1224 w 1624"/>
                    <a:gd name="T37" fmla="*/ 101 h 259"/>
                    <a:gd name="T38" fmla="*/ 1136 w 1624"/>
                    <a:gd name="T39" fmla="*/ 101 h 259"/>
                    <a:gd name="T40" fmla="*/ 1004 w 1624"/>
                    <a:gd name="T41" fmla="*/ 98 h 259"/>
                    <a:gd name="T42" fmla="*/ 886 w 1624"/>
                    <a:gd name="T43" fmla="*/ 101 h 259"/>
                    <a:gd name="T44" fmla="*/ 678 w 1624"/>
                    <a:gd name="T45" fmla="*/ 114 h 259"/>
                    <a:gd name="T46" fmla="*/ 546 w 1624"/>
                    <a:gd name="T47" fmla="*/ 126 h 259"/>
                    <a:gd name="T48" fmla="*/ 476 w 1624"/>
                    <a:gd name="T49" fmla="*/ 137 h 259"/>
                    <a:gd name="T50" fmla="*/ 392 w 1624"/>
                    <a:gd name="T51" fmla="*/ 148 h 259"/>
                    <a:gd name="T52" fmla="*/ 309 w 1624"/>
                    <a:gd name="T53" fmla="*/ 165 h 259"/>
                    <a:gd name="T54" fmla="*/ 213 w 1624"/>
                    <a:gd name="T55" fmla="*/ 193 h 259"/>
                    <a:gd name="T56" fmla="*/ 156 w 1624"/>
                    <a:gd name="T57" fmla="*/ 209 h 259"/>
                    <a:gd name="T58" fmla="*/ 95 w 1624"/>
                    <a:gd name="T59" fmla="*/ 237 h 259"/>
                    <a:gd name="T60" fmla="*/ 41 w 1624"/>
                    <a:gd name="T61" fmla="*/ 259 h 259"/>
                    <a:gd name="T62" fmla="*/ 0 w 1624"/>
                    <a:gd name="T63" fmla="*/ 181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24" h="259">
                      <a:moveTo>
                        <a:pt x="0" y="181"/>
                      </a:moveTo>
                      <a:lnTo>
                        <a:pt x="112" y="132"/>
                      </a:lnTo>
                      <a:lnTo>
                        <a:pt x="193" y="101"/>
                      </a:lnTo>
                      <a:lnTo>
                        <a:pt x="276" y="80"/>
                      </a:lnTo>
                      <a:lnTo>
                        <a:pt x="383" y="56"/>
                      </a:lnTo>
                      <a:lnTo>
                        <a:pt x="505" y="37"/>
                      </a:lnTo>
                      <a:lnTo>
                        <a:pt x="678" y="15"/>
                      </a:lnTo>
                      <a:lnTo>
                        <a:pt x="918" y="0"/>
                      </a:lnTo>
                      <a:lnTo>
                        <a:pt x="1076" y="0"/>
                      </a:lnTo>
                      <a:lnTo>
                        <a:pt x="1189" y="6"/>
                      </a:lnTo>
                      <a:lnTo>
                        <a:pt x="1319" y="18"/>
                      </a:lnTo>
                      <a:lnTo>
                        <a:pt x="1426" y="31"/>
                      </a:lnTo>
                      <a:lnTo>
                        <a:pt x="1537" y="56"/>
                      </a:lnTo>
                      <a:lnTo>
                        <a:pt x="1624" y="86"/>
                      </a:lnTo>
                      <a:lnTo>
                        <a:pt x="1597" y="175"/>
                      </a:lnTo>
                      <a:lnTo>
                        <a:pt x="1515" y="151"/>
                      </a:lnTo>
                      <a:lnTo>
                        <a:pt x="1414" y="130"/>
                      </a:lnTo>
                      <a:lnTo>
                        <a:pt x="1319" y="111"/>
                      </a:lnTo>
                      <a:lnTo>
                        <a:pt x="1224" y="101"/>
                      </a:lnTo>
                      <a:lnTo>
                        <a:pt x="1136" y="101"/>
                      </a:lnTo>
                      <a:lnTo>
                        <a:pt x="1004" y="98"/>
                      </a:lnTo>
                      <a:lnTo>
                        <a:pt x="886" y="101"/>
                      </a:lnTo>
                      <a:lnTo>
                        <a:pt x="678" y="114"/>
                      </a:lnTo>
                      <a:lnTo>
                        <a:pt x="546" y="126"/>
                      </a:lnTo>
                      <a:lnTo>
                        <a:pt x="476" y="137"/>
                      </a:lnTo>
                      <a:lnTo>
                        <a:pt x="392" y="148"/>
                      </a:lnTo>
                      <a:lnTo>
                        <a:pt x="309" y="165"/>
                      </a:lnTo>
                      <a:lnTo>
                        <a:pt x="213" y="193"/>
                      </a:lnTo>
                      <a:lnTo>
                        <a:pt x="156" y="209"/>
                      </a:lnTo>
                      <a:lnTo>
                        <a:pt x="95" y="237"/>
                      </a:lnTo>
                      <a:lnTo>
                        <a:pt x="41" y="259"/>
                      </a:lnTo>
                      <a:lnTo>
                        <a:pt x="0" y="181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76" name="Freeform 24"/>
                <p:cNvSpPr>
                  <a:spLocks/>
                </p:cNvSpPr>
                <p:nvPr/>
              </p:nvSpPr>
              <p:spPr bwMode="auto">
                <a:xfrm>
                  <a:off x="4439" y="1161"/>
                  <a:ext cx="515" cy="64"/>
                </a:xfrm>
                <a:custGeom>
                  <a:avLst/>
                  <a:gdLst>
                    <a:gd name="T0" fmla="*/ 16 w 1543"/>
                    <a:gd name="T1" fmla="*/ 191 h 191"/>
                    <a:gd name="T2" fmla="*/ 108 w 1543"/>
                    <a:gd name="T3" fmla="*/ 150 h 191"/>
                    <a:gd name="T4" fmla="*/ 240 w 1543"/>
                    <a:gd name="T5" fmla="*/ 111 h 191"/>
                    <a:gd name="T6" fmla="*/ 411 w 1543"/>
                    <a:gd name="T7" fmla="*/ 67 h 191"/>
                    <a:gd name="T8" fmla="*/ 556 w 1543"/>
                    <a:gd name="T9" fmla="*/ 44 h 191"/>
                    <a:gd name="T10" fmla="*/ 691 w 1543"/>
                    <a:gd name="T11" fmla="*/ 27 h 191"/>
                    <a:gd name="T12" fmla="*/ 858 w 1543"/>
                    <a:gd name="T13" fmla="*/ 25 h 191"/>
                    <a:gd name="T14" fmla="*/ 1013 w 1543"/>
                    <a:gd name="T15" fmla="*/ 22 h 191"/>
                    <a:gd name="T16" fmla="*/ 1132 w 1543"/>
                    <a:gd name="T17" fmla="*/ 27 h 191"/>
                    <a:gd name="T18" fmla="*/ 1244 w 1543"/>
                    <a:gd name="T19" fmla="*/ 36 h 191"/>
                    <a:gd name="T20" fmla="*/ 1350 w 1543"/>
                    <a:gd name="T21" fmla="*/ 39 h 191"/>
                    <a:gd name="T22" fmla="*/ 1474 w 1543"/>
                    <a:gd name="T23" fmla="*/ 61 h 191"/>
                    <a:gd name="T24" fmla="*/ 1536 w 1543"/>
                    <a:gd name="T25" fmla="*/ 83 h 191"/>
                    <a:gd name="T26" fmla="*/ 1543 w 1543"/>
                    <a:gd name="T27" fmla="*/ 64 h 191"/>
                    <a:gd name="T28" fmla="*/ 1471 w 1543"/>
                    <a:gd name="T29" fmla="*/ 44 h 191"/>
                    <a:gd name="T30" fmla="*/ 1385 w 1543"/>
                    <a:gd name="T31" fmla="*/ 27 h 191"/>
                    <a:gd name="T32" fmla="*/ 1310 w 1543"/>
                    <a:gd name="T33" fmla="*/ 22 h 191"/>
                    <a:gd name="T34" fmla="*/ 1192 w 1543"/>
                    <a:gd name="T35" fmla="*/ 8 h 191"/>
                    <a:gd name="T36" fmla="*/ 1098 w 1543"/>
                    <a:gd name="T37" fmla="*/ 8 h 191"/>
                    <a:gd name="T38" fmla="*/ 937 w 1543"/>
                    <a:gd name="T39" fmla="*/ 0 h 191"/>
                    <a:gd name="T40" fmla="*/ 780 w 1543"/>
                    <a:gd name="T41" fmla="*/ 8 h 191"/>
                    <a:gd name="T42" fmla="*/ 651 w 1543"/>
                    <a:gd name="T43" fmla="*/ 16 h 191"/>
                    <a:gd name="T44" fmla="*/ 509 w 1543"/>
                    <a:gd name="T45" fmla="*/ 33 h 191"/>
                    <a:gd name="T46" fmla="*/ 391 w 1543"/>
                    <a:gd name="T47" fmla="*/ 55 h 191"/>
                    <a:gd name="T48" fmla="*/ 269 w 1543"/>
                    <a:gd name="T49" fmla="*/ 77 h 191"/>
                    <a:gd name="T50" fmla="*/ 171 w 1543"/>
                    <a:gd name="T51" fmla="*/ 108 h 191"/>
                    <a:gd name="T52" fmla="*/ 99 w 1543"/>
                    <a:gd name="T53" fmla="*/ 130 h 191"/>
                    <a:gd name="T54" fmla="*/ 32 w 1543"/>
                    <a:gd name="T55" fmla="*/ 155 h 191"/>
                    <a:gd name="T56" fmla="*/ 0 w 1543"/>
                    <a:gd name="T57" fmla="*/ 178 h 191"/>
                    <a:gd name="T58" fmla="*/ 16 w 1543"/>
                    <a:gd name="T59" fmla="*/ 191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543" h="191">
                      <a:moveTo>
                        <a:pt x="16" y="191"/>
                      </a:moveTo>
                      <a:lnTo>
                        <a:pt x="108" y="150"/>
                      </a:lnTo>
                      <a:lnTo>
                        <a:pt x="240" y="111"/>
                      </a:lnTo>
                      <a:lnTo>
                        <a:pt x="411" y="67"/>
                      </a:lnTo>
                      <a:lnTo>
                        <a:pt x="556" y="44"/>
                      </a:lnTo>
                      <a:lnTo>
                        <a:pt x="691" y="27"/>
                      </a:lnTo>
                      <a:lnTo>
                        <a:pt x="858" y="25"/>
                      </a:lnTo>
                      <a:lnTo>
                        <a:pt x="1013" y="22"/>
                      </a:lnTo>
                      <a:lnTo>
                        <a:pt x="1132" y="27"/>
                      </a:lnTo>
                      <a:lnTo>
                        <a:pt x="1244" y="36"/>
                      </a:lnTo>
                      <a:lnTo>
                        <a:pt x="1350" y="39"/>
                      </a:lnTo>
                      <a:lnTo>
                        <a:pt x="1474" y="61"/>
                      </a:lnTo>
                      <a:lnTo>
                        <a:pt x="1536" y="83"/>
                      </a:lnTo>
                      <a:lnTo>
                        <a:pt x="1543" y="64"/>
                      </a:lnTo>
                      <a:lnTo>
                        <a:pt x="1471" y="44"/>
                      </a:lnTo>
                      <a:lnTo>
                        <a:pt x="1385" y="27"/>
                      </a:lnTo>
                      <a:lnTo>
                        <a:pt x="1310" y="22"/>
                      </a:lnTo>
                      <a:lnTo>
                        <a:pt x="1192" y="8"/>
                      </a:lnTo>
                      <a:lnTo>
                        <a:pt x="1098" y="8"/>
                      </a:lnTo>
                      <a:lnTo>
                        <a:pt x="937" y="0"/>
                      </a:lnTo>
                      <a:lnTo>
                        <a:pt x="780" y="8"/>
                      </a:lnTo>
                      <a:lnTo>
                        <a:pt x="651" y="16"/>
                      </a:lnTo>
                      <a:lnTo>
                        <a:pt x="509" y="33"/>
                      </a:lnTo>
                      <a:lnTo>
                        <a:pt x="391" y="55"/>
                      </a:lnTo>
                      <a:lnTo>
                        <a:pt x="269" y="77"/>
                      </a:lnTo>
                      <a:lnTo>
                        <a:pt x="171" y="108"/>
                      </a:lnTo>
                      <a:lnTo>
                        <a:pt x="99" y="130"/>
                      </a:lnTo>
                      <a:lnTo>
                        <a:pt x="32" y="155"/>
                      </a:lnTo>
                      <a:lnTo>
                        <a:pt x="0" y="178"/>
                      </a:lnTo>
                      <a:lnTo>
                        <a:pt x="16" y="19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77" name="Freeform 25"/>
                <p:cNvSpPr>
                  <a:spLocks/>
                </p:cNvSpPr>
                <p:nvPr/>
              </p:nvSpPr>
              <p:spPr bwMode="auto">
                <a:xfrm>
                  <a:off x="4453" y="1193"/>
                  <a:ext cx="491" cy="56"/>
                </a:xfrm>
                <a:custGeom>
                  <a:avLst/>
                  <a:gdLst>
                    <a:gd name="T0" fmla="*/ 0 w 1473"/>
                    <a:gd name="T1" fmla="*/ 146 h 167"/>
                    <a:gd name="T2" fmla="*/ 85 w 1473"/>
                    <a:gd name="T3" fmla="*/ 113 h 167"/>
                    <a:gd name="T4" fmla="*/ 182 w 1473"/>
                    <a:gd name="T5" fmla="*/ 82 h 167"/>
                    <a:gd name="T6" fmla="*/ 309 w 1473"/>
                    <a:gd name="T7" fmla="*/ 48 h 167"/>
                    <a:gd name="T8" fmla="*/ 441 w 1473"/>
                    <a:gd name="T9" fmla="*/ 31 h 167"/>
                    <a:gd name="T10" fmla="*/ 586 w 1473"/>
                    <a:gd name="T11" fmla="*/ 12 h 167"/>
                    <a:gd name="T12" fmla="*/ 744 w 1473"/>
                    <a:gd name="T13" fmla="*/ 6 h 167"/>
                    <a:gd name="T14" fmla="*/ 861 w 1473"/>
                    <a:gd name="T15" fmla="*/ 0 h 167"/>
                    <a:gd name="T16" fmla="*/ 984 w 1473"/>
                    <a:gd name="T17" fmla="*/ 0 h 167"/>
                    <a:gd name="T18" fmla="*/ 1112 w 1473"/>
                    <a:gd name="T19" fmla="*/ 0 h 167"/>
                    <a:gd name="T20" fmla="*/ 1207 w 1473"/>
                    <a:gd name="T21" fmla="*/ 6 h 167"/>
                    <a:gd name="T22" fmla="*/ 1296 w 1473"/>
                    <a:gd name="T23" fmla="*/ 18 h 167"/>
                    <a:gd name="T24" fmla="*/ 1391 w 1473"/>
                    <a:gd name="T25" fmla="*/ 34 h 167"/>
                    <a:gd name="T26" fmla="*/ 1473 w 1473"/>
                    <a:gd name="T27" fmla="*/ 57 h 167"/>
                    <a:gd name="T28" fmla="*/ 1460 w 1473"/>
                    <a:gd name="T29" fmla="*/ 82 h 167"/>
                    <a:gd name="T30" fmla="*/ 1325 w 1473"/>
                    <a:gd name="T31" fmla="*/ 40 h 167"/>
                    <a:gd name="T32" fmla="*/ 1236 w 1473"/>
                    <a:gd name="T33" fmla="*/ 21 h 167"/>
                    <a:gd name="T34" fmla="*/ 1138 w 1473"/>
                    <a:gd name="T35" fmla="*/ 18 h 167"/>
                    <a:gd name="T36" fmla="*/ 1003 w 1473"/>
                    <a:gd name="T37" fmla="*/ 15 h 167"/>
                    <a:gd name="T38" fmla="*/ 848 w 1473"/>
                    <a:gd name="T39" fmla="*/ 15 h 167"/>
                    <a:gd name="T40" fmla="*/ 731 w 1473"/>
                    <a:gd name="T41" fmla="*/ 21 h 167"/>
                    <a:gd name="T42" fmla="*/ 608 w 1473"/>
                    <a:gd name="T43" fmla="*/ 28 h 167"/>
                    <a:gd name="T44" fmla="*/ 502 w 1473"/>
                    <a:gd name="T45" fmla="*/ 37 h 167"/>
                    <a:gd name="T46" fmla="*/ 391 w 1473"/>
                    <a:gd name="T47" fmla="*/ 54 h 167"/>
                    <a:gd name="T48" fmla="*/ 293 w 1473"/>
                    <a:gd name="T49" fmla="*/ 70 h 167"/>
                    <a:gd name="T50" fmla="*/ 195 w 1473"/>
                    <a:gd name="T51" fmla="*/ 97 h 167"/>
                    <a:gd name="T52" fmla="*/ 98 w 1473"/>
                    <a:gd name="T53" fmla="*/ 127 h 167"/>
                    <a:gd name="T54" fmla="*/ 6 w 1473"/>
                    <a:gd name="T55" fmla="*/ 167 h 167"/>
                    <a:gd name="T56" fmla="*/ 0 w 1473"/>
                    <a:gd name="T57" fmla="*/ 146 h 1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473" h="167">
                      <a:moveTo>
                        <a:pt x="0" y="146"/>
                      </a:moveTo>
                      <a:lnTo>
                        <a:pt x="85" y="113"/>
                      </a:lnTo>
                      <a:lnTo>
                        <a:pt x="182" y="82"/>
                      </a:lnTo>
                      <a:lnTo>
                        <a:pt x="309" y="48"/>
                      </a:lnTo>
                      <a:lnTo>
                        <a:pt x="441" y="31"/>
                      </a:lnTo>
                      <a:lnTo>
                        <a:pt x="586" y="12"/>
                      </a:lnTo>
                      <a:lnTo>
                        <a:pt x="744" y="6"/>
                      </a:lnTo>
                      <a:lnTo>
                        <a:pt x="861" y="0"/>
                      </a:lnTo>
                      <a:lnTo>
                        <a:pt x="984" y="0"/>
                      </a:lnTo>
                      <a:lnTo>
                        <a:pt x="1112" y="0"/>
                      </a:lnTo>
                      <a:lnTo>
                        <a:pt x="1207" y="6"/>
                      </a:lnTo>
                      <a:lnTo>
                        <a:pt x="1296" y="18"/>
                      </a:lnTo>
                      <a:lnTo>
                        <a:pt x="1391" y="34"/>
                      </a:lnTo>
                      <a:lnTo>
                        <a:pt x="1473" y="57"/>
                      </a:lnTo>
                      <a:lnTo>
                        <a:pt x="1460" y="82"/>
                      </a:lnTo>
                      <a:lnTo>
                        <a:pt x="1325" y="40"/>
                      </a:lnTo>
                      <a:lnTo>
                        <a:pt x="1236" y="21"/>
                      </a:lnTo>
                      <a:lnTo>
                        <a:pt x="1138" y="18"/>
                      </a:lnTo>
                      <a:lnTo>
                        <a:pt x="1003" y="15"/>
                      </a:lnTo>
                      <a:lnTo>
                        <a:pt x="848" y="15"/>
                      </a:lnTo>
                      <a:lnTo>
                        <a:pt x="731" y="21"/>
                      </a:lnTo>
                      <a:lnTo>
                        <a:pt x="608" y="28"/>
                      </a:lnTo>
                      <a:lnTo>
                        <a:pt x="502" y="37"/>
                      </a:lnTo>
                      <a:lnTo>
                        <a:pt x="391" y="54"/>
                      </a:lnTo>
                      <a:lnTo>
                        <a:pt x="293" y="70"/>
                      </a:lnTo>
                      <a:lnTo>
                        <a:pt x="195" y="97"/>
                      </a:lnTo>
                      <a:lnTo>
                        <a:pt x="98" y="127"/>
                      </a:lnTo>
                      <a:lnTo>
                        <a:pt x="6" y="167"/>
                      </a:lnTo>
                      <a:lnTo>
                        <a:pt x="0" y="1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49178" name="Group 26"/>
              <p:cNvGrpSpPr>
                <a:grpSpLocks/>
              </p:cNvGrpSpPr>
              <p:nvPr/>
            </p:nvGrpSpPr>
            <p:grpSpPr bwMode="auto">
              <a:xfrm>
                <a:off x="4274" y="1126"/>
                <a:ext cx="218" cy="316"/>
                <a:chOff x="4274" y="1126"/>
                <a:chExt cx="218" cy="316"/>
              </a:xfrm>
            </p:grpSpPr>
            <p:sp>
              <p:nvSpPr>
                <p:cNvPr id="49179" name="Freeform 27"/>
                <p:cNvSpPr>
                  <a:spLocks/>
                </p:cNvSpPr>
                <p:nvPr/>
              </p:nvSpPr>
              <p:spPr bwMode="auto">
                <a:xfrm>
                  <a:off x="4293" y="1128"/>
                  <a:ext cx="198" cy="305"/>
                </a:xfrm>
                <a:custGeom>
                  <a:avLst/>
                  <a:gdLst>
                    <a:gd name="T0" fmla="*/ 0 w 596"/>
                    <a:gd name="T1" fmla="*/ 63 h 915"/>
                    <a:gd name="T2" fmla="*/ 49 w 596"/>
                    <a:gd name="T3" fmla="*/ 55 h 915"/>
                    <a:gd name="T4" fmla="*/ 97 w 596"/>
                    <a:gd name="T5" fmla="*/ 55 h 915"/>
                    <a:gd name="T6" fmla="*/ 141 w 596"/>
                    <a:gd name="T7" fmla="*/ 89 h 915"/>
                    <a:gd name="T8" fmla="*/ 201 w 596"/>
                    <a:gd name="T9" fmla="*/ 130 h 915"/>
                    <a:gd name="T10" fmla="*/ 235 w 596"/>
                    <a:gd name="T11" fmla="*/ 164 h 915"/>
                    <a:gd name="T12" fmla="*/ 268 w 596"/>
                    <a:gd name="T13" fmla="*/ 203 h 915"/>
                    <a:gd name="T14" fmla="*/ 306 w 596"/>
                    <a:gd name="T15" fmla="*/ 267 h 915"/>
                    <a:gd name="T16" fmla="*/ 340 w 596"/>
                    <a:gd name="T17" fmla="*/ 324 h 915"/>
                    <a:gd name="T18" fmla="*/ 380 w 596"/>
                    <a:gd name="T19" fmla="*/ 390 h 915"/>
                    <a:gd name="T20" fmla="*/ 406 w 596"/>
                    <a:gd name="T21" fmla="*/ 450 h 915"/>
                    <a:gd name="T22" fmla="*/ 443 w 596"/>
                    <a:gd name="T23" fmla="*/ 540 h 915"/>
                    <a:gd name="T24" fmla="*/ 463 w 596"/>
                    <a:gd name="T25" fmla="*/ 623 h 915"/>
                    <a:gd name="T26" fmla="*/ 482 w 596"/>
                    <a:gd name="T27" fmla="*/ 693 h 915"/>
                    <a:gd name="T28" fmla="*/ 491 w 596"/>
                    <a:gd name="T29" fmla="*/ 760 h 915"/>
                    <a:gd name="T30" fmla="*/ 482 w 596"/>
                    <a:gd name="T31" fmla="*/ 838 h 915"/>
                    <a:gd name="T32" fmla="*/ 473 w 596"/>
                    <a:gd name="T33" fmla="*/ 879 h 915"/>
                    <a:gd name="T34" fmla="*/ 445 w 596"/>
                    <a:gd name="T35" fmla="*/ 915 h 915"/>
                    <a:gd name="T36" fmla="*/ 571 w 596"/>
                    <a:gd name="T37" fmla="*/ 841 h 915"/>
                    <a:gd name="T38" fmla="*/ 593 w 596"/>
                    <a:gd name="T39" fmla="*/ 781 h 915"/>
                    <a:gd name="T40" fmla="*/ 596 w 596"/>
                    <a:gd name="T41" fmla="*/ 730 h 915"/>
                    <a:gd name="T42" fmla="*/ 588 w 596"/>
                    <a:gd name="T43" fmla="*/ 662 h 915"/>
                    <a:gd name="T44" fmla="*/ 579 w 596"/>
                    <a:gd name="T45" fmla="*/ 578 h 915"/>
                    <a:gd name="T46" fmla="*/ 551 w 596"/>
                    <a:gd name="T47" fmla="*/ 482 h 915"/>
                    <a:gd name="T48" fmla="*/ 520 w 596"/>
                    <a:gd name="T49" fmla="*/ 405 h 915"/>
                    <a:gd name="T50" fmla="*/ 476 w 596"/>
                    <a:gd name="T51" fmla="*/ 307 h 915"/>
                    <a:gd name="T52" fmla="*/ 412 w 596"/>
                    <a:gd name="T53" fmla="*/ 196 h 915"/>
                    <a:gd name="T54" fmla="*/ 346 w 596"/>
                    <a:gd name="T55" fmla="*/ 115 h 915"/>
                    <a:gd name="T56" fmla="*/ 277 w 596"/>
                    <a:gd name="T57" fmla="*/ 47 h 915"/>
                    <a:gd name="T58" fmla="*/ 240 w 596"/>
                    <a:gd name="T59" fmla="*/ 26 h 915"/>
                    <a:gd name="T60" fmla="*/ 194 w 596"/>
                    <a:gd name="T61" fmla="*/ 4 h 915"/>
                    <a:gd name="T62" fmla="*/ 169 w 596"/>
                    <a:gd name="T63" fmla="*/ 0 h 915"/>
                    <a:gd name="T64" fmla="*/ 0 w 596"/>
                    <a:gd name="T65" fmla="*/ 63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596" h="915">
                      <a:moveTo>
                        <a:pt x="0" y="63"/>
                      </a:moveTo>
                      <a:lnTo>
                        <a:pt x="49" y="55"/>
                      </a:lnTo>
                      <a:lnTo>
                        <a:pt x="97" y="55"/>
                      </a:lnTo>
                      <a:lnTo>
                        <a:pt x="141" y="89"/>
                      </a:lnTo>
                      <a:lnTo>
                        <a:pt x="201" y="130"/>
                      </a:lnTo>
                      <a:lnTo>
                        <a:pt x="235" y="164"/>
                      </a:lnTo>
                      <a:lnTo>
                        <a:pt x="268" y="203"/>
                      </a:lnTo>
                      <a:lnTo>
                        <a:pt x="306" y="267"/>
                      </a:lnTo>
                      <a:lnTo>
                        <a:pt x="340" y="324"/>
                      </a:lnTo>
                      <a:lnTo>
                        <a:pt x="380" y="390"/>
                      </a:lnTo>
                      <a:lnTo>
                        <a:pt x="406" y="450"/>
                      </a:lnTo>
                      <a:lnTo>
                        <a:pt x="443" y="540"/>
                      </a:lnTo>
                      <a:lnTo>
                        <a:pt x="463" y="623"/>
                      </a:lnTo>
                      <a:lnTo>
                        <a:pt x="482" y="693"/>
                      </a:lnTo>
                      <a:lnTo>
                        <a:pt x="491" y="760"/>
                      </a:lnTo>
                      <a:lnTo>
                        <a:pt x="482" y="838"/>
                      </a:lnTo>
                      <a:lnTo>
                        <a:pt x="473" y="879"/>
                      </a:lnTo>
                      <a:lnTo>
                        <a:pt x="445" y="915"/>
                      </a:lnTo>
                      <a:lnTo>
                        <a:pt x="571" y="841"/>
                      </a:lnTo>
                      <a:lnTo>
                        <a:pt x="593" y="781"/>
                      </a:lnTo>
                      <a:lnTo>
                        <a:pt x="596" y="730"/>
                      </a:lnTo>
                      <a:lnTo>
                        <a:pt x="588" y="662"/>
                      </a:lnTo>
                      <a:lnTo>
                        <a:pt x="579" y="578"/>
                      </a:lnTo>
                      <a:lnTo>
                        <a:pt x="551" y="482"/>
                      </a:lnTo>
                      <a:lnTo>
                        <a:pt x="520" y="405"/>
                      </a:lnTo>
                      <a:lnTo>
                        <a:pt x="476" y="307"/>
                      </a:lnTo>
                      <a:lnTo>
                        <a:pt x="412" y="196"/>
                      </a:lnTo>
                      <a:lnTo>
                        <a:pt x="346" y="115"/>
                      </a:lnTo>
                      <a:lnTo>
                        <a:pt x="277" y="47"/>
                      </a:lnTo>
                      <a:lnTo>
                        <a:pt x="240" y="26"/>
                      </a:lnTo>
                      <a:lnTo>
                        <a:pt x="194" y="4"/>
                      </a:lnTo>
                      <a:lnTo>
                        <a:pt x="169" y="0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91919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80" name="Freeform 28"/>
                <p:cNvSpPr>
                  <a:spLocks/>
                </p:cNvSpPr>
                <p:nvPr/>
              </p:nvSpPr>
              <p:spPr bwMode="auto">
                <a:xfrm>
                  <a:off x="4345" y="1260"/>
                  <a:ext cx="46" cy="68"/>
                </a:xfrm>
                <a:custGeom>
                  <a:avLst/>
                  <a:gdLst>
                    <a:gd name="T0" fmla="*/ 120 w 138"/>
                    <a:gd name="T1" fmla="*/ 79 h 205"/>
                    <a:gd name="T2" fmla="*/ 110 w 138"/>
                    <a:gd name="T3" fmla="*/ 63 h 205"/>
                    <a:gd name="T4" fmla="*/ 101 w 138"/>
                    <a:gd name="T5" fmla="*/ 47 h 205"/>
                    <a:gd name="T6" fmla="*/ 88 w 138"/>
                    <a:gd name="T7" fmla="*/ 32 h 205"/>
                    <a:gd name="T8" fmla="*/ 76 w 138"/>
                    <a:gd name="T9" fmla="*/ 21 h 205"/>
                    <a:gd name="T10" fmla="*/ 64 w 138"/>
                    <a:gd name="T11" fmla="*/ 12 h 205"/>
                    <a:gd name="T12" fmla="*/ 51 w 138"/>
                    <a:gd name="T13" fmla="*/ 6 h 205"/>
                    <a:gd name="T14" fmla="*/ 41 w 138"/>
                    <a:gd name="T15" fmla="*/ 0 h 205"/>
                    <a:gd name="T16" fmla="*/ 29 w 138"/>
                    <a:gd name="T17" fmla="*/ 0 h 205"/>
                    <a:gd name="T18" fmla="*/ 20 w 138"/>
                    <a:gd name="T19" fmla="*/ 3 h 205"/>
                    <a:gd name="T20" fmla="*/ 13 w 138"/>
                    <a:gd name="T21" fmla="*/ 9 h 205"/>
                    <a:gd name="T22" fmla="*/ 6 w 138"/>
                    <a:gd name="T23" fmla="*/ 16 h 205"/>
                    <a:gd name="T24" fmla="*/ 3 w 138"/>
                    <a:gd name="T25" fmla="*/ 28 h 205"/>
                    <a:gd name="T26" fmla="*/ 0 w 138"/>
                    <a:gd name="T27" fmla="*/ 41 h 205"/>
                    <a:gd name="T28" fmla="*/ 0 w 138"/>
                    <a:gd name="T29" fmla="*/ 54 h 205"/>
                    <a:gd name="T30" fmla="*/ 1 w 138"/>
                    <a:gd name="T31" fmla="*/ 73 h 205"/>
                    <a:gd name="T32" fmla="*/ 4 w 138"/>
                    <a:gd name="T33" fmla="*/ 91 h 205"/>
                    <a:gd name="T34" fmla="*/ 12 w 138"/>
                    <a:gd name="T35" fmla="*/ 107 h 205"/>
                    <a:gd name="T36" fmla="*/ 18 w 138"/>
                    <a:gd name="T37" fmla="*/ 126 h 205"/>
                    <a:gd name="T38" fmla="*/ 28 w 138"/>
                    <a:gd name="T39" fmla="*/ 142 h 205"/>
                    <a:gd name="T40" fmla="*/ 37 w 138"/>
                    <a:gd name="T41" fmla="*/ 158 h 205"/>
                    <a:gd name="T42" fmla="*/ 50 w 138"/>
                    <a:gd name="T43" fmla="*/ 173 h 205"/>
                    <a:gd name="T44" fmla="*/ 61 w 138"/>
                    <a:gd name="T45" fmla="*/ 184 h 205"/>
                    <a:gd name="T46" fmla="*/ 73 w 138"/>
                    <a:gd name="T47" fmla="*/ 193 h 205"/>
                    <a:gd name="T48" fmla="*/ 86 w 138"/>
                    <a:gd name="T49" fmla="*/ 199 h 205"/>
                    <a:gd name="T50" fmla="*/ 97 w 138"/>
                    <a:gd name="T51" fmla="*/ 205 h 205"/>
                    <a:gd name="T52" fmla="*/ 108 w 138"/>
                    <a:gd name="T53" fmla="*/ 205 h 205"/>
                    <a:gd name="T54" fmla="*/ 117 w 138"/>
                    <a:gd name="T55" fmla="*/ 202 h 205"/>
                    <a:gd name="T56" fmla="*/ 124 w 138"/>
                    <a:gd name="T57" fmla="*/ 196 h 205"/>
                    <a:gd name="T58" fmla="*/ 132 w 138"/>
                    <a:gd name="T59" fmla="*/ 189 h 205"/>
                    <a:gd name="T60" fmla="*/ 135 w 138"/>
                    <a:gd name="T61" fmla="*/ 177 h 205"/>
                    <a:gd name="T62" fmla="*/ 138 w 138"/>
                    <a:gd name="T63" fmla="*/ 164 h 205"/>
                    <a:gd name="T64" fmla="*/ 138 w 138"/>
                    <a:gd name="T65" fmla="*/ 151 h 205"/>
                    <a:gd name="T66" fmla="*/ 136 w 138"/>
                    <a:gd name="T67" fmla="*/ 132 h 205"/>
                    <a:gd name="T68" fmla="*/ 133 w 138"/>
                    <a:gd name="T69" fmla="*/ 114 h 205"/>
                    <a:gd name="T70" fmla="*/ 126 w 138"/>
                    <a:gd name="T71" fmla="*/ 98 h 205"/>
                    <a:gd name="T72" fmla="*/ 120 w 138"/>
                    <a:gd name="T73" fmla="*/ 79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38" h="205">
                      <a:moveTo>
                        <a:pt x="120" y="79"/>
                      </a:moveTo>
                      <a:lnTo>
                        <a:pt x="110" y="63"/>
                      </a:lnTo>
                      <a:lnTo>
                        <a:pt x="101" y="47"/>
                      </a:lnTo>
                      <a:lnTo>
                        <a:pt x="88" y="32"/>
                      </a:lnTo>
                      <a:lnTo>
                        <a:pt x="76" y="21"/>
                      </a:lnTo>
                      <a:lnTo>
                        <a:pt x="64" y="12"/>
                      </a:lnTo>
                      <a:lnTo>
                        <a:pt x="51" y="6"/>
                      </a:lnTo>
                      <a:lnTo>
                        <a:pt x="41" y="0"/>
                      </a:lnTo>
                      <a:lnTo>
                        <a:pt x="29" y="0"/>
                      </a:lnTo>
                      <a:lnTo>
                        <a:pt x="20" y="3"/>
                      </a:lnTo>
                      <a:lnTo>
                        <a:pt x="13" y="9"/>
                      </a:lnTo>
                      <a:lnTo>
                        <a:pt x="6" y="16"/>
                      </a:lnTo>
                      <a:lnTo>
                        <a:pt x="3" y="28"/>
                      </a:lnTo>
                      <a:lnTo>
                        <a:pt x="0" y="41"/>
                      </a:lnTo>
                      <a:lnTo>
                        <a:pt x="0" y="54"/>
                      </a:lnTo>
                      <a:lnTo>
                        <a:pt x="1" y="73"/>
                      </a:lnTo>
                      <a:lnTo>
                        <a:pt x="4" y="91"/>
                      </a:lnTo>
                      <a:lnTo>
                        <a:pt x="12" y="107"/>
                      </a:lnTo>
                      <a:lnTo>
                        <a:pt x="18" y="126"/>
                      </a:lnTo>
                      <a:lnTo>
                        <a:pt x="28" y="142"/>
                      </a:lnTo>
                      <a:lnTo>
                        <a:pt x="37" y="158"/>
                      </a:lnTo>
                      <a:lnTo>
                        <a:pt x="50" y="173"/>
                      </a:lnTo>
                      <a:lnTo>
                        <a:pt x="61" y="184"/>
                      </a:lnTo>
                      <a:lnTo>
                        <a:pt x="73" y="193"/>
                      </a:lnTo>
                      <a:lnTo>
                        <a:pt x="86" y="199"/>
                      </a:lnTo>
                      <a:lnTo>
                        <a:pt x="97" y="205"/>
                      </a:lnTo>
                      <a:lnTo>
                        <a:pt x="108" y="205"/>
                      </a:lnTo>
                      <a:lnTo>
                        <a:pt x="117" y="202"/>
                      </a:lnTo>
                      <a:lnTo>
                        <a:pt x="124" y="196"/>
                      </a:lnTo>
                      <a:lnTo>
                        <a:pt x="132" y="189"/>
                      </a:lnTo>
                      <a:lnTo>
                        <a:pt x="135" y="177"/>
                      </a:lnTo>
                      <a:lnTo>
                        <a:pt x="138" y="164"/>
                      </a:lnTo>
                      <a:lnTo>
                        <a:pt x="138" y="151"/>
                      </a:lnTo>
                      <a:lnTo>
                        <a:pt x="136" y="132"/>
                      </a:lnTo>
                      <a:lnTo>
                        <a:pt x="133" y="114"/>
                      </a:lnTo>
                      <a:lnTo>
                        <a:pt x="126" y="98"/>
                      </a:lnTo>
                      <a:lnTo>
                        <a:pt x="120" y="7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49181" name="Group 29"/>
                <p:cNvGrpSpPr>
                  <a:grpSpLocks/>
                </p:cNvGrpSpPr>
                <p:nvPr/>
              </p:nvGrpSpPr>
              <p:grpSpPr bwMode="auto">
                <a:xfrm>
                  <a:off x="4274" y="1126"/>
                  <a:ext cx="218" cy="316"/>
                  <a:chOff x="4274" y="1126"/>
                  <a:chExt cx="218" cy="316"/>
                </a:xfrm>
              </p:grpSpPr>
              <p:sp>
                <p:nvSpPr>
                  <p:cNvPr id="49182" name="Freeform 30"/>
                  <p:cNvSpPr>
                    <a:spLocks/>
                  </p:cNvSpPr>
                  <p:nvPr/>
                </p:nvSpPr>
                <p:spPr bwMode="auto">
                  <a:xfrm>
                    <a:off x="4296" y="1126"/>
                    <a:ext cx="196" cy="313"/>
                  </a:xfrm>
                  <a:custGeom>
                    <a:avLst/>
                    <a:gdLst>
                      <a:gd name="T0" fmla="*/ 150 w 588"/>
                      <a:gd name="T1" fmla="*/ 16 h 940"/>
                      <a:gd name="T2" fmla="*/ 260 w 588"/>
                      <a:gd name="T3" fmla="*/ 58 h 940"/>
                      <a:gd name="T4" fmla="*/ 374 w 588"/>
                      <a:gd name="T5" fmla="*/ 189 h 940"/>
                      <a:gd name="T6" fmla="*/ 454 w 588"/>
                      <a:gd name="T7" fmla="*/ 320 h 940"/>
                      <a:gd name="T8" fmla="*/ 529 w 588"/>
                      <a:gd name="T9" fmla="*/ 493 h 940"/>
                      <a:gd name="T10" fmla="*/ 564 w 588"/>
                      <a:gd name="T11" fmla="*/ 657 h 940"/>
                      <a:gd name="T12" fmla="*/ 572 w 588"/>
                      <a:gd name="T13" fmla="*/ 774 h 940"/>
                      <a:gd name="T14" fmla="*/ 550 w 588"/>
                      <a:gd name="T15" fmla="*/ 845 h 940"/>
                      <a:gd name="T16" fmla="*/ 484 w 588"/>
                      <a:gd name="T17" fmla="*/ 848 h 940"/>
                      <a:gd name="T18" fmla="*/ 487 w 588"/>
                      <a:gd name="T19" fmla="*/ 712 h 940"/>
                      <a:gd name="T20" fmla="*/ 452 w 588"/>
                      <a:gd name="T21" fmla="*/ 567 h 940"/>
                      <a:gd name="T22" fmla="*/ 399 w 588"/>
                      <a:gd name="T23" fmla="*/ 445 h 940"/>
                      <a:gd name="T24" fmla="*/ 312 w 588"/>
                      <a:gd name="T25" fmla="*/ 273 h 940"/>
                      <a:gd name="T26" fmla="*/ 238 w 588"/>
                      <a:gd name="T27" fmla="*/ 172 h 940"/>
                      <a:gd name="T28" fmla="*/ 140 w 588"/>
                      <a:gd name="T29" fmla="*/ 92 h 940"/>
                      <a:gd name="T30" fmla="*/ 69 w 588"/>
                      <a:gd name="T31" fmla="*/ 58 h 940"/>
                      <a:gd name="T32" fmla="*/ 163 w 588"/>
                      <a:gd name="T33" fmla="*/ 127 h 940"/>
                      <a:gd name="T34" fmla="*/ 270 w 588"/>
                      <a:gd name="T35" fmla="*/ 232 h 940"/>
                      <a:gd name="T36" fmla="*/ 348 w 588"/>
                      <a:gd name="T37" fmla="*/ 373 h 940"/>
                      <a:gd name="T38" fmla="*/ 416 w 588"/>
                      <a:gd name="T39" fmla="*/ 522 h 940"/>
                      <a:gd name="T40" fmla="*/ 462 w 588"/>
                      <a:gd name="T41" fmla="*/ 696 h 940"/>
                      <a:gd name="T42" fmla="*/ 468 w 588"/>
                      <a:gd name="T43" fmla="*/ 842 h 940"/>
                      <a:gd name="T44" fmla="*/ 422 w 588"/>
                      <a:gd name="T45" fmla="*/ 927 h 940"/>
                      <a:gd name="T46" fmla="*/ 428 w 588"/>
                      <a:gd name="T47" fmla="*/ 940 h 940"/>
                      <a:gd name="T48" fmla="*/ 588 w 588"/>
                      <a:gd name="T49" fmla="*/ 803 h 940"/>
                      <a:gd name="T50" fmla="*/ 580 w 588"/>
                      <a:gd name="T51" fmla="*/ 641 h 940"/>
                      <a:gd name="T52" fmla="*/ 550 w 588"/>
                      <a:gd name="T53" fmla="*/ 503 h 940"/>
                      <a:gd name="T54" fmla="*/ 500 w 588"/>
                      <a:gd name="T55" fmla="*/ 371 h 940"/>
                      <a:gd name="T56" fmla="*/ 412 w 588"/>
                      <a:gd name="T57" fmla="*/ 203 h 940"/>
                      <a:gd name="T58" fmla="*/ 302 w 588"/>
                      <a:gd name="T59" fmla="*/ 72 h 940"/>
                      <a:gd name="T60" fmla="*/ 189 w 588"/>
                      <a:gd name="T61" fmla="*/ 6 h 940"/>
                      <a:gd name="T62" fmla="*/ 0 w 588"/>
                      <a:gd name="T63" fmla="*/ 66 h 9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588" h="940">
                        <a:moveTo>
                          <a:pt x="0" y="66"/>
                        </a:moveTo>
                        <a:lnTo>
                          <a:pt x="150" y="16"/>
                        </a:lnTo>
                        <a:lnTo>
                          <a:pt x="206" y="32"/>
                        </a:lnTo>
                        <a:lnTo>
                          <a:pt x="260" y="58"/>
                        </a:lnTo>
                        <a:lnTo>
                          <a:pt x="308" y="105"/>
                        </a:lnTo>
                        <a:lnTo>
                          <a:pt x="374" y="189"/>
                        </a:lnTo>
                        <a:lnTo>
                          <a:pt x="419" y="254"/>
                        </a:lnTo>
                        <a:lnTo>
                          <a:pt x="454" y="320"/>
                        </a:lnTo>
                        <a:lnTo>
                          <a:pt x="497" y="408"/>
                        </a:lnTo>
                        <a:lnTo>
                          <a:pt x="529" y="493"/>
                        </a:lnTo>
                        <a:lnTo>
                          <a:pt x="550" y="575"/>
                        </a:lnTo>
                        <a:lnTo>
                          <a:pt x="564" y="657"/>
                        </a:lnTo>
                        <a:lnTo>
                          <a:pt x="572" y="725"/>
                        </a:lnTo>
                        <a:lnTo>
                          <a:pt x="572" y="774"/>
                        </a:lnTo>
                        <a:lnTo>
                          <a:pt x="561" y="819"/>
                        </a:lnTo>
                        <a:lnTo>
                          <a:pt x="550" y="845"/>
                        </a:lnTo>
                        <a:lnTo>
                          <a:pt x="465" y="898"/>
                        </a:lnTo>
                        <a:lnTo>
                          <a:pt x="484" y="848"/>
                        </a:lnTo>
                        <a:lnTo>
                          <a:pt x="487" y="793"/>
                        </a:lnTo>
                        <a:lnTo>
                          <a:pt x="487" y="712"/>
                        </a:lnTo>
                        <a:lnTo>
                          <a:pt x="468" y="641"/>
                        </a:lnTo>
                        <a:lnTo>
                          <a:pt x="452" y="567"/>
                        </a:lnTo>
                        <a:lnTo>
                          <a:pt x="430" y="512"/>
                        </a:lnTo>
                        <a:lnTo>
                          <a:pt x="399" y="445"/>
                        </a:lnTo>
                        <a:lnTo>
                          <a:pt x="358" y="360"/>
                        </a:lnTo>
                        <a:lnTo>
                          <a:pt x="312" y="273"/>
                        </a:lnTo>
                        <a:lnTo>
                          <a:pt x="279" y="215"/>
                        </a:lnTo>
                        <a:lnTo>
                          <a:pt x="238" y="172"/>
                        </a:lnTo>
                        <a:lnTo>
                          <a:pt x="195" y="127"/>
                        </a:lnTo>
                        <a:lnTo>
                          <a:pt x="140" y="92"/>
                        </a:lnTo>
                        <a:lnTo>
                          <a:pt x="99" y="66"/>
                        </a:lnTo>
                        <a:lnTo>
                          <a:pt x="69" y="58"/>
                        </a:lnTo>
                        <a:lnTo>
                          <a:pt x="110" y="85"/>
                        </a:lnTo>
                        <a:lnTo>
                          <a:pt x="163" y="127"/>
                        </a:lnTo>
                        <a:lnTo>
                          <a:pt x="211" y="167"/>
                        </a:lnTo>
                        <a:lnTo>
                          <a:pt x="270" y="232"/>
                        </a:lnTo>
                        <a:lnTo>
                          <a:pt x="305" y="297"/>
                        </a:lnTo>
                        <a:lnTo>
                          <a:pt x="348" y="373"/>
                        </a:lnTo>
                        <a:lnTo>
                          <a:pt x="380" y="447"/>
                        </a:lnTo>
                        <a:lnTo>
                          <a:pt x="416" y="522"/>
                        </a:lnTo>
                        <a:lnTo>
                          <a:pt x="441" y="597"/>
                        </a:lnTo>
                        <a:lnTo>
                          <a:pt x="462" y="696"/>
                        </a:lnTo>
                        <a:lnTo>
                          <a:pt x="474" y="761"/>
                        </a:lnTo>
                        <a:lnTo>
                          <a:pt x="468" y="842"/>
                        </a:lnTo>
                        <a:lnTo>
                          <a:pt x="452" y="892"/>
                        </a:lnTo>
                        <a:lnTo>
                          <a:pt x="422" y="927"/>
                        </a:lnTo>
                        <a:lnTo>
                          <a:pt x="380" y="940"/>
                        </a:lnTo>
                        <a:lnTo>
                          <a:pt x="428" y="940"/>
                        </a:lnTo>
                        <a:lnTo>
                          <a:pt x="566" y="853"/>
                        </a:lnTo>
                        <a:lnTo>
                          <a:pt x="588" y="803"/>
                        </a:lnTo>
                        <a:lnTo>
                          <a:pt x="588" y="728"/>
                        </a:lnTo>
                        <a:lnTo>
                          <a:pt x="580" y="641"/>
                        </a:lnTo>
                        <a:lnTo>
                          <a:pt x="564" y="562"/>
                        </a:lnTo>
                        <a:lnTo>
                          <a:pt x="550" y="503"/>
                        </a:lnTo>
                        <a:lnTo>
                          <a:pt x="519" y="431"/>
                        </a:lnTo>
                        <a:lnTo>
                          <a:pt x="500" y="371"/>
                        </a:lnTo>
                        <a:lnTo>
                          <a:pt x="452" y="273"/>
                        </a:lnTo>
                        <a:lnTo>
                          <a:pt x="412" y="203"/>
                        </a:lnTo>
                        <a:lnTo>
                          <a:pt x="367" y="137"/>
                        </a:lnTo>
                        <a:lnTo>
                          <a:pt x="302" y="72"/>
                        </a:lnTo>
                        <a:lnTo>
                          <a:pt x="247" y="29"/>
                        </a:lnTo>
                        <a:lnTo>
                          <a:pt x="189" y="6"/>
                        </a:lnTo>
                        <a:lnTo>
                          <a:pt x="150" y="0"/>
                        </a:lnTo>
                        <a:lnTo>
                          <a:pt x="0" y="66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9183" name="Freeform 31"/>
                  <p:cNvSpPr>
                    <a:spLocks/>
                  </p:cNvSpPr>
                  <p:nvPr/>
                </p:nvSpPr>
                <p:spPr bwMode="auto">
                  <a:xfrm>
                    <a:off x="4274" y="1128"/>
                    <a:ext cx="169" cy="314"/>
                  </a:xfrm>
                  <a:custGeom>
                    <a:avLst/>
                    <a:gdLst>
                      <a:gd name="T0" fmla="*/ 209 w 506"/>
                      <a:gd name="T1" fmla="*/ 0 h 941"/>
                      <a:gd name="T2" fmla="*/ 55 w 506"/>
                      <a:gd name="T3" fmla="*/ 59 h 941"/>
                      <a:gd name="T4" fmla="*/ 26 w 506"/>
                      <a:gd name="T5" fmla="*/ 98 h 941"/>
                      <a:gd name="T6" fmla="*/ 7 w 506"/>
                      <a:gd name="T7" fmla="*/ 167 h 941"/>
                      <a:gd name="T8" fmla="*/ 0 w 506"/>
                      <a:gd name="T9" fmla="*/ 231 h 941"/>
                      <a:gd name="T10" fmla="*/ 10 w 506"/>
                      <a:gd name="T11" fmla="*/ 323 h 941"/>
                      <a:gd name="T12" fmla="*/ 39 w 506"/>
                      <a:gd name="T13" fmla="*/ 432 h 941"/>
                      <a:gd name="T14" fmla="*/ 64 w 506"/>
                      <a:gd name="T15" fmla="*/ 503 h 941"/>
                      <a:gd name="T16" fmla="*/ 102 w 506"/>
                      <a:gd name="T17" fmla="*/ 581 h 941"/>
                      <a:gd name="T18" fmla="*/ 136 w 506"/>
                      <a:gd name="T19" fmla="*/ 660 h 941"/>
                      <a:gd name="T20" fmla="*/ 171 w 506"/>
                      <a:gd name="T21" fmla="*/ 721 h 941"/>
                      <a:gd name="T22" fmla="*/ 222 w 506"/>
                      <a:gd name="T23" fmla="*/ 781 h 941"/>
                      <a:gd name="T24" fmla="*/ 257 w 506"/>
                      <a:gd name="T25" fmla="*/ 830 h 941"/>
                      <a:gd name="T26" fmla="*/ 310 w 506"/>
                      <a:gd name="T27" fmla="*/ 879 h 941"/>
                      <a:gd name="T28" fmla="*/ 380 w 506"/>
                      <a:gd name="T29" fmla="*/ 917 h 941"/>
                      <a:gd name="T30" fmla="*/ 435 w 506"/>
                      <a:gd name="T31" fmla="*/ 941 h 941"/>
                      <a:gd name="T32" fmla="*/ 480 w 506"/>
                      <a:gd name="T33" fmla="*/ 941 h 941"/>
                      <a:gd name="T34" fmla="*/ 506 w 506"/>
                      <a:gd name="T35" fmla="*/ 917 h 941"/>
                      <a:gd name="T36" fmla="*/ 452 w 506"/>
                      <a:gd name="T37" fmla="*/ 928 h 941"/>
                      <a:gd name="T38" fmla="*/ 410 w 506"/>
                      <a:gd name="T39" fmla="*/ 922 h 941"/>
                      <a:gd name="T40" fmla="*/ 355 w 506"/>
                      <a:gd name="T41" fmla="*/ 888 h 941"/>
                      <a:gd name="T42" fmla="*/ 310 w 506"/>
                      <a:gd name="T43" fmla="*/ 856 h 941"/>
                      <a:gd name="T44" fmla="*/ 265 w 506"/>
                      <a:gd name="T45" fmla="*/ 814 h 941"/>
                      <a:gd name="T46" fmla="*/ 235 w 506"/>
                      <a:gd name="T47" fmla="*/ 771 h 941"/>
                      <a:gd name="T48" fmla="*/ 196 w 506"/>
                      <a:gd name="T49" fmla="*/ 716 h 941"/>
                      <a:gd name="T50" fmla="*/ 161 w 506"/>
                      <a:gd name="T51" fmla="*/ 660 h 941"/>
                      <a:gd name="T52" fmla="*/ 123 w 506"/>
                      <a:gd name="T53" fmla="*/ 591 h 941"/>
                      <a:gd name="T54" fmla="*/ 83 w 506"/>
                      <a:gd name="T55" fmla="*/ 509 h 941"/>
                      <a:gd name="T56" fmla="*/ 55 w 506"/>
                      <a:gd name="T57" fmla="*/ 432 h 941"/>
                      <a:gd name="T58" fmla="*/ 29 w 506"/>
                      <a:gd name="T59" fmla="*/ 337 h 941"/>
                      <a:gd name="T60" fmla="*/ 26 w 506"/>
                      <a:gd name="T61" fmla="*/ 268 h 941"/>
                      <a:gd name="T62" fmla="*/ 16 w 506"/>
                      <a:gd name="T63" fmla="*/ 183 h 941"/>
                      <a:gd name="T64" fmla="*/ 35 w 506"/>
                      <a:gd name="T65" fmla="*/ 125 h 941"/>
                      <a:gd name="T66" fmla="*/ 54 w 506"/>
                      <a:gd name="T67" fmla="*/ 82 h 941"/>
                      <a:gd name="T68" fmla="*/ 96 w 506"/>
                      <a:gd name="T69" fmla="*/ 50 h 941"/>
                      <a:gd name="T70" fmla="*/ 235 w 506"/>
                      <a:gd name="T71" fmla="*/ 3 h 941"/>
                      <a:gd name="T72" fmla="*/ 209 w 506"/>
                      <a:gd name="T73" fmla="*/ 0 h 9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506" h="941">
                        <a:moveTo>
                          <a:pt x="209" y="0"/>
                        </a:moveTo>
                        <a:lnTo>
                          <a:pt x="55" y="59"/>
                        </a:lnTo>
                        <a:lnTo>
                          <a:pt x="26" y="98"/>
                        </a:lnTo>
                        <a:lnTo>
                          <a:pt x="7" y="167"/>
                        </a:lnTo>
                        <a:lnTo>
                          <a:pt x="0" y="231"/>
                        </a:lnTo>
                        <a:lnTo>
                          <a:pt x="10" y="323"/>
                        </a:lnTo>
                        <a:lnTo>
                          <a:pt x="39" y="432"/>
                        </a:lnTo>
                        <a:lnTo>
                          <a:pt x="64" y="503"/>
                        </a:lnTo>
                        <a:lnTo>
                          <a:pt x="102" y="581"/>
                        </a:lnTo>
                        <a:lnTo>
                          <a:pt x="136" y="660"/>
                        </a:lnTo>
                        <a:lnTo>
                          <a:pt x="171" y="721"/>
                        </a:lnTo>
                        <a:lnTo>
                          <a:pt x="222" y="781"/>
                        </a:lnTo>
                        <a:lnTo>
                          <a:pt x="257" y="830"/>
                        </a:lnTo>
                        <a:lnTo>
                          <a:pt x="310" y="879"/>
                        </a:lnTo>
                        <a:lnTo>
                          <a:pt x="380" y="917"/>
                        </a:lnTo>
                        <a:lnTo>
                          <a:pt x="435" y="941"/>
                        </a:lnTo>
                        <a:lnTo>
                          <a:pt x="480" y="941"/>
                        </a:lnTo>
                        <a:lnTo>
                          <a:pt x="506" y="917"/>
                        </a:lnTo>
                        <a:lnTo>
                          <a:pt x="452" y="928"/>
                        </a:lnTo>
                        <a:lnTo>
                          <a:pt x="410" y="922"/>
                        </a:lnTo>
                        <a:lnTo>
                          <a:pt x="355" y="888"/>
                        </a:lnTo>
                        <a:lnTo>
                          <a:pt x="310" y="856"/>
                        </a:lnTo>
                        <a:lnTo>
                          <a:pt x="265" y="814"/>
                        </a:lnTo>
                        <a:lnTo>
                          <a:pt x="235" y="771"/>
                        </a:lnTo>
                        <a:lnTo>
                          <a:pt x="196" y="716"/>
                        </a:lnTo>
                        <a:lnTo>
                          <a:pt x="161" y="660"/>
                        </a:lnTo>
                        <a:lnTo>
                          <a:pt x="123" y="591"/>
                        </a:lnTo>
                        <a:lnTo>
                          <a:pt x="83" y="509"/>
                        </a:lnTo>
                        <a:lnTo>
                          <a:pt x="55" y="432"/>
                        </a:lnTo>
                        <a:lnTo>
                          <a:pt x="29" y="337"/>
                        </a:lnTo>
                        <a:lnTo>
                          <a:pt x="26" y="268"/>
                        </a:lnTo>
                        <a:lnTo>
                          <a:pt x="16" y="183"/>
                        </a:lnTo>
                        <a:lnTo>
                          <a:pt x="35" y="125"/>
                        </a:lnTo>
                        <a:lnTo>
                          <a:pt x="54" y="82"/>
                        </a:lnTo>
                        <a:lnTo>
                          <a:pt x="96" y="50"/>
                        </a:lnTo>
                        <a:lnTo>
                          <a:pt x="235" y="3"/>
                        </a:lnTo>
                        <a:lnTo>
                          <a:pt x="209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49184" name="Group 32"/>
              <p:cNvGrpSpPr>
                <a:grpSpLocks/>
              </p:cNvGrpSpPr>
              <p:nvPr/>
            </p:nvGrpSpPr>
            <p:grpSpPr bwMode="auto">
              <a:xfrm>
                <a:off x="4916" y="1078"/>
                <a:ext cx="204" cy="323"/>
                <a:chOff x="4916" y="1078"/>
                <a:chExt cx="204" cy="323"/>
              </a:xfrm>
            </p:grpSpPr>
            <p:sp>
              <p:nvSpPr>
                <p:cNvPr id="49185" name="Freeform 33"/>
                <p:cNvSpPr>
                  <a:spLocks/>
                </p:cNvSpPr>
                <p:nvPr/>
              </p:nvSpPr>
              <p:spPr bwMode="auto">
                <a:xfrm>
                  <a:off x="4920" y="1080"/>
                  <a:ext cx="174" cy="314"/>
                </a:xfrm>
                <a:custGeom>
                  <a:avLst/>
                  <a:gdLst>
                    <a:gd name="T0" fmla="*/ 522 w 522"/>
                    <a:gd name="T1" fmla="*/ 44 h 940"/>
                    <a:gd name="T2" fmla="*/ 473 w 522"/>
                    <a:gd name="T3" fmla="*/ 41 h 940"/>
                    <a:gd name="T4" fmla="*/ 425 w 522"/>
                    <a:gd name="T5" fmla="*/ 50 h 940"/>
                    <a:gd name="T6" fmla="*/ 385 w 522"/>
                    <a:gd name="T7" fmla="*/ 89 h 940"/>
                    <a:gd name="T8" fmla="*/ 328 w 522"/>
                    <a:gd name="T9" fmla="*/ 130 h 940"/>
                    <a:gd name="T10" fmla="*/ 302 w 522"/>
                    <a:gd name="T11" fmla="*/ 169 h 940"/>
                    <a:gd name="T12" fmla="*/ 271 w 522"/>
                    <a:gd name="T13" fmla="*/ 210 h 940"/>
                    <a:gd name="T14" fmla="*/ 237 w 522"/>
                    <a:gd name="T15" fmla="*/ 281 h 940"/>
                    <a:gd name="T16" fmla="*/ 212 w 522"/>
                    <a:gd name="T17" fmla="*/ 342 h 940"/>
                    <a:gd name="T18" fmla="*/ 180 w 522"/>
                    <a:gd name="T19" fmla="*/ 409 h 940"/>
                    <a:gd name="T20" fmla="*/ 160 w 522"/>
                    <a:gd name="T21" fmla="*/ 468 h 940"/>
                    <a:gd name="T22" fmla="*/ 132 w 522"/>
                    <a:gd name="T23" fmla="*/ 566 h 940"/>
                    <a:gd name="T24" fmla="*/ 120 w 522"/>
                    <a:gd name="T25" fmla="*/ 649 h 940"/>
                    <a:gd name="T26" fmla="*/ 110 w 522"/>
                    <a:gd name="T27" fmla="*/ 722 h 940"/>
                    <a:gd name="T28" fmla="*/ 107 w 522"/>
                    <a:gd name="T29" fmla="*/ 788 h 940"/>
                    <a:gd name="T30" fmla="*/ 110 w 522"/>
                    <a:gd name="T31" fmla="*/ 866 h 940"/>
                    <a:gd name="T32" fmla="*/ 138 w 522"/>
                    <a:gd name="T33" fmla="*/ 907 h 940"/>
                    <a:gd name="T34" fmla="*/ 171 w 522"/>
                    <a:gd name="T35" fmla="*/ 940 h 940"/>
                    <a:gd name="T36" fmla="*/ 35 w 522"/>
                    <a:gd name="T37" fmla="*/ 878 h 940"/>
                    <a:gd name="T38" fmla="*/ 9 w 522"/>
                    <a:gd name="T39" fmla="*/ 818 h 940"/>
                    <a:gd name="T40" fmla="*/ 0 w 522"/>
                    <a:gd name="T41" fmla="*/ 769 h 940"/>
                    <a:gd name="T42" fmla="*/ 2 w 522"/>
                    <a:gd name="T43" fmla="*/ 698 h 940"/>
                    <a:gd name="T44" fmla="*/ 2 w 522"/>
                    <a:gd name="T45" fmla="*/ 614 h 940"/>
                    <a:gd name="T46" fmla="*/ 18 w 522"/>
                    <a:gd name="T47" fmla="*/ 519 h 940"/>
                    <a:gd name="T48" fmla="*/ 41 w 522"/>
                    <a:gd name="T49" fmla="*/ 442 h 940"/>
                    <a:gd name="T50" fmla="*/ 75 w 522"/>
                    <a:gd name="T51" fmla="*/ 336 h 940"/>
                    <a:gd name="T52" fmla="*/ 126 w 522"/>
                    <a:gd name="T53" fmla="*/ 219 h 940"/>
                    <a:gd name="T54" fmla="*/ 183 w 522"/>
                    <a:gd name="T55" fmla="*/ 133 h 940"/>
                    <a:gd name="T56" fmla="*/ 246 w 522"/>
                    <a:gd name="T57" fmla="*/ 60 h 940"/>
                    <a:gd name="T58" fmla="*/ 280 w 522"/>
                    <a:gd name="T59" fmla="*/ 32 h 940"/>
                    <a:gd name="T60" fmla="*/ 328 w 522"/>
                    <a:gd name="T61" fmla="*/ 4 h 940"/>
                    <a:gd name="T62" fmla="*/ 352 w 522"/>
                    <a:gd name="T63" fmla="*/ 0 h 940"/>
                    <a:gd name="T64" fmla="*/ 522 w 522"/>
                    <a:gd name="T65" fmla="*/ 44 h 9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522" h="940">
                      <a:moveTo>
                        <a:pt x="522" y="44"/>
                      </a:moveTo>
                      <a:lnTo>
                        <a:pt x="473" y="41"/>
                      </a:lnTo>
                      <a:lnTo>
                        <a:pt x="425" y="50"/>
                      </a:lnTo>
                      <a:lnTo>
                        <a:pt x="385" y="89"/>
                      </a:lnTo>
                      <a:lnTo>
                        <a:pt x="328" y="130"/>
                      </a:lnTo>
                      <a:lnTo>
                        <a:pt x="302" y="169"/>
                      </a:lnTo>
                      <a:lnTo>
                        <a:pt x="271" y="210"/>
                      </a:lnTo>
                      <a:lnTo>
                        <a:pt x="237" y="281"/>
                      </a:lnTo>
                      <a:lnTo>
                        <a:pt x="212" y="342"/>
                      </a:lnTo>
                      <a:lnTo>
                        <a:pt x="180" y="409"/>
                      </a:lnTo>
                      <a:lnTo>
                        <a:pt x="160" y="468"/>
                      </a:lnTo>
                      <a:lnTo>
                        <a:pt x="132" y="566"/>
                      </a:lnTo>
                      <a:lnTo>
                        <a:pt x="120" y="649"/>
                      </a:lnTo>
                      <a:lnTo>
                        <a:pt x="110" y="722"/>
                      </a:lnTo>
                      <a:lnTo>
                        <a:pt x="107" y="788"/>
                      </a:lnTo>
                      <a:lnTo>
                        <a:pt x="110" y="866"/>
                      </a:lnTo>
                      <a:lnTo>
                        <a:pt x="138" y="907"/>
                      </a:lnTo>
                      <a:lnTo>
                        <a:pt x="171" y="940"/>
                      </a:lnTo>
                      <a:lnTo>
                        <a:pt x="35" y="878"/>
                      </a:lnTo>
                      <a:lnTo>
                        <a:pt x="9" y="818"/>
                      </a:lnTo>
                      <a:lnTo>
                        <a:pt x="0" y="769"/>
                      </a:lnTo>
                      <a:lnTo>
                        <a:pt x="2" y="698"/>
                      </a:lnTo>
                      <a:lnTo>
                        <a:pt x="2" y="614"/>
                      </a:lnTo>
                      <a:lnTo>
                        <a:pt x="18" y="519"/>
                      </a:lnTo>
                      <a:lnTo>
                        <a:pt x="41" y="442"/>
                      </a:lnTo>
                      <a:lnTo>
                        <a:pt x="75" y="336"/>
                      </a:lnTo>
                      <a:lnTo>
                        <a:pt x="126" y="219"/>
                      </a:lnTo>
                      <a:lnTo>
                        <a:pt x="183" y="133"/>
                      </a:lnTo>
                      <a:lnTo>
                        <a:pt x="246" y="60"/>
                      </a:lnTo>
                      <a:lnTo>
                        <a:pt x="280" y="32"/>
                      </a:lnTo>
                      <a:lnTo>
                        <a:pt x="328" y="4"/>
                      </a:lnTo>
                      <a:lnTo>
                        <a:pt x="352" y="0"/>
                      </a:lnTo>
                      <a:lnTo>
                        <a:pt x="522" y="44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86" name="Freeform 34"/>
                <p:cNvSpPr>
                  <a:spLocks/>
                </p:cNvSpPr>
                <p:nvPr/>
              </p:nvSpPr>
              <p:spPr bwMode="auto">
                <a:xfrm>
                  <a:off x="5011" y="1212"/>
                  <a:ext cx="43" cy="71"/>
                </a:xfrm>
                <a:custGeom>
                  <a:avLst/>
                  <a:gdLst>
                    <a:gd name="T0" fmla="*/ 115 w 128"/>
                    <a:gd name="T1" fmla="*/ 123 h 211"/>
                    <a:gd name="T2" fmla="*/ 121 w 128"/>
                    <a:gd name="T3" fmla="*/ 106 h 211"/>
                    <a:gd name="T4" fmla="*/ 125 w 128"/>
                    <a:gd name="T5" fmla="*/ 85 h 211"/>
                    <a:gd name="T6" fmla="*/ 125 w 128"/>
                    <a:gd name="T7" fmla="*/ 69 h 211"/>
                    <a:gd name="T8" fmla="*/ 128 w 128"/>
                    <a:gd name="T9" fmla="*/ 51 h 211"/>
                    <a:gd name="T10" fmla="*/ 127 w 128"/>
                    <a:gd name="T11" fmla="*/ 37 h 211"/>
                    <a:gd name="T12" fmla="*/ 123 w 128"/>
                    <a:gd name="T13" fmla="*/ 25 h 211"/>
                    <a:gd name="T14" fmla="*/ 117 w 128"/>
                    <a:gd name="T15" fmla="*/ 15 h 211"/>
                    <a:gd name="T16" fmla="*/ 111 w 128"/>
                    <a:gd name="T17" fmla="*/ 6 h 211"/>
                    <a:gd name="T18" fmla="*/ 101 w 128"/>
                    <a:gd name="T19" fmla="*/ 2 h 211"/>
                    <a:gd name="T20" fmla="*/ 92 w 128"/>
                    <a:gd name="T21" fmla="*/ 0 h 211"/>
                    <a:gd name="T22" fmla="*/ 82 w 128"/>
                    <a:gd name="T23" fmla="*/ 2 h 211"/>
                    <a:gd name="T24" fmla="*/ 70 w 128"/>
                    <a:gd name="T25" fmla="*/ 6 h 211"/>
                    <a:gd name="T26" fmla="*/ 60 w 128"/>
                    <a:gd name="T27" fmla="*/ 16 h 211"/>
                    <a:gd name="T28" fmla="*/ 48 w 128"/>
                    <a:gd name="T29" fmla="*/ 27 h 211"/>
                    <a:gd name="T30" fmla="*/ 38 w 128"/>
                    <a:gd name="T31" fmla="*/ 41 h 211"/>
                    <a:gd name="T32" fmla="*/ 29 w 128"/>
                    <a:gd name="T33" fmla="*/ 54 h 211"/>
                    <a:gd name="T34" fmla="*/ 20 w 128"/>
                    <a:gd name="T35" fmla="*/ 72 h 211"/>
                    <a:gd name="T36" fmla="*/ 13 w 128"/>
                    <a:gd name="T37" fmla="*/ 88 h 211"/>
                    <a:gd name="T38" fmla="*/ 8 w 128"/>
                    <a:gd name="T39" fmla="*/ 106 h 211"/>
                    <a:gd name="T40" fmla="*/ 2 w 128"/>
                    <a:gd name="T41" fmla="*/ 126 h 211"/>
                    <a:gd name="T42" fmla="*/ 2 w 128"/>
                    <a:gd name="T43" fmla="*/ 142 h 211"/>
                    <a:gd name="T44" fmla="*/ 0 w 128"/>
                    <a:gd name="T45" fmla="*/ 160 h 211"/>
                    <a:gd name="T46" fmla="*/ 1 w 128"/>
                    <a:gd name="T47" fmla="*/ 174 h 211"/>
                    <a:gd name="T48" fmla="*/ 5 w 128"/>
                    <a:gd name="T49" fmla="*/ 186 h 211"/>
                    <a:gd name="T50" fmla="*/ 11 w 128"/>
                    <a:gd name="T51" fmla="*/ 196 h 211"/>
                    <a:gd name="T52" fmla="*/ 17 w 128"/>
                    <a:gd name="T53" fmla="*/ 205 h 211"/>
                    <a:gd name="T54" fmla="*/ 27 w 128"/>
                    <a:gd name="T55" fmla="*/ 209 h 211"/>
                    <a:gd name="T56" fmla="*/ 36 w 128"/>
                    <a:gd name="T57" fmla="*/ 211 h 211"/>
                    <a:gd name="T58" fmla="*/ 46 w 128"/>
                    <a:gd name="T59" fmla="*/ 209 h 211"/>
                    <a:gd name="T60" fmla="*/ 58 w 128"/>
                    <a:gd name="T61" fmla="*/ 205 h 211"/>
                    <a:gd name="T62" fmla="*/ 68 w 128"/>
                    <a:gd name="T63" fmla="*/ 195 h 211"/>
                    <a:gd name="T64" fmla="*/ 80 w 128"/>
                    <a:gd name="T65" fmla="*/ 185 h 211"/>
                    <a:gd name="T66" fmla="*/ 90 w 128"/>
                    <a:gd name="T67" fmla="*/ 170 h 211"/>
                    <a:gd name="T68" fmla="*/ 99 w 128"/>
                    <a:gd name="T69" fmla="*/ 157 h 211"/>
                    <a:gd name="T70" fmla="*/ 108 w 128"/>
                    <a:gd name="T71" fmla="*/ 139 h 211"/>
                    <a:gd name="T72" fmla="*/ 115 w 128"/>
                    <a:gd name="T73" fmla="*/ 123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28" h="211">
                      <a:moveTo>
                        <a:pt x="115" y="123"/>
                      </a:moveTo>
                      <a:lnTo>
                        <a:pt x="121" y="106"/>
                      </a:lnTo>
                      <a:lnTo>
                        <a:pt x="125" y="85"/>
                      </a:lnTo>
                      <a:lnTo>
                        <a:pt x="125" y="69"/>
                      </a:lnTo>
                      <a:lnTo>
                        <a:pt x="128" y="51"/>
                      </a:lnTo>
                      <a:lnTo>
                        <a:pt x="127" y="37"/>
                      </a:lnTo>
                      <a:lnTo>
                        <a:pt x="123" y="25"/>
                      </a:lnTo>
                      <a:lnTo>
                        <a:pt x="117" y="15"/>
                      </a:lnTo>
                      <a:lnTo>
                        <a:pt x="111" y="6"/>
                      </a:lnTo>
                      <a:lnTo>
                        <a:pt x="101" y="2"/>
                      </a:lnTo>
                      <a:lnTo>
                        <a:pt x="92" y="0"/>
                      </a:lnTo>
                      <a:lnTo>
                        <a:pt x="82" y="2"/>
                      </a:lnTo>
                      <a:lnTo>
                        <a:pt x="70" y="6"/>
                      </a:lnTo>
                      <a:lnTo>
                        <a:pt x="60" y="16"/>
                      </a:lnTo>
                      <a:lnTo>
                        <a:pt x="48" y="27"/>
                      </a:lnTo>
                      <a:lnTo>
                        <a:pt x="38" y="41"/>
                      </a:lnTo>
                      <a:lnTo>
                        <a:pt x="29" y="54"/>
                      </a:lnTo>
                      <a:lnTo>
                        <a:pt x="20" y="72"/>
                      </a:lnTo>
                      <a:lnTo>
                        <a:pt x="13" y="88"/>
                      </a:lnTo>
                      <a:lnTo>
                        <a:pt x="8" y="106"/>
                      </a:lnTo>
                      <a:lnTo>
                        <a:pt x="2" y="126"/>
                      </a:lnTo>
                      <a:lnTo>
                        <a:pt x="2" y="142"/>
                      </a:lnTo>
                      <a:lnTo>
                        <a:pt x="0" y="160"/>
                      </a:lnTo>
                      <a:lnTo>
                        <a:pt x="1" y="174"/>
                      </a:lnTo>
                      <a:lnTo>
                        <a:pt x="5" y="186"/>
                      </a:lnTo>
                      <a:lnTo>
                        <a:pt x="11" y="196"/>
                      </a:lnTo>
                      <a:lnTo>
                        <a:pt x="17" y="205"/>
                      </a:lnTo>
                      <a:lnTo>
                        <a:pt x="27" y="209"/>
                      </a:lnTo>
                      <a:lnTo>
                        <a:pt x="36" y="211"/>
                      </a:lnTo>
                      <a:lnTo>
                        <a:pt x="46" y="209"/>
                      </a:lnTo>
                      <a:lnTo>
                        <a:pt x="58" y="205"/>
                      </a:lnTo>
                      <a:lnTo>
                        <a:pt x="68" y="195"/>
                      </a:lnTo>
                      <a:lnTo>
                        <a:pt x="80" y="185"/>
                      </a:lnTo>
                      <a:lnTo>
                        <a:pt x="90" y="170"/>
                      </a:lnTo>
                      <a:lnTo>
                        <a:pt x="99" y="157"/>
                      </a:lnTo>
                      <a:lnTo>
                        <a:pt x="108" y="139"/>
                      </a:lnTo>
                      <a:lnTo>
                        <a:pt x="115" y="1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49187" name="Group 35"/>
                <p:cNvGrpSpPr>
                  <a:grpSpLocks/>
                </p:cNvGrpSpPr>
                <p:nvPr/>
              </p:nvGrpSpPr>
              <p:grpSpPr bwMode="auto">
                <a:xfrm>
                  <a:off x="4916" y="1078"/>
                  <a:ext cx="204" cy="323"/>
                  <a:chOff x="4916" y="1078"/>
                  <a:chExt cx="204" cy="323"/>
                </a:xfrm>
              </p:grpSpPr>
              <p:sp>
                <p:nvSpPr>
                  <p:cNvPr id="49188" name="Freeform 36"/>
                  <p:cNvSpPr>
                    <a:spLocks/>
                  </p:cNvSpPr>
                  <p:nvPr/>
                </p:nvSpPr>
                <p:spPr bwMode="auto">
                  <a:xfrm>
                    <a:off x="4916" y="1078"/>
                    <a:ext cx="177" cy="321"/>
                  </a:xfrm>
                  <a:custGeom>
                    <a:avLst/>
                    <a:gdLst>
                      <a:gd name="T0" fmla="*/ 378 w 531"/>
                      <a:gd name="T1" fmla="*/ 16 h 961"/>
                      <a:gd name="T2" fmla="*/ 271 w 531"/>
                      <a:gd name="T3" fmla="*/ 67 h 961"/>
                      <a:gd name="T4" fmla="*/ 166 w 531"/>
                      <a:gd name="T5" fmla="*/ 206 h 961"/>
                      <a:gd name="T6" fmla="*/ 100 w 531"/>
                      <a:gd name="T7" fmla="*/ 347 h 961"/>
                      <a:gd name="T8" fmla="*/ 39 w 531"/>
                      <a:gd name="T9" fmla="*/ 522 h 961"/>
                      <a:gd name="T10" fmla="*/ 18 w 531"/>
                      <a:gd name="T11" fmla="*/ 690 h 961"/>
                      <a:gd name="T12" fmla="*/ 21 w 531"/>
                      <a:gd name="T13" fmla="*/ 807 h 961"/>
                      <a:gd name="T14" fmla="*/ 49 w 531"/>
                      <a:gd name="T15" fmla="*/ 875 h 961"/>
                      <a:gd name="T16" fmla="*/ 116 w 531"/>
                      <a:gd name="T17" fmla="*/ 872 h 961"/>
                      <a:gd name="T18" fmla="*/ 101 w 531"/>
                      <a:gd name="T19" fmla="*/ 740 h 961"/>
                      <a:gd name="T20" fmla="*/ 122 w 531"/>
                      <a:gd name="T21" fmla="*/ 591 h 961"/>
                      <a:gd name="T22" fmla="*/ 167 w 531"/>
                      <a:gd name="T23" fmla="*/ 465 h 961"/>
                      <a:gd name="T24" fmla="*/ 235 w 531"/>
                      <a:gd name="T25" fmla="*/ 285 h 961"/>
                      <a:gd name="T26" fmla="*/ 302 w 531"/>
                      <a:gd name="T27" fmla="*/ 178 h 961"/>
                      <a:gd name="T28" fmla="*/ 394 w 531"/>
                      <a:gd name="T29" fmla="*/ 91 h 961"/>
                      <a:gd name="T30" fmla="*/ 459 w 531"/>
                      <a:gd name="T31" fmla="*/ 51 h 961"/>
                      <a:gd name="T32" fmla="*/ 374 w 531"/>
                      <a:gd name="T33" fmla="*/ 127 h 961"/>
                      <a:gd name="T34" fmla="*/ 276 w 531"/>
                      <a:gd name="T35" fmla="*/ 243 h 961"/>
                      <a:gd name="T36" fmla="*/ 210 w 531"/>
                      <a:gd name="T37" fmla="*/ 388 h 961"/>
                      <a:gd name="T38" fmla="*/ 154 w 531"/>
                      <a:gd name="T39" fmla="*/ 543 h 961"/>
                      <a:gd name="T40" fmla="*/ 125 w 531"/>
                      <a:gd name="T41" fmla="*/ 720 h 961"/>
                      <a:gd name="T42" fmla="*/ 132 w 531"/>
                      <a:gd name="T43" fmla="*/ 866 h 961"/>
                      <a:gd name="T44" fmla="*/ 185 w 531"/>
                      <a:gd name="T45" fmla="*/ 948 h 961"/>
                      <a:gd name="T46" fmla="*/ 181 w 531"/>
                      <a:gd name="T47" fmla="*/ 961 h 961"/>
                      <a:gd name="T48" fmla="*/ 8 w 531"/>
                      <a:gd name="T49" fmla="*/ 838 h 961"/>
                      <a:gd name="T50" fmla="*/ 0 w 531"/>
                      <a:gd name="T51" fmla="*/ 676 h 961"/>
                      <a:gd name="T52" fmla="*/ 18 w 531"/>
                      <a:gd name="T53" fmla="*/ 537 h 961"/>
                      <a:gd name="T54" fmla="*/ 58 w 531"/>
                      <a:gd name="T55" fmla="*/ 399 h 961"/>
                      <a:gd name="T56" fmla="*/ 134 w 531"/>
                      <a:gd name="T57" fmla="*/ 225 h 961"/>
                      <a:gd name="T58" fmla="*/ 229 w 531"/>
                      <a:gd name="T59" fmla="*/ 85 h 961"/>
                      <a:gd name="T60" fmla="*/ 337 w 531"/>
                      <a:gd name="T61" fmla="*/ 7 h 961"/>
                      <a:gd name="T62" fmla="*/ 531 w 531"/>
                      <a:gd name="T63" fmla="*/ 54 h 9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531" h="961">
                        <a:moveTo>
                          <a:pt x="531" y="54"/>
                        </a:moveTo>
                        <a:lnTo>
                          <a:pt x="378" y="16"/>
                        </a:lnTo>
                        <a:lnTo>
                          <a:pt x="323" y="37"/>
                        </a:lnTo>
                        <a:lnTo>
                          <a:pt x="271" y="67"/>
                        </a:lnTo>
                        <a:lnTo>
                          <a:pt x="227" y="120"/>
                        </a:lnTo>
                        <a:lnTo>
                          <a:pt x="166" y="206"/>
                        </a:lnTo>
                        <a:lnTo>
                          <a:pt x="128" y="275"/>
                        </a:lnTo>
                        <a:lnTo>
                          <a:pt x="100" y="347"/>
                        </a:lnTo>
                        <a:lnTo>
                          <a:pt x="63" y="437"/>
                        </a:lnTo>
                        <a:lnTo>
                          <a:pt x="39" y="522"/>
                        </a:lnTo>
                        <a:lnTo>
                          <a:pt x="25" y="609"/>
                        </a:lnTo>
                        <a:lnTo>
                          <a:pt x="18" y="690"/>
                        </a:lnTo>
                        <a:lnTo>
                          <a:pt x="18" y="759"/>
                        </a:lnTo>
                        <a:lnTo>
                          <a:pt x="21" y="807"/>
                        </a:lnTo>
                        <a:lnTo>
                          <a:pt x="36" y="853"/>
                        </a:lnTo>
                        <a:lnTo>
                          <a:pt x="49" y="875"/>
                        </a:lnTo>
                        <a:lnTo>
                          <a:pt x="138" y="922"/>
                        </a:lnTo>
                        <a:lnTo>
                          <a:pt x="116" y="872"/>
                        </a:lnTo>
                        <a:lnTo>
                          <a:pt x="107" y="819"/>
                        </a:lnTo>
                        <a:lnTo>
                          <a:pt x="101" y="740"/>
                        </a:lnTo>
                        <a:lnTo>
                          <a:pt x="113" y="666"/>
                        </a:lnTo>
                        <a:lnTo>
                          <a:pt x="122" y="591"/>
                        </a:lnTo>
                        <a:lnTo>
                          <a:pt x="141" y="534"/>
                        </a:lnTo>
                        <a:lnTo>
                          <a:pt x="167" y="465"/>
                        </a:lnTo>
                        <a:lnTo>
                          <a:pt x="200" y="376"/>
                        </a:lnTo>
                        <a:lnTo>
                          <a:pt x="235" y="285"/>
                        </a:lnTo>
                        <a:lnTo>
                          <a:pt x="267" y="224"/>
                        </a:lnTo>
                        <a:lnTo>
                          <a:pt x="302" y="178"/>
                        </a:lnTo>
                        <a:lnTo>
                          <a:pt x="342" y="130"/>
                        </a:lnTo>
                        <a:lnTo>
                          <a:pt x="394" y="91"/>
                        </a:lnTo>
                        <a:lnTo>
                          <a:pt x="431" y="61"/>
                        </a:lnTo>
                        <a:lnTo>
                          <a:pt x="459" y="51"/>
                        </a:lnTo>
                        <a:lnTo>
                          <a:pt x="424" y="80"/>
                        </a:lnTo>
                        <a:lnTo>
                          <a:pt x="374" y="127"/>
                        </a:lnTo>
                        <a:lnTo>
                          <a:pt x="330" y="171"/>
                        </a:lnTo>
                        <a:lnTo>
                          <a:pt x="276" y="243"/>
                        </a:lnTo>
                        <a:lnTo>
                          <a:pt x="248" y="309"/>
                        </a:lnTo>
                        <a:lnTo>
                          <a:pt x="210" y="388"/>
                        </a:lnTo>
                        <a:lnTo>
                          <a:pt x="185" y="467"/>
                        </a:lnTo>
                        <a:lnTo>
                          <a:pt x="154" y="543"/>
                        </a:lnTo>
                        <a:lnTo>
                          <a:pt x="137" y="619"/>
                        </a:lnTo>
                        <a:lnTo>
                          <a:pt x="125" y="720"/>
                        </a:lnTo>
                        <a:lnTo>
                          <a:pt x="121" y="786"/>
                        </a:lnTo>
                        <a:lnTo>
                          <a:pt x="132" y="866"/>
                        </a:lnTo>
                        <a:lnTo>
                          <a:pt x="153" y="914"/>
                        </a:lnTo>
                        <a:lnTo>
                          <a:pt x="185" y="948"/>
                        </a:lnTo>
                        <a:lnTo>
                          <a:pt x="229" y="955"/>
                        </a:lnTo>
                        <a:lnTo>
                          <a:pt x="181" y="961"/>
                        </a:lnTo>
                        <a:lnTo>
                          <a:pt x="33" y="885"/>
                        </a:lnTo>
                        <a:lnTo>
                          <a:pt x="8" y="838"/>
                        </a:lnTo>
                        <a:lnTo>
                          <a:pt x="0" y="764"/>
                        </a:lnTo>
                        <a:lnTo>
                          <a:pt x="0" y="676"/>
                        </a:lnTo>
                        <a:lnTo>
                          <a:pt x="9" y="595"/>
                        </a:lnTo>
                        <a:lnTo>
                          <a:pt x="18" y="537"/>
                        </a:lnTo>
                        <a:lnTo>
                          <a:pt x="44" y="461"/>
                        </a:lnTo>
                        <a:lnTo>
                          <a:pt x="58" y="399"/>
                        </a:lnTo>
                        <a:lnTo>
                          <a:pt x="99" y="298"/>
                        </a:lnTo>
                        <a:lnTo>
                          <a:pt x="134" y="225"/>
                        </a:lnTo>
                        <a:lnTo>
                          <a:pt x="170" y="155"/>
                        </a:lnTo>
                        <a:lnTo>
                          <a:pt x="229" y="85"/>
                        </a:lnTo>
                        <a:lnTo>
                          <a:pt x="282" y="37"/>
                        </a:lnTo>
                        <a:lnTo>
                          <a:pt x="337" y="7"/>
                        </a:lnTo>
                        <a:lnTo>
                          <a:pt x="378" y="0"/>
                        </a:lnTo>
                        <a:lnTo>
                          <a:pt x="531" y="5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9189" name="Freeform 37"/>
                  <p:cNvSpPr>
                    <a:spLocks/>
                  </p:cNvSpPr>
                  <p:nvPr/>
                </p:nvSpPr>
                <p:spPr bwMode="auto">
                  <a:xfrm>
                    <a:off x="4971" y="1081"/>
                    <a:ext cx="149" cy="320"/>
                  </a:xfrm>
                  <a:custGeom>
                    <a:avLst/>
                    <a:gdLst>
                      <a:gd name="T0" fmla="*/ 217 w 445"/>
                      <a:gd name="T1" fmla="*/ 0 h 961"/>
                      <a:gd name="T2" fmla="*/ 372 w 445"/>
                      <a:gd name="T3" fmla="*/ 46 h 961"/>
                      <a:gd name="T4" fmla="*/ 406 w 445"/>
                      <a:gd name="T5" fmla="*/ 81 h 961"/>
                      <a:gd name="T6" fmla="*/ 432 w 445"/>
                      <a:gd name="T7" fmla="*/ 148 h 961"/>
                      <a:gd name="T8" fmla="*/ 445 w 445"/>
                      <a:gd name="T9" fmla="*/ 211 h 961"/>
                      <a:gd name="T10" fmla="*/ 444 w 445"/>
                      <a:gd name="T11" fmla="*/ 305 h 961"/>
                      <a:gd name="T12" fmla="*/ 422 w 445"/>
                      <a:gd name="T13" fmla="*/ 416 h 961"/>
                      <a:gd name="T14" fmla="*/ 404 w 445"/>
                      <a:gd name="T15" fmla="*/ 489 h 961"/>
                      <a:gd name="T16" fmla="*/ 373 w 445"/>
                      <a:gd name="T17" fmla="*/ 569 h 961"/>
                      <a:gd name="T18" fmla="*/ 346 w 445"/>
                      <a:gd name="T19" fmla="*/ 650 h 961"/>
                      <a:gd name="T20" fmla="*/ 316 w 445"/>
                      <a:gd name="T21" fmla="*/ 716 h 961"/>
                      <a:gd name="T22" fmla="*/ 272 w 445"/>
                      <a:gd name="T23" fmla="*/ 781 h 961"/>
                      <a:gd name="T24" fmla="*/ 242 w 445"/>
                      <a:gd name="T25" fmla="*/ 830 h 961"/>
                      <a:gd name="T26" fmla="*/ 190 w 445"/>
                      <a:gd name="T27" fmla="*/ 885 h 961"/>
                      <a:gd name="T28" fmla="*/ 124 w 445"/>
                      <a:gd name="T29" fmla="*/ 928 h 961"/>
                      <a:gd name="T30" fmla="*/ 72 w 445"/>
                      <a:gd name="T31" fmla="*/ 957 h 961"/>
                      <a:gd name="T32" fmla="*/ 26 w 445"/>
                      <a:gd name="T33" fmla="*/ 961 h 961"/>
                      <a:gd name="T34" fmla="*/ 0 w 445"/>
                      <a:gd name="T35" fmla="*/ 941 h 961"/>
                      <a:gd name="T36" fmla="*/ 54 w 445"/>
                      <a:gd name="T37" fmla="*/ 945 h 961"/>
                      <a:gd name="T38" fmla="*/ 95 w 445"/>
                      <a:gd name="T39" fmla="*/ 937 h 961"/>
                      <a:gd name="T40" fmla="*/ 146 w 445"/>
                      <a:gd name="T41" fmla="*/ 897 h 961"/>
                      <a:gd name="T42" fmla="*/ 189 w 445"/>
                      <a:gd name="T43" fmla="*/ 862 h 961"/>
                      <a:gd name="T44" fmla="*/ 230 w 445"/>
                      <a:gd name="T45" fmla="*/ 817 h 961"/>
                      <a:gd name="T46" fmla="*/ 256 w 445"/>
                      <a:gd name="T47" fmla="*/ 771 h 961"/>
                      <a:gd name="T48" fmla="*/ 291 w 445"/>
                      <a:gd name="T49" fmla="*/ 713 h 961"/>
                      <a:gd name="T50" fmla="*/ 321 w 445"/>
                      <a:gd name="T51" fmla="*/ 654 h 961"/>
                      <a:gd name="T52" fmla="*/ 353 w 445"/>
                      <a:gd name="T53" fmla="*/ 581 h 961"/>
                      <a:gd name="T54" fmla="*/ 387 w 445"/>
                      <a:gd name="T55" fmla="*/ 496 h 961"/>
                      <a:gd name="T56" fmla="*/ 406 w 445"/>
                      <a:gd name="T57" fmla="*/ 417 h 961"/>
                      <a:gd name="T58" fmla="*/ 425 w 445"/>
                      <a:gd name="T59" fmla="*/ 319 h 961"/>
                      <a:gd name="T60" fmla="*/ 420 w 445"/>
                      <a:gd name="T61" fmla="*/ 249 h 961"/>
                      <a:gd name="T62" fmla="*/ 425 w 445"/>
                      <a:gd name="T63" fmla="*/ 164 h 961"/>
                      <a:gd name="T64" fmla="*/ 401 w 445"/>
                      <a:gd name="T65" fmla="*/ 107 h 961"/>
                      <a:gd name="T66" fmla="*/ 379 w 445"/>
                      <a:gd name="T67" fmla="*/ 69 h 961"/>
                      <a:gd name="T68" fmla="*/ 332 w 445"/>
                      <a:gd name="T69" fmla="*/ 40 h 961"/>
                      <a:gd name="T70" fmla="*/ 189 w 445"/>
                      <a:gd name="T71" fmla="*/ 5 h 961"/>
                      <a:gd name="T72" fmla="*/ 217 w 445"/>
                      <a:gd name="T73" fmla="*/ 0 h 9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445" h="961">
                        <a:moveTo>
                          <a:pt x="217" y="0"/>
                        </a:moveTo>
                        <a:lnTo>
                          <a:pt x="372" y="46"/>
                        </a:lnTo>
                        <a:lnTo>
                          <a:pt x="406" y="81"/>
                        </a:lnTo>
                        <a:lnTo>
                          <a:pt x="432" y="148"/>
                        </a:lnTo>
                        <a:lnTo>
                          <a:pt x="445" y="211"/>
                        </a:lnTo>
                        <a:lnTo>
                          <a:pt x="444" y="305"/>
                        </a:lnTo>
                        <a:lnTo>
                          <a:pt x="422" y="416"/>
                        </a:lnTo>
                        <a:lnTo>
                          <a:pt x="404" y="489"/>
                        </a:lnTo>
                        <a:lnTo>
                          <a:pt x="373" y="569"/>
                        </a:lnTo>
                        <a:lnTo>
                          <a:pt x="346" y="650"/>
                        </a:lnTo>
                        <a:lnTo>
                          <a:pt x="316" y="716"/>
                        </a:lnTo>
                        <a:lnTo>
                          <a:pt x="272" y="781"/>
                        </a:lnTo>
                        <a:lnTo>
                          <a:pt x="242" y="830"/>
                        </a:lnTo>
                        <a:lnTo>
                          <a:pt x="190" y="885"/>
                        </a:lnTo>
                        <a:lnTo>
                          <a:pt x="124" y="928"/>
                        </a:lnTo>
                        <a:lnTo>
                          <a:pt x="72" y="957"/>
                        </a:lnTo>
                        <a:lnTo>
                          <a:pt x="26" y="961"/>
                        </a:lnTo>
                        <a:lnTo>
                          <a:pt x="0" y="941"/>
                        </a:lnTo>
                        <a:lnTo>
                          <a:pt x="54" y="945"/>
                        </a:lnTo>
                        <a:lnTo>
                          <a:pt x="95" y="937"/>
                        </a:lnTo>
                        <a:lnTo>
                          <a:pt x="146" y="897"/>
                        </a:lnTo>
                        <a:lnTo>
                          <a:pt x="189" y="862"/>
                        </a:lnTo>
                        <a:lnTo>
                          <a:pt x="230" y="817"/>
                        </a:lnTo>
                        <a:lnTo>
                          <a:pt x="256" y="771"/>
                        </a:lnTo>
                        <a:lnTo>
                          <a:pt x="291" y="713"/>
                        </a:lnTo>
                        <a:lnTo>
                          <a:pt x="321" y="654"/>
                        </a:lnTo>
                        <a:lnTo>
                          <a:pt x="353" y="581"/>
                        </a:lnTo>
                        <a:lnTo>
                          <a:pt x="387" y="496"/>
                        </a:lnTo>
                        <a:lnTo>
                          <a:pt x="406" y="417"/>
                        </a:lnTo>
                        <a:lnTo>
                          <a:pt x="425" y="319"/>
                        </a:lnTo>
                        <a:lnTo>
                          <a:pt x="420" y="249"/>
                        </a:lnTo>
                        <a:lnTo>
                          <a:pt x="425" y="164"/>
                        </a:lnTo>
                        <a:lnTo>
                          <a:pt x="401" y="107"/>
                        </a:lnTo>
                        <a:lnTo>
                          <a:pt x="379" y="69"/>
                        </a:lnTo>
                        <a:lnTo>
                          <a:pt x="332" y="40"/>
                        </a:lnTo>
                        <a:lnTo>
                          <a:pt x="189" y="5"/>
                        </a:lnTo>
                        <a:lnTo>
                          <a:pt x="217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  <p:grpSp>
          <p:nvGrpSpPr>
            <p:cNvPr id="49190" name="Group 38"/>
            <p:cNvGrpSpPr>
              <a:grpSpLocks/>
            </p:cNvGrpSpPr>
            <p:nvPr/>
          </p:nvGrpSpPr>
          <p:grpSpPr bwMode="auto">
            <a:xfrm>
              <a:off x="1111" y="3612"/>
              <a:ext cx="3241" cy="330"/>
              <a:chOff x="1111" y="3612"/>
              <a:chExt cx="3241" cy="330"/>
            </a:xfrm>
          </p:grpSpPr>
          <p:grpSp>
            <p:nvGrpSpPr>
              <p:cNvPr id="49191" name="Group 39"/>
              <p:cNvGrpSpPr>
                <a:grpSpLocks/>
              </p:cNvGrpSpPr>
              <p:nvPr/>
            </p:nvGrpSpPr>
            <p:grpSpPr bwMode="auto">
              <a:xfrm>
                <a:off x="1111" y="3612"/>
                <a:ext cx="202" cy="330"/>
                <a:chOff x="4785" y="2102"/>
                <a:chExt cx="311" cy="511"/>
              </a:xfrm>
            </p:grpSpPr>
            <p:sp>
              <p:nvSpPr>
                <p:cNvPr id="49192" name="Freeform 40"/>
                <p:cNvSpPr>
                  <a:spLocks/>
                </p:cNvSpPr>
                <p:nvPr/>
              </p:nvSpPr>
              <p:spPr bwMode="auto">
                <a:xfrm>
                  <a:off x="4785" y="2102"/>
                  <a:ext cx="113" cy="139"/>
                </a:xfrm>
                <a:custGeom>
                  <a:avLst/>
                  <a:gdLst>
                    <a:gd name="T0" fmla="*/ 73 w 113"/>
                    <a:gd name="T1" fmla="*/ 32 h 139"/>
                    <a:gd name="T2" fmla="*/ 59 w 113"/>
                    <a:gd name="T3" fmla="*/ 23 h 139"/>
                    <a:gd name="T4" fmla="*/ 47 w 113"/>
                    <a:gd name="T5" fmla="*/ 17 h 139"/>
                    <a:gd name="T6" fmla="*/ 36 w 113"/>
                    <a:gd name="T7" fmla="*/ 14 h 139"/>
                    <a:gd name="T8" fmla="*/ 24 w 113"/>
                    <a:gd name="T9" fmla="*/ 14 h 139"/>
                    <a:gd name="T10" fmla="*/ 13 w 113"/>
                    <a:gd name="T11" fmla="*/ 19 h 139"/>
                    <a:gd name="T12" fmla="*/ 5 w 113"/>
                    <a:gd name="T13" fmla="*/ 28 h 139"/>
                    <a:gd name="T14" fmla="*/ 1 w 113"/>
                    <a:gd name="T15" fmla="*/ 38 h 139"/>
                    <a:gd name="T16" fmla="*/ 0 w 113"/>
                    <a:gd name="T17" fmla="*/ 55 h 139"/>
                    <a:gd name="T18" fmla="*/ 2 w 113"/>
                    <a:gd name="T19" fmla="*/ 75 h 139"/>
                    <a:gd name="T20" fmla="*/ 9 w 113"/>
                    <a:gd name="T21" fmla="*/ 91 h 139"/>
                    <a:gd name="T22" fmla="*/ 16 w 113"/>
                    <a:gd name="T23" fmla="*/ 104 h 139"/>
                    <a:gd name="T24" fmla="*/ 26 w 113"/>
                    <a:gd name="T25" fmla="*/ 116 h 139"/>
                    <a:gd name="T26" fmla="*/ 40 w 113"/>
                    <a:gd name="T27" fmla="*/ 128 h 139"/>
                    <a:gd name="T28" fmla="*/ 54 w 113"/>
                    <a:gd name="T29" fmla="*/ 136 h 139"/>
                    <a:gd name="T30" fmla="*/ 66 w 113"/>
                    <a:gd name="T31" fmla="*/ 138 h 139"/>
                    <a:gd name="T32" fmla="*/ 77 w 113"/>
                    <a:gd name="T33" fmla="*/ 139 h 139"/>
                    <a:gd name="T34" fmla="*/ 86 w 113"/>
                    <a:gd name="T35" fmla="*/ 134 h 139"/>
                    <a:gd name="T36" fmla="*/ 92 w 113"/>
                    <a:gd name="T37" fmla="*/ 126 h 139"/>
                    <a:gd name="T38" fmla="*/ 97 w 113"/>
                    <a:gd name="T39" fmla="*/ 114 h 139"/>
                    <a:gd name="T40" fmla="*/ 98 w 113"/>
                    <a:gd name="T41" fmla="*/ 99 h 139"/>
                    <a:gd name="T42" fmla="*/ 98 w 113"/>
                    <a:gd name="T43" fmla="*/ 80 h 139"/>
                    <a:gd name="T44" fmla="*/ 94 w 113"/>
                    <a:gd name="T45" fmla="*/ 64 h 139"/>
                    <a:gd name="T46" fmla="*/ 87 w 113"/>
                    <a:gd name="T47" fmla="*/ 49 h 139"/>
                    <a:gd name="T48" fmla="*/ 90 w 113"/>
                    <a:gd name="T49" fmla="*/ 38 h 139"/>
                    <a:gd name="T50" fmla="*/ 98 w 113"/>
                    <a:gd name="T51" fmla="*/ 27 h 139"/>
                    <a:gd name="T52" fmla="*/ 106 w 113"/>
                    <a:gd name="T53" fmla="*/ 22 h 139"/>
                    <a:gd name="T54" fmla="*/ 111 w 113"/>
                    <a:gd name="T55" fmla="*/ 18 h 139"/>
                    <a:gd name="T56" fmla="*/ 113 w 113"/>
                    <a:gd name="T57" fmla="*/ 9 h 139"/>
                    <a:gd name="T58" fmla="*/ 110 w 113"/>
                    <a:gd name="T59" fmla="*/ 2 h 139"/>
                    <a:gd name="T60" fmla="*/ 103 w 113"/>
                    <a:gd name="T61" fmla="*/ 0 h 139"/>
                    <a:gd name="T62" fmla="*/ 97 w 113"/>
                    <a:gd name="T63" fmla="*/ 0 h 139"/>
                    <a:gd name="T64" fmla="*/ 90 w 113"/>
                    <a:gd name="T65" fmla="*/ 5 h 139"/>
                    <a:gd name="T66" fmla="*/ 82 w 113"/>
                    <a:gd name="T67" fmla="*/ 18 h 139"/>
                    <a:gd name="T68" fmla="*/ 76 w 113"/>
                    <a:gd name="T69" fmla="*/ 30 h 139"/>
                    <a:gd name="T70" fmla="*/ 73 w 113"/>
                    <a:gd name="T71" fmla="*/ 32 h 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13" h="139">
                      <a:moveTo>
                        <a:pt x="73" y="32"/>
                      </a:moveTo>
                      <a:lnTo>
                        <a:pt x="59" y="23"/>
                      </a:lnTo>
                      <a:lnTo>
                        <a:pt x="47" y="17"/>
                      </a:lnTo>
                      <a:lnTo>
                        <a:pt x="36" y="14"/>
                      </a:lnTo>
                      <a:lnTo>
                        <a:pt x="24" y="14"/>
                      </a:lnTo>
                      <a:lnTo>
                        <a:pt x="13" y="19"/>
                      </a:lnTo>
                      <a:lnTo>
                        <a:pt x="5" y="28"/>
                      </a:lnTo>
                      <a:lnTo>
                        <a:pt x="1" y="38"/>
                      </a:lnTo>
                      <a:lnTo>
                        <a:pt x="0" y="55"/>
                      </a:lnTo>
                      <a:lnTo>
                        <a:pt x="2" y="75"/>
                      </a:lnTo>
                      <a:lnTo>
                        <a:pt x="9" y="91"/>
                      </a:lnTo>
                      <a:lnTo>
                        <a:pt x="16" y="104"/>
                      </a:lnTo>
                      <a:lnTo>
                        <a:pt x="26" y="116"/>
                      </a:lnTo>
                      <a:lnTo>
                        <a:pt x="40" y="128"/>
                      </a:lnTo>
                      <a:lnTo>
                        <a:pt x="54" y="136"/>
                      </a:lnTo>
                      <a:lnTo>
                        <a:pt x="66" y="138"/>
                      </a:lnTo>
                      <a:lnTo>
                        <a:pt x="77" y="139"/>
                      </a:lnTo>
                      <a:lnTo>
                        <a:pt x="86" y="134"/>
                      </a:lnTo>
                      <a:lnTo>
                        <a:pt x="92" y="126"/>
                      </a:lnTo>
                      <a:lnTo>
                        <a:pt x="97" y="114"/>
                      </a:lnTo>
                      <a:lnTo>
                        <a:pt x="98" y="99"/>
                      </a:lnTo>
                      <a:lnTo>
                        <a:pt x="98" y="80"/>
                      </a:lnTo>
                      <a:lnTo>
                        <a:pt x="94" y="64"/>
                      </a:lnTo>
                      <a:lnTo>
                        <a:pt x="87" y="49"/>
                      </a:lnTo>
                      <a:lnTo>
                        <a:pt x="90" y="38"/>
                      </a:lnTo>
                      <a:lnTo>
                        <a:pt x="98" y="27"/>
                      </a:lnTo>
                      <a:lnTo>
                        <a:pt x="106" y="22"/>
                      </a:lnTo>
                      <a:lnTo>
                        <a:pt x="111" y="18"/>
                      </a:lnTo>
                      <a:lnTo>
                        <a:pt x="113" y="9"/>
                      </a:lnTo>
                      <a:lnTo>
                        <a:pt x="110" y="2"/>
                      </a:lnTo>
                      <a:lnTo>
                        <a:pt x="103" y="0"/>
                      </a:lnTo>
                      <a:lnTo>
                        <a:pt x="97" y="0"/>
                      </a:lnTo>
                      <a:lnTo>
                        <a:pt x="90" y="5"/>
                      </a:lnTo>
                      <a:lnTo>
                        <a:pt x="82" y="18"/>
                      </a:lnTo>
                      <a:lnTo>
                        <a:pt x="76" y="30"/>
                      </a:lnTo>
                      <a:lnTo>
                        <a:pt x="73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93" name="Freeform 41"/>
                <p:cNvSpPr>
                  <a:spLocks/>
                </p:cNvSpPr>
                <p:nvPr/>
              </p:nvSpPr>
              <p:spPr bwMode="auto">
                <a:xfrm>
                  <a:off x="4864" y="2248"/>
                  <a:ext cx="120" cy="186"/>
                </a:xfrm>
                <a:custGeom>
                  <a:avLst/>
                  <a:gdLst>
                    <a:gd name="T0" fmla="*/ 11 w 120"/>
                    <a:gd name="T1" fmla="*/ 9 h 186"/>
                    <a:gd name="T2" fmla="*/ 19 w 120"/>
                    <a:gd name="T3" fmla="*/ 3 h 186"/>
                    <a:gd name="T4" fmla="*/ 29 w 120"/>
                    <a:gd name="T5" fmla="*/ 0 h 186"/>
                    <a:gd name="T6" fmla="*/ 41 w 120"/>
                    <a:gd name="T7" fmla="*/ 0 h 186"/>
                    <a:gd name="T8" fmla="*/ 54 w 120"/>
                    <a:gd name="T9" fmla="*/ 2 h 186"/>
                    <a:gd name="T10" fmla="*/ 69 w 120"/>
                    <a:gd name="T11" fmla="*/ 7 h 186"/>
                    <a:gd name="T12" fmla="*/ 81 w 120"/>
                    <a:gd name="T13" fmla="*/ 17 h 186"/>
                    <a:gd name="T14" fmla="*/ 93 w 120"/>
                    <a:gd name="T15" fmla="*/ 31 h 186"/>
                    <a:gd name="T16" fmla="*/ 102 w 120"/>
                    <a:gd name="T17" fmla="*/ 44 h 186"/>
                    <a:gd name="T18" fmla="*/ 110 w 120"/>
                    <a:gd name="T19" fmla="*/ 60 h 186"/>
                    <a:gd name="T20" fmla="*/ 115 w 120"/>
                    <a:gd name="T21" fmla="*/ 79 h 186"/>
                    <a:gd name="T22" fmla="*/ 119 w 120"/>
                    <a:gd name="T23" fmla="*/ 93 h 186"/>
                    <a:gd name="T24" fmla="*/ 120 w 120"/>
                    <a:gd name="T25" fmla="*/ 112 h 186"/>
                    <a:gd name="T26" fmla="*/ 118 w 120"/>
                    <a:gd name="T27" fmla="*/ 129 h 186"/>
                    <a:gd name="T28" fmla="*/ 115 w 120"/>
                    <a:gd name="T29" fmla="*/ 146 h 186"/>
                    <a:gd name="T30" fmla="*/ 110 w 120"/>
                    <a:gd name="T31" fmla="*/ 161 h 186"/>
                    <a:gd name="T32" fmla="*/ 103 w 120"/>
                    <a:gd name="T33" fmla="*/ 173 h 186"/>
                    <a:gd name="T34" fmla="*/ 95 w 120"/>
                    <a:gd name="T35" fmla="*/ 180 h 186"/>
                    <a:gd name="T36" fmla="*/ 84 w 120"/>
                    <a:gd name="T37" fmla="*/ 185 h 186"/>
                    <a:gd name="T38" fmla="*/ 75 w 120"/>
                    <a:gd name="T39" fmla="*/ 186 h 186"/>
                    <a:gd name="T40" fmla="*/ 61 w 120"/>
                    <a:gd name="T41" fmla="*/ 184 h 186"/>
                    <a:gd name="T42" fmla="*/ 49 w 120"/>
                    <a:gd name="T43" fmla="*/ 178 h 186"/>
                    <a:gd name="T44" fmla="*/ 40 w 120"/>
                    <a:gd name="T45" fmla="*/ 170 h 186"/>
                    <a:gd name="T46" fmla="*/ 33 w 120"/>
                    <a:gd name="T47" fmla="*/ 158 h 186"/>
                    <a:gd name="T48" fmla="*/ 29 w 120"/>
                    <a:gd name="T49" fmla="*/ 142 h 186"/>
                    <a:gd name="T50" fmla="*/ 30 w 120"/>
                    <a:gd name="T51" fmla="*/ 128 h 186"/>
                    <a:gd name="T52" fmla="*/ 35 w 120"/>
                    <a:gd name="T53" fmla="*/ 114 h 186"/>
                    <a:gd name="T54" fmla="*/ 39 w 120"/>
                    <a:gd name="T55" fmla="*/ 105 h 186"/>
                    <a:gd name="T56" fmla="*/ 39 w 120"/>
                    <a:gd name="T57" fmla="*/ 92 h 186"/>
                    <a:gd name="T58" fmla="*/ 36 w 120"/>
                    <a:gd name="T59" fmla="*/ 84 h 186"/>
                    <a:gd name="T60" fmla="*/ 28 w 120"/>
                    <a:gd name="T61" fmla="*/ 74 h 186"/>
                    <a:gd name="T62" fmla="*/ 18 w 120"/>
                    <a:gd name="T63" fmla="*/ 66 h 186"/>
                    <a:gd name="T64" fmla="*/ 9 w 120"/>
                    <a:gd name="T65" fmla="*/ 58 h 186"/>
                    <a:gd name="T66" fmla="*/ 3 w 120"/>
                    <a:gd name="T67" fmla="*/ 49 h 186"/>
                    <a:gd name="T68" fmla="*/ 0 w 120"/>
                    <a:gd name="T69" fmla="*/ 36 h 186"/>
                    <a:gd name="T70" fmla="*/ 0 w 120"/>
                    <a:gd name="T71" fmla="*/ 25 h 186"/>
                    <a:gd name="T72" fmla="*/ 3 w 120"/>
                    <a:gd name="T73" fmla="*/ 17 h 186"/>
                    <a:gd name="T74" fmla="*/ 8 w 120"/>
                    <a:gd name="T75" fmla="*/ 12 h 186"/>
                    <a:gd name="T76" fmla="*/ 11 w 120"/>
                    <a:gd name="T77" fmla="*/ 9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20" h="186">
                      <a:moveTo>
                        <a:pt x="11" y="9"/>
                      </a:moveTo>
                      <a:lnTo>
                        <a:pt x="19" y="3"/>
                      </a:lnTo>
                      <a:lnTo>
                        <a:pt x="29" y="0"/>
                      </a:lnTo>
                      <a:lnTo>
                        <a:pt x="41" y="0"/>
                      </a:lnTo>
                      <a:lnTo>
                        <a:pt x="54" y="2"/>
                      </a:lnTo>
                      <a:lnTo>
                        <a:pt x="69" y="7"/>
                      </a:lnTo>
                      <a:lnTo>
                        <a:pt x="81" y="17"/>
                      </a:lnTo>
                      <a:lnTo>
                        <a:pt x="93" y="31"/>
                      </a:lnTo>
                      <a:lnTo>
                        <a:pt x="102" y="44"/>
                      </a:lnTo>
                      <a:lnTo>
                        <a:pt x="110" y="60"/>
                      </a:lnTo>
                      <a:lnTo>
                        <a:pt x="115" y="79"/>
                      </a:lnTo>
                      <a:lnTo>
                        <a:pt x="119" y="93"/>
                      </a:lnTo>
                      <a:lnTo>
                        <a:pt x="120" y="112"/>
                      </a:lnTo>
                      <a:lnTo>
                        <a:pt x="118" y="129"/>
                      </a:lnTo>
                      <a:lnTo>
                        <a:pt x="115" y="146"/>
                      </a:lnTo>
                      <a:lnTo>
                        <a:pt x="110" y="161"/>
                      </a:lnTo>
                      <a:lnTo>
                        <a:pt x="103" y="173"/>
                      </a:lnTo>
                      <a:lnTo>
                        <a:pt x="95" y="180"/>
                      </a:lnTo>
                      <a:lnTo>
                        <a:pt x="84" y="185"/>
                      </a:lnTo>
                      <a:lnTo>
                        <a:pt x="75" y="186"/>
                      </a:lnTo>
                      <a:lnTo>
                        <a:pt x="61" y="184"/>
                      </a:lnTo>
                      <a:lnTo>
                        <a:pt x="49" y="178"/>
                      </a:lnTo>
                      <a:lnTo>
                        <a:pt x="40" y="170"/>
                      </a:lnTo>
                      <a:lnTo>
                        <a:pt x="33" y="158"/>
                      </a:lnTo>
                      <a:lnTo>
                        <a:pt x="29" y="142"/>
                      </a:lnTo>
                      <a:lnTo>
                        <a:pt x="30" y="128"/>
                      </a:lnTo>
                      <a:lnTo>
                        <a:pt x="35" y="114"/>
                      </a:lnTo>
                      <a:lnTo>
                        <a:pt x="39" y="105"/>
                      </a:lnTo>
                      <a:lnTo>
                        <a:pt x="39" y="92"/>
                      </a:lnTo>
                      <a:lnTo>
                        <a:pt x="36" y="84"/>
                      </a:lnTo>
                      <a:lnTo>
                        <a:pt x="28" y="74"/>
                      </a:lnTo>
                      <a:lnTo>
                        <a:pt x="18" y="66"/>
                      </a:lnTo>
                      <a:lnTo>
                        <a:pt x="9" y="58"/>
                      </a:lnTo>
                      <a:lnTo>
                        <a:pt x="3" y="49"/>
                      </a:lnTo>
                      <a:lnTo>
                        <a:pt x="0" y="36"/>
                      </a:lnTo>
                      <a:lnTo>
                        <a:pt x="0" y="25"/>
                      </a:lnTo>
                      <a:lnTo>
                        <a:pt x="3" y="17"/>
                      </a:lnTo>
                      <a:lnTo>
                        <a:pt x="8" y="12"/>
                      </a:lnTo>
                      <a:lnTo>
                        <a:pt x="11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94" name="Freeform 42"/>
                <p:cNvSpPr>
                  <a:spLocks/>
                </p:cNvSpPr>
                <p:nvPr/>
              </p:nvSpPr>
              <p:spPr bwMode="auto">
                <a:xfrm>
                  <a:off x="4890" y="2190"/>
                  <a:ext cx="206" cy="164"/>
                </a:xfrm>
                <a:custGeom>
                  <a:avLst/>
                  <a:gdLst>
                    <a:gd name="T0" fmla="*/ 20 w 206"/>
                    <a:gd name="T1" fmla="*/ 79 h 164"/>
                    <a:gd name="T2" fmla="*/ 51 w 206"/>
                    <a:gd name="T3" fmla="*/ 109 h 164"/>
                    <a:gd name="T4" fmla="*/ 87 w 206"/>
                    <a:gd name="T5" fmla="*/ 138 h 164"/>
                    <a:gd name="T6" fmla="*/ 132 w 206"/>
                    <a:gd name="T7" fmla="*/ 141 h 164"/>
                    <a:gd name="T8" fmla="*/ 161 w 206"/>
                    <a:gd name="T9" fmla="*/ 86 h 164"/>
                    <a:gd name="T10" fmla="*/ 163 w 206"/>
                    <a:gd name="T11" fmla="*/ 64 h 164"/>
                    <a:gd name="T12" fmla="*/ 160 w 206"/>
                    <a:gd name="T13" fmla="*/ 58 h 164"/>
                    <a:gd name="T14" fmla="*/ 154 w 206"/>
                    <a:gd name="T15" fmla="*/ 56 h 164"/>
                    <a:gd name="T16" fmla="*/ 147 w 206"/>
                    <a:gd name="T17" fmla="*/ 54 h 164"/>
                    <a:gd name="T18" fmla="*/ 140 w 206"/>
                    <a:gd name="T19" fmla="*/ 52 h 164"/>
                    <a:gd name="T20" fmla="*/ 135 w 206"/>
                    <a:gd name="T21" fmla="*/ 45 h 164"/>
                    <a:gd name="T22" fmla="*/ 133 w 206"/>
                    <a:gd name="T23" fmla="*/ 37 h 164"/>
                    <a:gd name="T24" fmla="*/ 140 w 206"/>
                    <a:gd name="T25" fmla="*/ 32 h 164"/>
                    <a:gd name="T26" fmla="*/ 147 w 206"/>
                    <a:gd name="T27" fmla="*/ 31 h 164"/>
                    <a:gd name="T28" fmla="*/ 154 w 206"/>
                    <a:gd name="T29" fmla="*/ 32 h 164"/>
                    <a:gd name="T30" fmla="*/ 159 w 206"/>
                    <a:gd name="T31" fmla="*/ 37 h 164"/>
                    <a:gd name="T32" fmla="*/ 165 w 206"/>
                    <a:gd name="T33" fmla="*/ 42 h 164"/>
                    <a:gd name="T34" fmla="*/ 170 w 206"/>
                    <a:gd name="T35" fmla="*/ 42 h 164"/>
                    <a:gd name="T36" fmla="*/ 173 w 206"/>
                    <a:gd name="T37" fmla="*/ 36 h 164"/>
                    <a:gd name="T38" fmla="*/ 174 w 206"/>
                    <a:gd name="T39" fmla="*/ 30 h 164"/>
                    <a:gd name="T40" fmla="*/ 174 w 206"/>
                    <a:gd name="T41" fmla="*/ 24 h 164"/>
                    <a:gd name="T42" fmla="*/ 175 w 206"/>
                    <a:gd name="T43" fmla="*/ 17 h 164"/>
                    <a:gd name="T44" fmla="*/ 176 w 206"/>
                    <a:gd name="T45" fmla="*/ 10 h 164"/>
                    <a:gd name="T46" fmla="*/ 178 w 206"/>
                    <a:gd name="T47" fmla="*/ 3 h 164"/>
                    <a:gd name="T48" fmla="*/ 185 w 206"/>
                    <a:gd name="T49" fmla="*/ 0 h 164"/>
                    <a:gd name="T50" fmla="*/ 191 w 206"/>
                    <a:gd name="T51" fmla="*/ 2 h 164"/>
                    <a:gd name="T52" fmla="*/ 196 w 206"/>
                    <a:gd name="T53" fmla="*/ 8 h 164"/>
                    <a:gd name="T54" fmla="*/ 196 w 206"/>
                    <a:gd name="T55" fmla="*/ 15 h 164"/>
                    <a:gd name="T56" fmla="*/ 194 w 206"/>
                    <a:gd name="T57" fmla="*/ 20 h 164"/>
                    <a:gd name="T58" fmla="*/ 191 w 206"/>
                    <a:gd name="T59" fmla="*/ 28 h 164"/>
                    <a:gd name="T60" fmla="*/ 191 w 206"/>
                    <a:gd name="T61" fmla="*/ 32 h 164"/>
                    <a:gd name="T62" fmla="*/ 197 w 206"/>
                    <a:gd name="T63" fmla="*/ 32 h 164"/>
                    <a:gd name="T64" fmla="*/ 205 w 206"/>
                    <a:gd name="T65" fmla="*/ 36 h 164"/>
                    <a:gd name="T66" fmla="*/ 206 w 206"/>
                    <a:gd name="T67" fmla="*/ 41 h 164"/>
                    <a:gd name="T68" fmla="*/ 204 w 206"/>
                    <a:gd name="T69" fmla="*/ 48 h 164"/>
                    <a:gd name="T70" fmla="*/ 199 w 206"/>
                    <a:gd name="T71" fmla="*/ 54 h 164"/>
                    <a:gd name="T72" fmla="*/ 193 w 206"/>
                    <a:gd name="T73" fmla="*/ 59 h 164"/>
                    <a:gd name="T74" fmla="*/ 188 w 206"/>
                    <a:gd name="T75" fmla="*/ 65 h 164"/>
                    <a:gd name="T76" fmla="*/ 178 w 206"/>
                    <a:gd name="T77" fmla="*/ 78 h 164"/>
                    <a:gd name="T78" fmla="*/ 149 w 206"/>
                    <a:gd name="T79" fmla="*/ 149 h 164"/>
                    <a:gd name="T80" fmla="*/ 117 w 206"/>
                    <a:gd name="T81" fmla="*/ 164 h 164"/>
                    <a:gd name="T82" fmla="*/ 59 w 206"/>
                    <a:gd name="T83" fmla="*/ 145 h 164"/>
                    <a:gd name="T84" fmla="*/ 0 w 206"/>
                    <a:gd name="T85" fmla="*/ 101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206" h="164">
                      <a:moveTo>
                        <a:pt x="0" y="85"/>
                      </a:moveTo>
                      <a:lnTo>
                        <a:pt x="8" y="79"/>
                      </a:lnTo>
                      <a:lnTo>
                        <a:pt x="20" y="79"/>
                      </a:lnTo>
                      <a:lnTo>
                        <a:pt x="31" y="85"/>
                      </a:lnTo>
                      <a:lnTo>
                        <a:pt x="41" y="96"/>
                      </a:lnTo>
                      <a:lnTo>
                        <a:pt x="51" y="109"/>
                      </a:lnTo>
                      <a:lnTo>
                        <a:pt x="63" y="121"/>
                      </a:lnTo>
                      <a:lnTo>
                        <a:pt x="75" y="131"/>
                      </a:lnTo>
                      <a:lnTo>
                        <a:pt x="87" y="138"/>
                      </a:lnTo>
                      <a:lnTo>
                        <a:pt x="102" y="142"/>
                      </a:lnTo>
                      <a:lnTo>
                        <a:pt x="119" y="143"/>
                      </a:lnTo>
                      <a:lnTo>
                        <a:pt x="132" y="141"/>
                      </a:lnTo>
                      <a:lnTo>
                        <a:pt x="145" y="127"/>
                      </a:lnTo>
                      <a:lnTo>
                        <a:pt x="153" y="109"/>
                      </a:lnTo>
                      <a:lnTo>
                        <a:pt x="161" y="86"/>
                      </a:lnTo>
                      <a:lnTo>
                        <a:pt x="165" y="68"/>
                      </a:lnTo>
                      <a:lnTo>
                        <a:pt x="164" y="66"/>
                      </a:lnTo>
                      <a:lnTo>
                        <a:pt x="163" y="64"/>
                      </a:lnTo>
                      <a:lnTo>
                        <a:pt x="163" y="62"/>
                      </a:lnTo>
                      <a:lnTo>
                        <a:pt x="162" y="60"/>
                      </a:lnTo>
                      <a:lnTo>
                        <a:pt x="160" y="58"/>
                      </a:lnTo>
                      <a:lnTo>
                        <a:pt x="158" y="57"/>
                      </a:lnTo>
                      <a:lnTo>
                        <a:pt x="156" y="56"/>
                      </a:lnTo>
                      <a:lnTo>
                        <a:pt x="154" y="56"/>
                      </a:lnTo>
                      <a:lnTo>
                        <a:pt x="151" y="56"/>
                      </a:lnTo>
                      <a:lnTo>
                        <a:pt x="149" y="56"/>
                      </a:lnTo>
                      <a:lnTo>
                        <a:pt x="147" y="54"/>
                      </a:lnTo>
                      <a:lnTo>
                        <a:pt x="145" y="54"/>
                      </a:lnTo>
                      <a:lnTo>
                        <a:pt x="142" y="53"/>
                      </a:lnTo>
                      <a:lnTo>
                        <a:pt x="140" y="52"/>
                      </a:lnTo>
                      <a:lnTo>
                        <a:pt x="138" y="49"/>
                      </a:lnTo>
                      <a:lnTo>
                        <a:pt x="136" y="47"/>
                      </a:lnTo>
                      <a:lnTo>
                        <a:pt x="135" y="45"/>
                      </a:lnTo>
                      <a:lnTo>
                        <a:pt x="133" y="41"/>
                      </a:lnTo>
                      <a:lnTo>
                        <a:pt x="133" y="40"/>
                      </a:lnTo>
                      <a:lnTo>
                        <a:pt x="133" y="37"/>
                      </a:lnTo>
                      <a:lnTo>
                        <a:pt x="135" y="34"/>
                      </a:lnTo>
                      <a:lnTo>
                        <a:pt x="138" y="32"/>
                      </a:lnTo>
                      <a:lnTo>
                        <a:pt x="140" y="32"/>
                      </a:lnTo>
                      <a:lnTo>
                        <a:pt x="142" y="31"/>
                      </a:lnTo>
                      <a:lnTo>
                        <a:pt x="145" y="31"/>
                      </a:lnTo>
                      <a:lnTo>
                        <a:pt x="147" y="31"/>
                      </a:lnTo>
                      <a:lnTo>
                        <a:pt x="150" y="31"/>
                      </a:lnTo>
                      <a:lnTo>
                        <a:pt x="152" y="31"/>
                      </a:lnTo>
                      <a:lnTo>
                        <a:pt x="154" y="32"/>
                      </a:lnTo>
                      <a:lnTo>
                        <a:pt x="156" y="34"/>
                      </a:lnTo>
                      <a:lnTo>
                        <a:pt x="158" y="36"/>
                      </a:lnTo>
                      <a:lnTo>
                        <a:pt x="159" y="37"/>
                      </a:lnTo>
                      <a:lnTo>
                        <a:pt x="161" y="40"/>
                      </a:lnTo>
                      <a:lnTo>
                        <a:pt x="162" y="41"/>
                      </a:lnTo>
                      <a:lnTo>
                        <a:pt x="165" y="42"/>
                      </a:lnTo>
                      <a:lnTo>
                        <a:pt x="166" y="44"/>
                      </a:lnTo>
                      <a:lnTo>
                        <a:pt x="169" y="44"/>
                      </a:lnTo>
                      <a:lnTo>
                        <a:pt x="170" y="42"/>
                      </a:lnTo>
                      <a:lnTo>
                        <a:pt x="173" y="41"/>
                      </a:lnTo>
                      <a:lnTo>
                        <a:pt x="173" y="38"/>
                      </a:lnTo>
                      <a:lnTo>
                        <a:pt x="173" y="36"/>
                      </a:lnTo>
                      <a:lnTo>
                        <a:pt x="173" y="34"/>
                      </a:lnTo>
                      <a:lnTo>
                        <a:pt x="174" y="32"/>
                      </a:lnTo>
                      <a:lnTo>
                        <a:pt x="174" y="30"/>
                      </a:lnTo>
                      <a:lnTo>
                        <a:pt x="174" y="28"/>
                      </a:lnTo>
                      <a:lnTo>
                        <a:pt x="174" y="26"/>
                      </a:lnTo>
                      <a:lnTo>
                        <a:pt x="174" y="24"/>
                      </a:lnTo>
                      <a:lnTo>
                        <a:pt x="175" y="21"/>
                      </a:lnTo>
                      <a:lnTo>
                        <a:pt x="175" y="19"/>
                      </a:lnTo>
                      <a:lnTo>
                        <a:pt x="175" y="17"/>
                      </a:lnTo>
                      <a:lnTo>
                        <a:pt x="176" y="15"/>
                      </a:lnTo>
                      <a:lnTo>
                        <a:pt x="176" y="12"/>
                      </a:lnTo>
                      <a:lnTo>
                        <a:pt x="176" y="10"/>
                      </a:lnTo>
                      <a:lnTo>
                        <a:pt x="177" y="8"/>
                      </a:lnTo>
                      <a:lnTo>
                        <a:pt x="177" y="4"/>
                      </a:lnTo>
                      <a:lnTo>
                        <a:pt x="178" y="3"/>
                      </a:lnTo>
                      <a:lnTo>
                        <a:pt x="180" y="1"/>
                      </a:lnTo>
                      <a:lnTo>
                        <a:pt x="182" y="0"/>
                      </a:lnTo>
                      <a:lnTo>
                        <a:pt x="185" y="0"/>
                      </a:lnTo>
                      <a:lnTo>
                        <a:pt x="187" y="0"/>
                      </a:lnTo>
                      <a:lnTo>
                        <a:pt x="189" y="0"/>
                      </a:lnTo>
                      <a:lnTo>
                        <a:pt x="191" y="2"/>
                      </a:lnTo>
                      <a:lnTo>
                        <a:pt x="193" y="4"/>
                      </a:lnTo>
                      <a:lnTo>
                        <a:pt x="195" y="7"/>
                      </a:lnTo>
                      <a:lnTo>
                        <a:pt x="196" y="8"/>
                      </a:lnTo>
                      <a:lnTo>
                        <a:pt x="196" y="11"/>
                      </a:lnTo>
                      <a:lnTo>
                        <a:pt x="196" y="12"/>
                      </a:lnTo>
                      <a:lnTo>
                        <a:pt x="196" y="15"/>
                      </a:lnTo>
                      <a:lnTo>
                        <a:pt x="195" y="16"/>
                      </a:lnTo>
                      <a:lnTo>
                        <a:pt x="194" y="19"/>
                      </a:lnTo>
                      <a:lnTo>
                        <a:pt x="194" y="20"/>
                      </a:lnTo>
                      <a:lnTo>
                        <a:pt x="193" y="23"/>
                      </a:lnTo>
                      <a:lnTo>
                        <a:pt x="193" y="26"/>
                      </a:lnTo>
                      <a:lnTo>
                        <a:pt x="191" y="28"/>
                      </a:lnTo>
                      <a:lnTo>
                        <a:pt x="190" y="30"/>
                      </a:lnTo>
                      <a:lnTo>
                        <a:pt x="189" y="32"/>
                      </a:lnTo>
                      <a:lnTo>
                        <a:pt x="191" y="32"/>
                      </a:lnTo>
                      <a:lnTo>
                        <a:pt x="193" y="32"/>
                      </a:lnTo>
                      <a:lnTo>
                        <a:pt x="195" y="32"/>
                      </a:lnTo>
                      <a:lnTo>
                        <a:pt x="197" y="32"/>
                      </a:lnTo>
                      <a:lnTo>
                        <a:pt x="200" y="33"/>
                      </a:lnTo>
                      <a:lnTo>
                        <a:pt x="202" y="35"/>
                      </a:lnTo>
                      <a:lnTo>
                        <a:pt x="205" y="36"/>
                      </a:lnTo>
                      <a:lnTo>
                        <a:pt x="205" y="37"/>
                      </a:lnTo>
                      <a:lnTo>
                        <a:pt x="205" y="40"/>
                      </a:lnTo>
                      <a:lnTo>
                        <a:pt x="206" y="41"/>
                      </a:lnTo>
                      <a:lnTo>
                        <a:pt x="205" y="44"/>
                      </a:lnTo>
                      <a:lnTo>
                        <a:pt x="205" y="45"/>
                      </a:lnTo>
                      <a:lnTo>
                        <a:pt x="204" y="48"/>
                      </a:lnTo>
                      <a:lnTo>
                        <a:pt x="203" y="49"/>
                      </a:lnTo>
                      <a:lnTo>
                        <a:pt x="201" y="52"/>
                      </a:lnTo>
                      <a:lnTo>
                        <a:pt x="199" y="54"/>
                      </a:lnTo>
                      <a:lnTo>
                        <a:pt x="197" y="56"/>
                      </a:lnTo>
                      <a:lnTo>
                        <a:pt x="194" y="58"/>
                      </a:lnTo>
                      <a:lnTo>
                        <a:pt x="193" y="59"/>
                      </a:lnTo>
                      <a:lnTo>
                        <a:pt x="191" y="61"/>
                      </a:lnTo>
                      <a:lnTo>
                        <a:pt x="189" y="62"/>
                      </a:lnTo>
                      <a:lnTo>
                        <a:pt x="188" y="65"/>
                      </a:lnTo>
                      <a:lnTo>
                        <a:pt x="187" y="67"/>
                      </a:lnTo>
                      <a:lnTo>
                        <a:pt x="186" y="69"/>
                      </a:lnTo>
                      <a:lnTo>
                        <a:pt x="178" y="78"/>
                      </a:lnTo>
                      <a:lnTo>
                        <a:pt x="171" y="101"/>
                      </a:lnTo>
                      <a:lnTo>
                        <a:pt x="160" y="130"/>
                      </a:lnTo>
                      <a:lnTo>
                        <a:pt x="149" y="149"/>
                      </a:lnTo>
                      <a:lnTo>
                        <a:pt x="139" y="160"/>
                      </a:lnTo>
                      <a:lnTo>
                        <a:pt x="129" y="164"/>
                      </a:lnTo>
                      <a:lnTo>
                        <a:pt x="117" y="164"/>
                      </a:lnTo>
                      <a:lnTo>
                        <a:pt x="100" y="161"/>
                      </a:lnTo>
                      <a:lnTo>
                        <a:pt x="81" y="156"/>
                      </a:lnTo>
                      <a:lnTo>
                        <a:pt x="59" y="145"/>
                      </a:lnTo>
                      <a:lnTo>
                        <a:pt x="37" y="131"/>
                      </a:lnTo>
                      <a:lnTo>
                        <a:pt x="15" y="116"/>
                      </a:lnTo>
                      <a:lnTo>
                        <a:pt x="0" y="101"/>
                      </a:lnTo>
                      <a:lnTo>
                        <a:pt x="0" y="90"/>
                      </a:lnTo>
                      <a:lnTo>
                        <a:pt x="0" y="8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95" name="Freeform 43"/>
                <p:cNvSpPr>
                  <a:spLocks/>
                </p:cNvSpPr>
                <p:nvPr/>
              </p:nvSpPr>
              <p:spPr bwMode="auto">
                <a:xfrm>
                  <a:off x="4883" y="2155"/>
                  <a:ext cx="156" cy="119"/>
                </a:xfrm>
                <a:custGeom>
                  <a:avLst/>
                  <a:gdLst>
                    <a:gd name="T0" fmla="*/ 5 w 156"/>
                    <a:gd name="T1" fmla="*/ 95 h 119"/>
                    <a:gd name="T2" fmla="*/ 25 w 156"/>
                    <a:gd name="T3" fmla="*/ 73 h 119"/>
                    <a:gd name="T4" fmla="*/ 50 w 156"/>
                    <a:gd name="T5" fmla="*/ 49 h 119"/>
                    <a:gd name="T6" fmla="*/ 70 w 156"/>
                    <a:gd name="T7" fmla="*/ 42 h 119"/>
                    <a:gd name="T8" fmla="*/ 96 w 156"/>
                    <a:gd name="T9" fmla="*/ 43 h 119"/>
                    <a:gd name="T10" fmla="*/ 105 w 156"/>
                    <a:gd name="T11" fmla="*/ 43 h 119"/>
                    <a:gd name="T12" fmla="*/ 107 w 156"/>
                    <a:gd name="T13" fmla="*/ 39 h 119"/>
                    <a:gd name="T14" fmla="*/ 107 w 156"/>
                    <a:gd name="T15" fmla="*/ 35 h 119"/>
                    <a:gd name="T16" fmla="*/ 105 w 156"/>
                    <a:gd name="T17" fmla="*/ 31 h 119"/>
                    <a:gd name="T18" fmla="*/ 103 w 156"/>
                    <a:gd name="T19" fmla="*/ 27 h 119"/>
                    <a:gd name="T20" fmla="*/ 101 w 156"/>
                    <a:gd name="T21" fmla="*/ 23 h 119"/>
                    <a:gd name="T22" fmla="*/ 101 w 156"/>
                    <a:gd name="T23" fmla="*/ 19 h 119"/>
                    <a:gd name="T24" fmla="*/ 100 w 156"/>
                    <a:gd name="T25" fmla="*/ 15 h 119"/>
                    <a:gd name="T26" fmla="*/ 99 w 156"/>
                    <a:gd name="T27" fmla="*/ 11 h 119"/>
                    <a:gd name="T28" fmla="*/ 99 w 156"/>
                    <a:gd name="T29" fmla="*/ 6 h 119"/>
                    <a:gd name="T30" fmla="*/ 101 w 156"/>
                    <a:gd name="T31" fmla="*/ 2 h 119"/>
                    <a:gd name="T32" fmla="*/ 105 w 156"/>
                    <a:gd name="T33" fmla="*/ 0 h 119"/>
                    <a:gd name="T34" fmla="*/ 111 w 156"/>
                    <a:gd name="T35" fmla="*/ 0 h 119"/>
                    <a:gd name="T36" fmla="*/ 115 w 156"/>
                    <a:gd name="T37" fmla="*/ 2 h 119"/>
                    <a:gd name="T38" fmla="*/ 117 w 156"/>
                    <a:gd name="T39" fmla="*/ 6 h 119"/>
                    <a:gd name="T40" fmla="*/ 117 w 156"/>
                    <a:gd name="T41" fmla="*/ 11 h 119"/>
                    <a:gd name="T42" fmla="*/ 117 w 156"/>
                    <a:gd name="T43" fmla="*/ 15 h 119"/>
                    <a:gd name="T44" fmla="*/ 117 w 156"/>
                    <a:gd name="T45" fmla="*/ 19 h 119"/>
                    <a:gd name="T46" fmla="*/ 118 w 156"/>
                    <a:gd name="T47" fmla="*/ 23 h 119"/>
                    <a:gd name="T48" fmla="*/ 120 w 156"/>
                    <a:gd name="T49" fmla="*/ 27 h 119"/>
                    <a:gd name="T50" fmla="*/ 124 w 156"/>
                    <a:gd name="T51" fmla="*/ 29 h 119"/>
                    <a:gd name="T52" fmla="*/ 128 w 156"/>
                    <a:gd name="T53" fmla="*/ 31 h 119"/>
                    <a:gd name="T54" fmla="*/ 132 w 156"/>
                    <a:gd name="T55" fmla="*/ 29 h 119"/>
                    <a:gd name="T56" fmla="*/ 136 w 156"/>
                    <a:gd name="T57" fmla="*/ 26 h 119"/>
                    <a:gd name="T58" fmla="*/ 141 w 156"/>
                    <a:gd name="T59" fmla="*/ 26 h 119"/>
                    <a:gd name="T60" fmla="*/ 145 w 156"/>
                    <a:gd name="T61" fmla="*/ 28 h 119"/>
                    <a:gd name="T62" fmla="*/ 149 w 156"/>
                    <a:gd name="T63" fmla="*/ 29 h 119"/>
                    <a:gd name="T64" fmla="*/ 153 w 156"/>
                    <a:gd name="T65" fmla="*/ 33 h 119"/>
                    <a:gd name="T66" fmla="*/ 156 w 156"/>
                    <a:gd name="T67" fmla="*/ 37 h 119"/>
                    <a:gd name="T68" fmla="*/ 156 w 156"/>
                    <a:gd name="T69" fmla="*/ 41 h 119"/>
                    <a:gd name="T70" fmla="*/ 152 w 156"/>
                    <a:gd name="T71" fmla="*/ 43 h 119"/>
                    <a:gd name="T72" fmla="*/ 148 w 156"/>
                    <a:gd name="T73" fmla="*/ 45 h 119"/>
                    <a:gd name="T74" fmla="*/ 144 w 156"/>
                    <a:gd name="T75" fmla="*/ 46 h 119"/>
                    <a:gd name="T76" fmla="*/ 139 w 156"/>
                    <a:gd name="T77" fmla="*/ 48 h 119"/>
                    <a:gd name="T78" fmla="*/ 135 w 156"/>
                    <a:gd name="T79" fmla="*/ 48 h 119"/>
                    <a:gd name="T80" fmla="*/ 130 w 156"/>
                    <a:gd name="T81" fmla="*/ 48 h 119"/>
                    <a:gd name="T82" fmla="*/ 126 w 156"/>
                    <a:gd name="T83" fmla="*/ 50 h 119"/>
                    <a:gd name="T84" fmla="*/ 128 w 156"/>
                    <a:gd name="T85" fmla="*/ 54 h 119"/>
                    <a:gd name="T86" fmla="*/ 132 w 156"/>
                    <a:gd name="T87" fmla="*/ 55 h 119"/>
                    <a:gd name="T88" fmla="*/ 135 w 156"/>
                    <a:gd name="T89" fmla="*/ 59 h 119"/>
                    <a:gd name="T90" fmla="*/ 138 w 156"/>
                    <a:gd name="T91" fmla="*/ 63 h 119"/>
                    <a:gd name="T92" fmla="*/ 137 w 156"/>
                    <a:gd name="T93" fmla="*/ 68 h 119"/>
                    <a:gd name="T94" fmla="*/ 135 w 156"/>
                    <a:gd name="T95" fmla="*/ 73 h 119"/>
                    <a:gd name="T96" fmla="*/ 131 w 156"/>
                    <a:gd name="T97" fmla="*/ 75 h 119"/>
                    <a:gd name="T98" fmla="*/ 127 w 156"/>
                    <a:gd name="T99" fmla="*/ 76 h 119"/>
                    <a:gd name="T100" fmla="*/ 121 w 156"/>
                    <a:gd name="T101" fmla="*/ 75 h 119"/>
                    <a:gd name="T102" fmla="*/ 118 w 156"/>
                    <a:gd name="T103" fmla="*/ 71 h 119"/>
                    <a:gd name="T104" fmla="*/ 117 w 156"/>
                    <a:gd name="T105" fmla="*/ 67 h 119"/>
                    <a:gd name="T106" fmla="*/ 116 w 156"/>
                    <a:gd name="T107" fmla="*/ 63 h 119"/>
                    <a:gd name="T108" fmla="*/ 115 w 156"/>
                    <a:gd name="T109" fmla="*/ 59 h 119"/>
                    <a:gd name="T110" fmla="*/ 104 w 156"/>
                    <a:gd name="T111" fmla="*/ 57 h 119"/>
                    <a:gd name="T112" fmla="*/ 70 w 156"/>
                    <a:gd name="T113" fmla="*/ 63 h 119"/>
                    <a:gd name="T114" fmla="*/ 52 w 156"/>
                    <a:gd name="T115" fmla="*/ 85 h 119"/>
                    <a:gd name="T116" fmla="*/ 39 w 156"/>
                    <a:gd name="T117" fmla="*/ 111 h 119"/>
                    <a:gd name="T118" fmla="*/ 16 w 156"/>
                    <a:gd name="T119" fmla="*/ 119 h 119"/>
                    <a:gd name="T120" fmla="*/ 0 w 156"/>
                    <a:gd name="T121" fmla="*/ 106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56" h="119">
                      <a:moveTo>
                        <a:pt x="0" y="106"/>
                      </a:moveTo>
                      <a:lnTo>
                        <a:pt x="5" y="95"/>
                      </a:lnTo>
                      <a:lnTo>
                        <a:pt x="13" y="85"/>
                      </a:lnTo>
                      <a:lnTo>
                        <a:pt x="25" y="73"/>
                      </a:lnTo>
                      <a:lnTo>
                        <a:pt x="35" y="63"/>
                      </a:lnTo>
                      <a:lnTo>
                        <a:pt x="50" y="49"/>
                      </a:lnTo>
                      <a:lnTo>
                        <a:pt x="58" y="44"/>
                      </a:lnTo>
                      <a:lnTo>
                        <a:pt x="70" y="42"/>
                      </a:lnTo>
                      <a:lnTo>
                        <a:pt x="83" y="43"/>
                      </a:lnTo>
                      <a:lnTo>
                        <a:pt x="96" y="43"/>
                      </a:lnTo>
                      <a:lnTo>
                        <a:pt x="103" y="43"/>
                      </a:lnTo>
                      <a:lnTo>
                        <a:pt x="105" y="43"/>
                      </a:lnTo>
                      <a:lnTo>
                        <a:pt x="106" y="41"/>
                      </a:lnTo>
                      <a:lnTo>
                        <a:pt x="107" y="39"/>
                      </a:lnTo>
                      <a:lnTo>
                        <a:pt x="107" y="37"/>
                      </a:lnTo>
                      <a:lnTo>
                        <a:pt x="107" y="35"/>
                      </a:lnTo>
                      <a:lnTo>
                        <a:pt x="106" y="33"/>
                      </a:lnTo>
                      <a:lnTo>
                        <a:pt x="105" y="31"/>
                      </a:lnTo>
                      <a:lnTo>
                        <a:pt x="104" y="29"/>
                      </a:lnTo>
                      <a:lnTo>
                        <a:pt x="103" y="27"/>
                      </a:lnTo>
                      <a:lnTo>
                        <a:pt x="103" y="25"/>
                      </a:lnTo>
                      <a:lnTo>
                        <a:pt x="101" y="23"/>
                      </a:lnTo>
                      <a:lnTo>
                        <a:pt x="101" y="21"/>
                      </a:lnTo>
                      <a:lnTo>
                        <a:pt x="101" y="19"/>
                      </a:lnTo>
                      <a:lnTo>
                        <a:pt x="100" y="17"/>
                      </a:lnTo>
                      <a:lnTo>
                        <a:pt x="100" y="15"/>
                      </a:lnTo>
                      <a:lnTo>
                        <a:pt x="99" y="13"/>
                      </a:lnTo>
                      <a:lnTo>
                        <a:pt x="99" y="11"/>
                      </a:lnTo>
                      <a:lnTo>
                        <a:pt x="99" y="8"/>
                      </a:lnTo>
                      <a:lnTo>
                        <a:pt x="99" y="6"/>
                      </a:lnTo>
                      <a:lnTo>
                        <a:pt x="100" y="4"/>
                      </a:lnTo>
                      <a:lnTo>
                        <a:pt x="101" y="2"/>
                      </a:lnTo>
                      <a:lnTo>
                        <a:pt x="103" y="1"/>
                      </a:lnTo>
                      <a:lnTo>
                        <a:pt x="105" y="0"/>
                      </a:lnTo>
                      <a:lnTo>
                        <a:pt x="107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5" y="2"/>
                      </a:lnTo>
                      <a:lnTo>
                        <a:pt x="115" y="4"/>
                      </a:lnTo>
                      <a:lnTo>
                        <a:pt x="117" y="6"/>
                      </a:lnTo>
                      <a:lnTo>
                        <a:pt x="117" y="8"/>
                      </a:lnTo>
                      <a:lnTo>
                        <a:pt x="117" y="11"/>
                      </a:lnTo>
                      <a:lnTo>
                        <a:pt x="117" y="13"/>
                      </a:lnTo>
                      <a:lnTo>
                        <a:pt x="117" y="15"/>
                      </a:lnTo>
                      <a:lnTo>
                        <a:pt x="117" y="17"/>
                      </a:lnTo>
                      <a:lnTo>
                        <a:pt x="117" y="19"/>
                      </a:lnTo>
                      <a:lnTo>
                        <a:pt x="118" y="21"/>
                      </a:lnTo>
                      <a:lnTo>
                        <a:pt x="118" y="23"/>
                      </a:lnTo>
                      <a:lnTo>
                        <a:pt x="119" y="25"/>
                      </a:lnTo>
                      <a:lnTo>
                        <a:pt x="120" y="27"/>
                      </a:lnTo>
                      <a:lnTo>
                        <a:pt x="122" y="29"/>
                      </a:lnTo>
                      <a:lnTo>
                        <a:pt x="124" y="29"/>
                      </a:lnTo>
                      <a:lnTo>
                        <a:pt x="126" y="30"/>
                      </a:lnTo>
                      <a:lnTo>
                        <a:pt x="128" y="31"/>
                      </a:lnTo>
                      <a:lnTo>
                        <a:pt x="130" y="31"/>
                      </a:lnTo>
                      <a:lnTo>
                        <a:pt x="132" y="29"/>
                      </a:lnTo>
                      <a:lnTo>
                        <a:pt x="134" y="27"/>
                      </a:lnTo>
                      <a:lnTo>
                        <a:pt x="136" y="26"/>
                      </a:lnTo>
                      <a:lnTo>
                        <a:pt x="139" y="26"/>
                      </a:lnTo>
                      <a:lnTo>
                        <a:pt x="141" y="26"/>
                      </a:lnTo>
                      <a:lnTo>
                        <a:pt x="143" y="27"/>
                      </a:lnTo>
                      <a:lnTo>
                        <a:pt x="145" y="28"/>
                      </a:lnTo>
                      <a:lnTo>
                        <a:pt x="147" y="29"/>
                      </a:lnTo>
                      <a:lnTo>
                        <a:pt x="149" y="29"/>
                      </a:lnTo>
                      <a:lnTo>
                        <a:pt x="151" y="31"/>
                      </a:lnTo>
                      <a:lnTo>
                        <a:pt x="153" y="33"/>
                      </a:lnTo>
                      <a:lnTo>
                        <a:pt x="155" y="35"/>
                      </a:lnTo>
                      <a:lnTo>
                        <a:pt x="156" y="37"/>
                      </a:lnTo>
                      <a:lnTo>
                        <a:pt x="156" y="39"/>
                      </a:lnTo>
                      <a:lnTo>
                        <a:pt x="156" y="41"/>
                      </a:lnTo>
                      <a:lnTo>
                        <a:pt x="154" y="43"/>
                      </a:lnTo>
                      <a:lnTo>
                        <a:pt x="152" y="43"/>
                      </a:lnTo>
                      <a:lnTo>
                        <a:pt x="150" y="44"/>
                      </a:lnTo>
                      <a:lnTo>
                        <a:pt x="148" y="45"/>
                      </a:lnTo>
                      <a:lnTo>
                        <a:pt x="146" y="46"/>
                      </a:lnTo>
                      <a:lnTo>
                        <a:pt x="144" y="46"/>
                      </a:lnTo>
                      <a:lnTo>
                        <a:pt x="141" y="47"/>
                      </a:lnTo>
                      <a:lnTo>
                        <a:pt x="139" y="48"/>
                      </a:lnTo>
                      <a:lnTo>
                        <a:pt x="137" y="48"/>
                      </a:lnTo>
                      <a:lnTo>
                        <a:pt x="135" y="48"/>
                      </a:lnTo>
                      <a:lnTo>
                        <a:pt x="132" y="48"/>
                      </a:lnTo>
                      <a:lnTo>
                        <a:pt x="130" y="48"/>
                      </a:lnTo>
                      <a:lnTo>
                        <a:pt x="128" y="49"/>
                      </a:lnTo>
                      <a:lnTo>
                        <a:pt x="126" y="50"/>
                      </a:lnTo>
                      <a:lnTo>
                        <a:pt x="126" y="52"/>
                      </a:lnTo>
                      <a:lnTo>
                        <a:pt x="128" y="54"/>
                      </a:lnTo>
                      <a:lnTo>
                        <a:pt x="130" y="55"/>
                      </a:lnTo>
                      <a:lnTo>
                        <a:pt x="132" y="55"/>
                      </a:lnTo>
                      <a:lnTo>
                        <a:pt x="134" y="57"/>
                      </a:lnTo>
                      <a:lnTo>
                        <a:pt x="135" y="59"/>
                      </a:lnTo>
                      <a:lnTo>
                        <a:pt x="136" y="61"/>
                      </a:lnTo>
                      <a:lnTo>
                        <a:pt x="138" y="63"/>
                      </a:lnTo>
                      <a:lnTo>
                        <a:pt x="138" y="66"/>
                      </a:lnTo>
                      <a:lnTo>
                        <a:pt x="137" y="68"/>
                      </a:lnTo>
                      <a:lnTo>
                        <a:pt x="136" y="70"/>
                      </a:lnTo>
                      <a:lnTo>
                        <a:pt x="135" y="73"/>
                      </a:lnTo>
                      <a:lnTo>
                        <a:pt x="133" y="74"/>
                      </a:lnTo>
                      <a:lnTo>
                        <a:pt x="131" y="75"/>
                      </a:lnTo>
                      <a:lnTo>
                        <a:pt x="129" y="76"/>
                      </a:lnTo>
                      <a:lnTo>
                        <a:pt x="127" y="76"/>
                      </a:lnTo>
                      <a:lnTo>
                        <a:pt x="124" y="76"/>
                      </a:lnTo>
                      <a:lnTo>
                        <a:pt x="121" y="75"/>
                      </a:lnTo>
                      <a:lnTo>
                        <a:pt x="119" y="73"/>
                      </a:lnTo>
                      <a:lnTo>
                        <a:pt x="118" y="71"/>
                      </a:lnTo>
                      <a:lnTo>
                        <a:pt x="117" y="69"/>
                      </a:lnTo>
                      <a:lnTo>
                        <a:pt x="117" y="67"/>
                      </a:lnTo>
                      <a:lnTo>
                        <a:pt x="117" y="65"/>
                      </a:lnTo>
                      <a:lnTo>
                        <a:pt x="116" y="63"/>
                      </a:lnTo>
                      <a:lnTo>
                        <a:pt x="116" y="61"/>
                      </a:lnTo>
                      <a:lnTo>
                        <a:pt x="115" y="59"/>
                      </a:lnTo>
                      <a:lnTo>
                        <a:pt x="113" y="57"/>
                      </a:lnTo>
                      <a:lnTo>
                        <a:pt x="104" y="57"/>
                      </a:lnTo>
                      <a:lnTo>
                        <a:pt x="86" y="57"/>
                      </a:lnTo>
                      <a:lnTo>
                        <a:pt x="70" y="63"/>
                      </a:lnTo>
                      <a:lnTo>
                        <a:pt x="61" y="71"/>
                      </a:lnTo>
                      <a:lnTo>
                        <a:pt x="52" y="85"/>
                      </a:lnTo>
                      <a:lnTo>
                        <a:pt x="44" y="98"/>
                      </a:lnTo>
                      <a:lnTo>
                        <a:pt x="39" y="111"/>
                      </a:lnTo>
                      <a:lnTo>
                        <a:pt x="28" y="118"/>
                      </a:lnTo>
                      <a:lnTo>
                        <a:pt x="16" y="119"/>
                      </a:lnTo>
                      <a:lnTo>
                        <a:pt x="4" y="115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96" name="Freeform 44"/>
                <p:cNvSpPr>
                  <a:spLocks/>
                </p:cNvSpPr>
                <p:nvPr/>
              </p:nvSpPr>
              <p:spPr bwMode="auto">
                <a:xfrm>
                  <a:off x="4922" y="2388"/>
                  <a:ext cx="164" cy="217"/>
                </a:xfrm>
                <a:custGeom>
                  <a:avLst/>
                  <a:gdLst>
                    <a:gd name="T0" fmla="*/ 25 w 164"/>
                    <a:gd name="T1" fmla="*/ 1 h 217"/>
                    <a:gd name="T2" fmla="*/ 54 w 164"/>
                    <a:gd name="T3" fmla="*/ 18 h 217"/>
                    <a:gd name="T4" fmla="*/ 74 w 164"/>
                    <a:gd name="T5" fmla="*/ 34 h 217"/>
                    <a:gd name="T6" fmla="*/ 90 w 164"/>
                    <a:gd name="T7" fmla="*/ 54 h 217"/>
                    <a:gd name="T8" fmla="*/ 99 w 164"/>
                    <a:gd name="T9" fmla="*/ 75 h 217"/>
                    <a:gd name="T10" fmla="*/ 100 w 164"/>
                    <a:gd name="T11" fmla="*/ 91 h 217"/>
                    <a:gd name="T12" fmla="*/ 97 w 164"/>
                    <a:gd name="T13" fmla="*/ 108 h 217"/>
                    <a:gd name="T14" fmla="*/ 88 w 164"/>
                    <a:gd name="T15" fmla="*/ 127 h 217"/>
                    <a:gd name="T16" fmla="*/ 76 w 164"/>
                    <a:gd name="T17" fmla="*/ 153 h 217"/>
                    <a:gd name="T18" fmla="*/ 68 w 164"/>
                    <a:gd name="T19" fmla="*/ 175 h 217"/>
                    <a:gd name="T20" fmla="*/ 67 w 164"/>
                    <a:gd name="T21" fmla="*/ 186 h 217"/>
                    <a:gd name="T22" fmla="*/ 71 w 164"/>
                    <a:gd name="T23" fmla="*/ 195 h 217"/>
                    <a:gd name="T24" fmla="*/ 80 w 164"/>
                    <a:gd name="T25" fmla="*/ 193 h 217"/>
                    <a:gd name="T26" fmla="*/ 99 w 164"/>
                    <a:gd name="T27" fmla="*/ 187 h 217"/>
                    <a:gd name="T28" fmla="*/ 124 w 164"/>
                    <a:gd name="T29" fmla="*/ 180 h 217"/>
                    <a:gd name="T30" fmla="*/ 145 w 164"/>
                    <a:gd name="T31" fmla="*/ 181 h 217"/>
                    <a:gd name="T32" fmla="*/ 150 w 164"/>
                    <a:gd name="T33" fmla="*/ 184 h 217"/>
                    <a:gd name="T34" fmla="*/ 161 w 164"/>
                    <a:gd name="T35" fmla="*/ 197 h 217"/>
                    <a:gd name="T36" fmla="*/ 164 w 164"/>
                    <a:gd name="T37" fmla="*/ 207 h 217"/>
                    <a:gd name="T38" fmla="*/ 154 w 164"/>
                    <a:gd name="T39" fmla="*/ 212 h 217"/>
                    <a:gd name="T40" fmla="*/ 130 w 164"/>
                    <a:gd name="T41" fmla="*/ 207 h 217"/>
                    <a:gd name="T42" fmla="*/ 128 w 164"/>
                    <a:gd name="T43" fmla="*/ 208 h 217"/>
                    <a:gd name="T44" fmla="*/ 100 w 164"/>
                    <a:gd name="T45" fmla="*/ 211 h 217"/>
                    <a:gd name="T46" fmla="*/ 78 w 164"/>
                    <a:gd name="T47" fmla="*/ 215 h 217"/>
                    <a:gd name="T48" fmla="*/ 60 w 164"/>
                    <a:gd name="T49" fmla="*/ 217 h 217"/>
                    <a:gd name="T50" fmla="*/ 52 w 164"/>
                    <a:gd name="T51" fmla="*/ 211 h 217"/>
                    <a:gd name="T52" fmla="*/ 50 w 164"/>
                    <a:gd name="T53" fmla="*/ 201 h 217"/>
                    <a:gd name="T54" fmla="*/ 49 w 164"/>
                    <a:gd name="T55" fmla="*/ 184 h 217"/>
                    <a:gd name="T56" fmla="*/ 52 w 164"/>
                    <a:gd name="T57" fmla="*/ 163 h 217"/>
                    <a:gd name="T58" fmla="*/ 58 w 164"/>
                    <a:gd name="T59" fmla="*/ 138 h 217"/>
                    <a:gd name="T60" fmla="*/ 67 w 164"/>
                    <a:gd name="T61" fmla="*/ 116 h 217"/>
                    <a:gd name="T62" fmla="*/ 75 w 164"/>
                    <a:gd name="T63" fmla="*/ 97 h 217"/>
                    <a:gd name="T64" fmla="*/ 74 w 164"/>
                    <a:gd name="T65" fmla="*/ 87 h 217"/>
                    <a:gd name="T66" fmla="*/ 69 w 164"/>
                    <a:gd name="T67" fmla="*/ 72 h 217"/>
                    <a:gd name="T68" fmla="*/ 52 w 164"/>
                    <a:gd name="T69" fmla="*/ 56 h 217"/>
                    <a:gd name="T70" fmla="*/ 30 w 164"/>
                    <a:gd name="T71" fmla="*/ 47 h 217"/>
                    <a:gd name="T72" fmla="*/ 12 w 164"/>
                    <a:gd name="T73" fmla="*/ 39 h 217"/>
                    <a:gd name="T74" fmla="*/ 11 w 164"/>
                    <a:gd name="T75" fmla="*/ 39 h 217"/>
                    <a:gd name="T76" fmla="*/ 0 w 164"/>
                    <a:gd name="T77" fmla="*/ 28 h 217"/>
                    <a:gd name="T78" fmla="*/ 0 w 164"/>
                    <a:gd name="T79" fmla="*/ 14 h 217"/>
                    <a:gd name="T80" fmla="*/ 1 w 164"/>
                    <a:gd name="T81" fmla="*/ 13 h 217"/>
                    <a:gd name="T82" fmla="*/ 12 w 164"/>
                    <a:gd name="T83" fmla="*/ 3 h 217"/>
                    <a:gd name="T84" fmla="*/ 20 w 164"/>
                    <a:gd name="T85" fmla="*/ 0 h 217"/>
                    <a:gd name="T86" fmla="*/ 29 w 164"/>
                    <a:gd name="T87" fmla="*/ 1 h 217"/>
                    <a:gd name="T88" fmla="*/ 25 w 164"/>
                    <a:gd name="T89" fmla="*/ 1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64" h="217">
                      <a:moveTo>
                        <a:pt x="25" y="1"/>
                      </a:moveTo>
                      <a:lnTo>
                        <a:pt x="54" y="18"/>
                      </a:lnTo>
                      <a:lnTo>
                        <a:pt x="74" y="34"/>
                      </a:lnTo>
                      <a:lnTo>
                        <a:pt x="90" y="54"/>
                      </a:lnTo>
                      <a:lnTo>
                        <a:pt x="99" y="75"/>
                      </a:lnTo>
                      <a:lnTo>
                        <a:pt x="100" y="91"/>
                      </a:lnTo>
                      <a:lnTo>
                        <a:pt x="97" y="108"/>
                      </a:lnTo>
                      <a:lnTo>
                        <a:pt x="88" y="127"/>
                      </a:lnTo>
                      <a:lnTo>
                        <a:pt x="76" y="153"/>
                      </a:lnTo>
                      <a:lnTo>
                        <a:pt x="68" y="175"/>
                      </a:lnTo>
                      <a:lnTo>
                        <a:pt x="67" y="186"/>
                      </a:lnTo>
                      <a:lnTo>
                        <a:pt x="71" y="195"/>
                      </a:lnTo>
                      <a:lnTo>
                        <a:pt x="80" y="193"/>
                      </a:lnTo>
                      <a:lnTo>
                        <a:pt x="99" y="187"/>
                      </a:lnTo>
                      <a:lnTo>
                        <a:pt x="124" y="180"/>
                      </a:lnTo>
                      <a:lnTo>
                        <a:pt x="145" y="181"/>
                      </a:lnTo>
                      <a:lnTo>
                        <a:pt x="150" y="184"/>
                      </a:lnTo>
                      <a:lnTo>
                        <a:pt x="161" y="197"/>
                      </a:lnTo>
                      <a:lnTo>
                        <a:pt x="164" y="207"/>
                      </a:lnTo>
                      <a:lnTo>
                        <a:pt x="154" y="212"/>
                      </a:lnTo>
                      <a:lnTo>
                        <a:pt x="130" y="207"/>
                      </a:lnTo>
                      <a:lnTo>
                        <a:pt x="128" y="208"/>
                      </a:lnTo>
                      <a:lnTo>
                        <a:pt x="100" y="211"/>
                      </a:lnTo>
                      <a:lnTo>
                        <a:pt x="78" y="215"/>
                      </a:lnTo>
                      <a:lnTo>
                        <a:pt x="60" y="217"/>
                      </a:lnTo>
                      <a:lnTo>
                        <a:pt x="52" y="211"/>
                      </a:lnTo>
                      <a:lnTo>
                        <a:pt x="50" y="201"/>
                      </a:lnTo>
                      <a:lnTo>
                        <a:pt x="49" y="184"/>
                      </a:lnTo>
                      <a:lnTo>
                        <a:pt x="52" y="163"/>
                      </a:lnTo>
                      <a:lnTo>
                        <a:pt x="58" y="138"/>
                      </a:lnTo>
                      <a:lnTo>
                        <a:pt x="67" y="116"/>
                      </a:lnTo>
                      <a:lnTo>
                        <a:pt x="75" y="97"/>
                      </a:lnTo>
                      <a:lnTo>
                        <a:pt x="74" y="87"/>
                      </a:lnTo>
                      <a:lnTo>
                        <a:pt x="69" y="72"/>
                      </a:lnTo>
                      <a:lnTo>
                        <a:pt x="52" y="56"/>
                      </a:lnTo>
                      <a:lnTo>
                        <a:pt x="30" y="47"/>
                      </a:lnTo>
                      <a:lnTo>
                        <a:pt x="12" y="39"/>
                      </a:lnTo>
                      <a:lnTo>
                        <a:pt x="11" y="39"/>
                      </a:lnTo>
                      <a:lnTo>
                        <a:pt x="0" y="28"/>
                      </a:lnTo>
                      <a:lnTo>
                        <a:pt x="0" y="14"/>
                      </a:lnTo>
                      <a:lnTo>
                        <a:pt x="1" y="13"/>
                      </a:lnTo>
                      <a:lnTo>
                        <a:pt x="12" y="3"/>
                      </a:lnTo>
                      <a:lnTo>
                        <a:pt x="20" y="0"/>
                      </a:lnTo>
                      <a:lnTo>
                        <a:pt x="29" y="1"/>
                      </a:lnTo>
                      <a:lnTo>
                        <a:pt x="25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197" name="Freeform 45"/>
                <p:cNvSpPr>
                  <a:spLocks/>
                </p:cNvSpPr>
                <p:nvPr/>
              </p:nvSpPr>
              <p:spPr bwMode="auto">
                <a:xfrm>
                  <a:off x="4898" y="2382"/>
                  <a:ext cx="82" cy="231"/>
                </a:xfrm>
                <a:custGeom>
                  <a:avLst/>
                  <a:gdLst>
                    <a:gd name="T0" fmla="*/ 5 w 82"/>
                    <a:gd name="T1" fmla="*/ 2 h 231"/>
                    <a:gd name="T2" fmla="*/ 0 w 82"/>
                    <a:gd name="T3" fmla="*/ 20 h 231"/>
                    <a:gd name="T4" fmla="*/ 2 w 82"/>
                    <a:gd name="T5" fmla="*/ 41 h 231"/>
                    <a:gd name="T6" fmla="*/ 8 w 82"/>
                    <a:gd name="T7" fmla="*/ 60 h 231"/>
                    <a:gd name="T8" fmla="*/ 18 w 82"/>
                    <a:gd name="T9" fmla="*/ 74 h 231"/>
                    <a:gd name="T10" fmla="*/ 28 w 82"/>
                    <a:gd name="T11" fmla="*/ 90 h 231"/>
                    <a:gd name="T12" fmla="*/ 33 w 82"/>
                    <a:gd name="T13" fmla="*/ 100 h 231"/>
                    <a:gd name="T14" fmla="*/ 32 w 82"/>
                    <a:gd name="T15" fmla="*/ 114 h 231"/>
                    <a:gd name="T16" fmla="*/ 25 w 82"/>
                    <a:gd name="T17" fmla="*/ 128 h 231"/>
                    <a:gd name="T18" fmla="*/ 20 w 82"/>
                    <a:gd name="T19" fmla="*/ 149 h 231"/>
                    <a:gd name="T20" fmla="*/ 16 w 82"/>
                    <a:gd name="T21" fmla="*/ 170 h 231"/>
                    <a:gd name="T22" fmla="*/ 12 w 82"/>
                    <a:gd name="T23" fmla="*/ 194 h 231"/>
                    <a:gd name="T24" fmla="*/ 12 w 82"/>
                    <a:gd name="T25" fmla="*/ 196 h 231"/>
                    <a:gd name="T26" fmla="*/ 11 w 82"/>
                    <a:gd name="T27" fmla="*/ 216 h 231"/>
                    <a:gd name="T28" fmla="*/ 14 w 82"/>
                    <a:gd name="T29" fmla="*/ 227 h 231"/>
                    <a:gd name="T30" fmla="*/ 21 w 82"/>
                    <a:gd name="T31" fmla="*/ 231 h 231"/>
                    <a:gd name="T32" fmla="*/ 32 w 82"/>
                    <a:gd name="T33" fmla="*/ 230 h 231"/>
                    <a:gd name="T34" fmla="*/ 42 w 82"/>
                    <a:gd name="T35" fmla="*/ 224 h 231"/>
                    <a:gd name="T36" fmla="*/ 51 w 82"/>
                    <a:gd name="T37" fmla="*/ 207 h 231"/>
                    <a:gd name="T38" fmla="*/ 60 w 82"/>
                    <a:gd name="T39" fmla="*/ 194 h 231"/>
                    <a:gd name="T40" fmla="*/ 70 w 82"/>
                    <a:gd name="T41" fmla="*/ 183 h 231"/>
                    <a:gd name="T42" fmla="*/ 79 w 82"/>
                    <a:gd name="T43" fmla="*/ 169 h 231"/>
                    <a:gd name="T44" fmla="*/ 82 w 82"/>
                    <a:gd name="T45" fmla="*/ 164 h 231"/>
                    <a:gd name="T46" fmla="*/ 80 w 82"/>
                    <a:gd name="T47" fmla="*/ 158 h 231"/>
                    <a:gd name="T48" fmla="*/ 72 w 82"/>
                    <a:gd name="T49" fmla="*/ 152 h 231"/>
                    <a:gd name="T50" fmla="*/ 63 w 82"/>
                    <a:gd name="T51" fmla="*/ 150 h 231"/>
                    <a:gd name="T52" fmla="*/ 53 w 82"/>
                    <a:gd name="T53" fmla="*/ 155 h 231"/>
                    <a:gd name="T54" fmla="*/ 47 w 82"/>
                    <a:gd name="T55" fmla="*/ 176 h 231"/>
                    <a:gd name="T56" fmla="*/ 41 w 82"/>
                    <a:gd name="T57" fmla="*/ 193 h 231"/>
                    <a:gd name="T58" fmla="*/ 33 w 82"/>
                    <a:gd name="T59" fmla="*/ 199 h 231"/>
                    <a:gd name="T60" fmla="*/ 31 w 82"/>
                    <a:gd name="T61" fmla="*/ 195 h 231"/>
                    <a:gd name="T62" fmla="*/ 33 w 82"/>
                    <a:gd name="T63" fmla="*/ 176 h 231"/>
                    <a:gd name="T64" fmla="*/ 39 w 82"/>
                    <a:gd name="T65" fmla="*/ 151 h 231"/>
                    <a:gd name="T66" fmla="*/ 45 w 82"/>
                    <a:gd name="T67" fmla="*/ 133 h 231"/>
                    <a:gd name="T68" fmla="*/ 52 w 82"/>
                    <a:gd name="T69" fmla="*/ 117 h 231"/>
                    <a:gd name="T70" fmla="*/ 54 w 82"/>
                    <a:gd name="T71" fmla="*/ 108 h 231"/>
                    <a:gd name="T72" fmla="*/ 54 w 82"/>
                    <a:gd name="T73" fmla="*/ 97 h 231"/>
                    <a:gd name="T74" fmla="*/ 51 w 82"/>
                    <a:gd name="T75" fmla="*/ 86 h 231"/>
                    <a:gd name="T76" fmla="*/ 42 w 82"/>
                    <a:gd name="T77" fmla="*/ 67 h 231"/>
                    <a:gd name="T78" fmla="*/ 33 w 82"/>
                    <a:gd name="T79" fmla="*/ 49 h 231"/>
                    <a:gd name="T80" fmla="*/ 29 w 82"/>
                    <a:gd name="T81" fmla="*/ 24 h 231"/>
                    <a:gd name="T82" fmla="*/ 27 w 82"/>
                    <a:gd name="T83" fmla="*/ 9 h 231"/>
                    <a:gd name="T84" fmla="*/ 21 w 82"/>
                    <a:gd name="T85" fmla="*/ 1 h 231"/>
                    <a:gd name="T86" fmla="*/ 12 w 82"/>
                    <a:gd name="T87" fmla="*/ 0 h 231"/>
                    <a:gd name="T88" fmla="*/ 5 w 82"/>
                    <a:gd name="T89" fmla="*/ 2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82" h="231">
                      <a:moveTo>
                        <a:pt x="5" y="2"/>
                      </a:moveTo>
                      <a:lnTo>
                        <a:pt x="0" y="20"/>
                      </a:lnTo>
                      <a:lnTo>
                        <a:pt x="2" y="41"/>
                      </a:lnTo>
                      <a:lnTo>
                        <a:pt x="8" y="60"/>
                      </a:lnTo>
                      <a:lnTo>
                        <a:pt x="18" y="74"/>
                      </a:lnTo>
                      <a:lnTo>
                        <a:pt x="28" y="90"/>
                      </a:lnTo>
                      <a:lnTo>
                        <a:pt x="33" y="100"/>
                      </a:lnTo>
                      <a:lnTo>
                        <a:pt x="32" y="114"/>
                      </a:lnTo>
                      <a:lnTo>
                        <a:pt x="25" y="128"/>
                      </a:lnTo>
                      <a:lnTo>
                        <a:pt x="20" y="149"/>
                      </a:lnTo>
                      <a:lnTo>
                        <a:pt x="16" y="170"/>
                      </a:lnTo>
                      <a:lnTo>
                        <a:pt x="12" y="194"/>
                      </a:lnTo>
                      <a:lnTo>
                        <a:pt x="12" y="196"/>
                      </a:lnTo>
                      <a:lnTo>
                        <a:pt x="11" y="216"/>
                      </a:lnTo>
                      <a:lnTo>
                        <a:pt x="14" y="227"/>
                      </a:lnTo>
                      <a:lnTo>
                        <a:pt x="21" y="231"/>
                      </a:lnTo>
                      <a:lnTo>
                        <a:pt x="32" y="230"/>
                      </a:lnTo>
                      <a:lnTo>
                        <a:pt x="42" y="224"/>
                      </a:lnTo>
                      <a:lnTo>
                        <a:pt x="51" y="207"/>
                      </a:lnTo>
                      <a:lnTo>
                        <a:pt x="60" y="194"/>
                      </a:lnTo>
                      <a:lnTo>
                        <a:pt x="70" y="183"/>
                      </a:lnTo>
                      <a:lnTo>
                        <a:pt x="79" y="169"/>
                      </a:lnTo>
                      <a:lnTo>
                        <a:pt x="82" y="164"/>
                      </a:lnTo>
                      <a:lnTo>
                        <a:pt x="80" y="158"/>
                      </a:lnTo>
                      <a:lnTo>
                        <a:pt x="72" y="152"/>
                      </a:lnTo>
                      <a:lnTo>
                        <a:pt x="63" y="150"/>
                      </a:lnTo>
                      <a:lnTo>
                        <a:pt x="53" y="155"/>
                      </a:lnTo>
                      <a:lnTo>
                        <a:pt x="47" y="176"/>
                      </a:lnTo>
                      <a:lnTo>
                        <a:pt x="41" y="193"/>
                      </a:lnTo>
                      <a:lnTo>
                        <a:pt x="33" y="199"/>
                      </a:lnTo>
                      <a:lnTo>
                        <a:pt x="31" y="195"/>
                      </a:lnTo>
                      <a:lnTo>
                        <a:pt x="33" y="176"/>
                      </a:lnTo>
                      <a:lnTo>
                        <a:pt x="39" y="151"/>
                      </a:lnTo>
                      <a:lnTo>
                        <a:pt x="45" y="133"/>
                      </a:lnTo>
                      <a:lnTo>
                        <a:pt x="52" y="117"/>
                      </a:lnTo>
                      <a:lnTo>
                        <a:pt x="54" y="108"/>
                      </a:lnTo>
                      <a:lnTo>
                        <a:pt x="54" y="97"/>
                      </a:lnTo>
                      <a:lnTo>
                        <a:pt x="51" y="86"/>
                      </a:lnTo>
                      <a:lnTo>
                        <a:pt x="42" y="67"/>
                      </a:lnTo>
                      <a:lnTo>
                        <a:pt x="33" y="49"/>
                      </a:lnTo>
                      <a:lnTo>
                        <a:pt x="29" y="24"/>
                      </a:lnTo>
                      <a:lnTo>
                        <a:pt x="27" y="9"/>
                      </a:lnTo>
                      <a:lnTo>
                        <a:pt x="21" y="1"/>
                      </a:lnTo>
                      <a:lnTo>
                        <a:pt x="12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49198" name="Group 46"/>
              <p:cNvGrpSpPr>
                <a:grpSpLocks/>
              </p:cNvGrpSpPr>
              <p:nvPr/>
            </p:nvGrpSpPr>
            <p:grpSpPr bwMode="auto">
              <a:xfrm>
                <a:off x="3061" y="3612"/>
                <a:ext cx="202" cy="330"/>
                <a:chOff x="4785" y="2102"/>
                <a:chExt cx="311" cy="511"/>
              </a:xfrm>
            </p:grpSpPr>
            <p:sp>
              <p:nvSpPr>
                <p:cNvPr id="49199" name="Freeform 47"/>
                <p:cNvSpPr>
                  <a:spLocks/>
                </p:cNvSpPr>
                <p:nvPr/>
              </p:nvSpPr>
              <p:spPr bwMode="auto">
                <a:xfrm flipH="1">
                  <a:off x="4785" y="2102"/>
                  <a:ext cx="113" cy="139"/>
                </a:xfrm>
                <a:custGeom>
                  <a:avLst/>
                  <a:gdLst>
                    <a:gd name="T0" fmla="*/ 73 w 113"/>
                    <a:gd name="T1" fmla="*/ 32 h 139"/>
                    <a:gd name="T2" fmla="*/ 59 w 113"/>
                    <a:gd name="T3" fmla="*/ 23 h 139"/>
                    <a:gd name="T4" fmla="*/ 47 w 113"/>
                    <a:gd name="T5" fmla="*/ 17 h 139"/>
                    <a:gd name="T6" fmla="*/ 36 w 113"/>
                    <a:gd name="T7" fmla="*/ 14 h 139"/>
                    <a:gd name="T8" fmla="*/ 24 w 113"/>
                    <a:gd name="T9" fmla="*/ 14 h 139"/>
                    <a:gd name="T10" fmla="*/ 13 w 113"/>
                    <a:gd name="T11" fmla="*/ 19 h 139"/>
                    <a:gd name="T12" fmla="*/ 5 w 113"/>
                    <a:gd name="T13" fmla="*/ 28 h 139"/>
                    <a:gd name="T14" fmla="*/ 1 w 113"/>
                    <a:gd name="T15" fmla="*/ 38 h 139"/>
                    <a:gd name="T16" fmla="*/ 0 w 113"/>
                    <a:gd name="T17" fmla="*/ 55 h 139"/>
                    <a:gd name="T18" fmla="*/ 2 w 113"/>
                    <a:gd name="T19" fmla="*/ 75 h 139"/>
                    <a:gd name="T20" fmla="*/ 9 w 113"/>
                    <a:gd name="T21" fmla="*/ 91 h 139"/>
                    <a:gd name="T22" fmla="*/ 16 w 113"/>
                    <a:gd name="T23" fmla="*/ 104 h 139"/>
                    <a:gd name="T24" fmla="*/ 26 w 113"/>
                    <a:gd name="T25" fmla="*/ 116 h 139"/>
                    <a:gd name="T26" fmla="*/ 40 w 113"/>
                    <a:gd name="T27" fmla="*/ 128 h 139"/>
                    <a:gd name="T28" fmla="*/ 54 w 113"/>
                    <a:gd name="T29" fmla="*/ 136 h 139"/>
                    <a:gd name="T30" fmla="*/ 66 w 113"/>
                    <a:gd name="T31" fmla="*/ 138 h 139"/>
                    <a:gd name="T32" fmla="*/ 77 w 113"/>
                    <a:gd name="T33" fmla="*/ 139 h 139"/>
                    <a:gd name="T34" fmla="*/ 86 w 113"/>
                    <a:gd name="T35" fmla="*/ 134 h 139"/>
                    <a:gd name="T36" fmla="*/ 92 w 113"/>
                    <a:gd name="T37" fmla="*/ 126 h 139"/>
                    <a:gd name="T38" fmla="*/ 97 w 113"/>
                    <a:gd name="T39" fmla="*/ 114 h 139"/>
                    <a:gd name="T40" fmla="*/ 98 w 113"/>
                    <a:gd name="T41" fmla="*/ 99 h 139"/>
                    <a:gd name="T42" fmla="*/ 98 w 113"/>
                    <a:gd name="T43" fmla="*/ 80 h 139"/>
                    <a:gd name="T44" fmla="*/ 94 w 113"/>
                    <a:gd name="T45" fmla="*/ 64 h 139"/>
                    <a:gd name="T46" fmla="*/ 87 w 113"/>
                    <a:gd name="T47" fmla="*/ 49 h 139"/>
                    <a:gd name="T48" fmla="*/ 90 w 113"/>
                    <a:gd name="T49" fmla="*/ 38 h 139"/>
                    <a:gd name="T50" fmla="*/ 98 w 113"/>
                    <a:gd name="T51" fmla="*/ 27 h 139"/>
                    <a:gd name="T52" fmla="*/ 106 w 113"/>
                    <a:gd name="T53" fmla="*/ 22 h 139"/>
                    <a:gd name="T54" fmla="*/ 111 w 113"/>
                    <a:gd name="T55" fmla="*/ 18 h 139"/>
                    <a:gd name="T56" fmla="*/ 113 w 113"/>
                    <a:gd name="T57" fmla="*/ 9 h 139"/>
                    <a:gd name="T58" fmla="*/ 110 w 113"/>
                    <a:gd name="T59" fmla="*/ 2 h 139"/>
                    <a:gd name="T60" fmla="*/ 103 w 113"/>
                    <a:gd name="T61" fmla="*/ 0 h 139"/>
                    <a:gd name="T62" fmla="*/ 97 w 113"/>
                    <a:gd name="T63" fmla="*/ 0 h 139"/>
                    <a:gd name="T64" fmla="*/ 90 w 113"/>
                    <a:gd name="T65" fmla="*/ 5 h 139"/>
                    <a:gd name="T66" fmla="*/ 82 w 113"/>
                    <a:gd name="T67" fmla="*/ 18 h 139"/>
                    <a:gd name="T68" fmla="*/ 76 w 113"/>
                    <a:gd name="T69" fmla="*/ 30 h 139"/>
                    <a:gd name="T70" fmla="*/ 73 w 113"/>
                    <a:gd name="T71" fmla="*/ 32 h 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13" h="139">
                      <a:moveTo>
                        <a:pt x="73" y="32"/>
                      </a:moveTo>
                      <a:lnTo>
                        <a:pt x="59" y="23"/>
                      </a:lnTo>
                      <a:lnTo>
                        <a:pt x="47" y="17"/>
                      </a:lnTo>
                      <a:lnTo>
                        <a:pt x="36" y="14"/>
                      </a:lnTo>
                      <a:lnTo>
                        <a:pt x="24" y="14"/>
                      </a:lnTo>
                      <a:lnTo>
                        <a:pt x="13" y="19"/>
                      </a:lnTo>
                      <a:lnTo>
                        <a:pt x="5" y="28"/>
                      </a:lnTo>
                      <a:lnTo>
                        <a:pt x="1" y="38"/>
                      </a:lnTo>
                      <a:lnTo>
                        <a:pt x="0" y="55"/>
                      </a:lnTo>
                      <a:lnTo>
                        <a:pt x="2" y="75"/>
                      </a:lnTo>
                      <a:lnTo>
                        <a:pt x="9" y="91"/>
                      </a:lnTo>
                      <a:lnTo>
                        <a:pt x="16" y="104"/>
                      </a:lnTo>
                      <a:lnTo>
                        <a:pt x="26" y="116"/>
                      </a:lnTo>
                      <a:lnTo>
                        <a:pt x="40" y="128"/>
                      </a:lnTo>
                      <a:lnTo>
                        <a:pt x="54" y="136"/>
                      </a:lnTo>
                      <a:lnTo>
                        <a:pt x="66" y="138"/>
                      </a:lnTo>
                      <a:lnTo>
                        <a:pt x="77" y="139"/>
                      </a:lnTo>
                      <a:lnTo>
                        <a:pt x="86" y="134"/>
                      </a:lnTo>
                      <a:lnTo>
                        <a:pt x="92" y="126"/>
                      </a:lnTo>
                      <a:lnTo>
                        <a:pt x="97" y="114"/>
                      </a:lnTo>
                      <a:lnTo>
                        <a:pt x="98" y="99"/>
                      </a:lnTo>
                      <a:lnTo>
                        <a:pt x="98" y="80"/>
                      </a:lnTo>
                      <a:lnTo>
                        <a:pt x="94" y="64"/>
                      </a:lnTo>
                      <a:lnTo>
                        <a:pt x="87" y="49"/>
                      </a:lnTo>
                      <a:lnTo>
                        <a:pt x="90" y="38"/>
                      </a:lnTo>
                      <a:lnTo>
                        <a:pt x="98" y="27"/>
                      </a:lnTo>
                      <a:lnTo>
                        <a:pt x="106" y="22"/>
                      </a:lnTo>
                      <a:lnTo>
                        <a:pt x="111" y="18"/>
                      </a:lnTo>
                      <a:lnTo>
                        <a:pt x="113" y="9"/>
                      </a:lnTo>
                      <a:lnTo>
                        <a:pt x="110" y="2"/>
                      </a:lnTo>
                      <a:lnTo>
                        <a:pt x="103" y="0"/>
                      </a:lnTo>
                      <a:lnTo>
                        <a:pt x="97" y="0"/>
                      </a:lnTo>
                      <a:lnTo>
                        <a:pt x="90" y="5"/>
                      </a:lnTo>
                      <a:lnTo>
                        <a:pt x="82" y="18"/>
                      </a:lnTo>
                      <a:lnTo>
                        <a:pt x="76" y="30"/>
                      </a:lnTo>
                      <a:lnTo>
                        <a:pt x="73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00" name="Freeform 48"/>
                <p:cNvSpPr>
                  <a:spLocks/>
                </p:cNvSpPr>
                <p:nvPr/>
              </p:nvSpPr>
              <p:spPr bwMode="auto">
                <a:xfrm>
                  <a:off x="4864" y="2248"/>
                  <a:ext cx="120" cy="186"/>
                </a:xfrm>
                <a:custGeom>
                  <a:avLst/>
                  <a:gdLst>
                    <a:gd name="T0" fmla="*/ 11 w 120"/>
                    <a:gd name="T1" fmla="*/ 9 h 186"/>
                    <a:gd name="T2" fmla="*/ 19 w 120"/>
                    <a:gd name="T3" fmla="*/ 3 h 186"/>
                    <a:gd name="T4" fmla="*/ 29 w 120"/>
                    <a:gd name="T5" fmla="*/ 0 h 186"/>
                    <a:gd name="T6" fmla="*/ 41 w 120"/>
                    <a:gd name="T7" fmla="*/ 0 h 186"/>
                    <a:gd name="T8" fmla="*/ 54 w 120"/>
                    <a:gd name="T9" fmla="*/ 2 h 186"/>
                    <a:gd name="T10" fmla="*/ 69 w 120"/>
                    <a:gd name="T11" fmla="*/ 7 h 186"/>
                    <a:gd name="T12" fmla="*/ 81 w 120"/>
                    <a:gd name="T13" fmla="*/ 17 h 186"/>
                    <a:gd name="T14" fmla="*/ 93 w 120"/>
                    <a:gd name="T15" fmla="*/ 31 h 186"/>
                    <a:gd name="T16" fmla="*/ 102 w 120"/>
                    <a:gd name="T17" fmla="*/ 44 h 186"/>
                    <a:gd name="T18" fmla="*/ 110 w 120"/>
                    <a:gd name="T19" fmla="*/ 60 h 186"/>
                    <a:gd name="T20" fmla="*/ 115 w 120"/>
                    <a:gd name="T21" fmla="*/ 79 h 186"/>
                    <a:gd name="T22" fmla="*/ 119 w 120"/>
                    <a:gd name="T23" fmla="*/ 93 h 186"/>
                    <a:gd name="T24" fmla="*/ 120 w 120"/>
                    <a:gd name="T25" fmla="*/ 112 h 186"/>
                    <a:gd name="T26" fmla="*/ 118 w 120"/>
                    <a:gd name="T27" fmla="*/ 129 h 186"/>
                    <a:gd name="T28" fmla="*/ 115 w 120"/>
                    <a:gd name="T29" fmla="*/ 146 h 186"/>
                    <a:gd name="T30" fmla="*/ 110 w 120"/>
                    <a:gd name="T31" fmla="*/ 161 h 186"/>
                    <a:gd name="T32" fmla="*/ 103 w 120"/>
                    <a:gd name="T33" fmla="*/ 173 h 186"/>
                    <a:gd name="T34" fmla="*/ 95 w 120"/>
                    <a:gd name="T35" fmla="*/ 180 h 186"/>
                    <a:gd name="T36" fmla="*/ 84 w 120"/>
                    <a:gd name="T37" fmla="*/ 185 h 186"/>
                    <a:gd name="T38" fmla="*/ 75 w 120"/>
                    <a:gd name="T39" fmla="*/ 186 h 186"/>
                    <a:gd name="T40" fmla="*/ 61 w 120"/>
                    <a:gd name="T41" fmla="*/ 184 h 186"/>
                    <a:gd name="T42" fmla="*/ 49 w 120"/>
                    <a:gd name="T43" fmla="*/ 178 h 186"/>
                    <a:gd name="T44" fmla="*/ 40 w 120"/>
                    <a:gd name="T45" fmla="*/ 170 h 186"/>
                    <a:gd name="T46" fmla="*/ 33 w 120"/>
                    <a:gd name="T47" fmla="*/ 158 h 186"/>
                    <a:gd name="T48" fmla="*/ 29 w 120"/>
                    <a:gd name="T49" fmla="*/ 142 h 186"/>
                    <a:gd name="T50" fmla="*/ 30 w 120"/>
                    <a:gd name="T51" fmla="*/ 128 h 186"/>
                    <a:gd name="T52" fmla="*/ 35 w 120"/>
                    <a:gd name="T53" fmla="*/ 114 h 186"/>
                    <a:gd name="T54" fmla="*/ 39 w 120"/>
                    <a:gd name="T55" fmla="*/ 105 h 186"/>
                    <a:gd name="T56" fmla="*/ 39 w 120"/>
                    <a:gd name="T57" fmla="*/ 92 h 186"/>
                    <a:gd name="T58" fmla="*/ 36 w 120"/>
                    <a:gd name="T59" fmla="*/ 84 h 186"/>
                    <a:gd name="T60" fmla="*/ 28 w 120"/>
                    <a:gd name="T61" fmla="*/ 74 h 186"/>
                    <a:gd name="T62" fmla="*/ 18 w 120"/>
                    <a:gd name="T63" fmla="*/ 66 h 186"/>
                    <a:gd name="T64" fmla="*/ 9 w 120"/>
                    <a:gd name="T65" fmla="*/ 58 h 186"/>
                    <a:gd name="T66" fmla="*/ 3 w 120"/>
                    <a:gd name="T67" fmla="*/ 49 h 186"/>
                    <a:gd name="T68" fmla="*/ 0 w 120"/>
                    <a:gd name="T69" fmla="*/ 36 h 186"/>
                    <a:gd name="T70" fmla="*/ 0 w 120"/>
                    <a:gd name="T71" fmla="*/ 25 h 186"/>
                    <a:gd name="T72" fmla="*/ 3 w 120"/>
                    <a:gd name="T73" fmla="*/ 17 h 186"/>
                    <a:gd name="T74" fmla="*/ 8 w 120"/>
                    <a:gd name="T75" fmla="*/ 12 h 186"/>
                    <a:gd name="T76" fmla="*/ 11 w 120"/>
                    <a:gd name="T77" fmla="*/ 9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20" h="186">
                      <a:moveTo>
                        <a:pt x="11" y="9"/>
                      </a:moveTo>
                      <a:lnTo>
                        <a:pt x="19" y="3"/>
                      </a:lnTo>
                      <a:lnTo>
                        <a:pt x="29" y="0"/>
                      </a:lnTo>
                      <a:lnTo>
                        <a:pt x="41" y="0"/>
                      </a:lnTo>
                      <a:lnTo>
                        <a:pt x="54" y="2"/>
                      </a:lnTo>
                      <a:lnTo>
                        <a:pt x="69" y="7"/>
                      </a:lnTo>
                      <a:lnTo>
                        <a:pt x="81" y="17"/>
                      </a:lnTo>
                      <a:lnTo>
                        <a:pt x="93" y="31"/>
                      </a:lnTo>
                      <a:lnTo>
                        <a:pt x="102" y="44"/>
                      </a:lnTo>
                      <a:lnTo>
                        <a:pt x="110" y="60"/>
                      </a:lnTo>
                      <a:lnTo>
                        <a:pt x="115" y="79"/>
                      </a:lnTo>
                      <a:lnTo>
                        <a:pt x="119" y="93"/>
                      </a:lnTo>
                      <a:lnTo>
                        <a:pt x="120" y="112"/>
                      </a:lnTo>
                      <a:lnTo>
                        <a:pt x="118" y="129"/>
                      </a:lnTo>
                      <a:lnTo>
                        <a:pt x="115" y="146"/>
                      </a:lnTo>
                      <a:lnTo>
                        <a:pt x="110" y="161"/>
                      </a:lnTo>
                      <a:lnTo>
                        <a:pt x="103" y="173"/>
                      </a:lnTo>
                      <a:lnTo>
                        <a:pt x="95" y="180"/>
                      </a:lnTo>
                      <a:lnTo>
                        <a:pt x="84" y="185"/>
                      </a:lnTo>
                      <a:lnTo>
                        <a:pt x="75" y="186"/>
                      </a:lnTo>
                      <a:lnTo>
                        <a:pt x="61" y="184"/>
                      </a:lnTo>
                      <a:lnTo>
                        <a:pt x="49" y="178"/>
                      </a:lnTo>
                      <a:lnTo>
                        <a:pt x="40" y="170"/>
                      </a:lnTo>
                      <a:lnTo>
                        <a:pt x="33" y="158"/>
                      </a:lnTo>
                      <a:lnTo>
                        <a:pt x="29" y="142"/>
                      </a:lnTo>
                      <a:lnTo>
                        <a:pt x="30" y="128"/>
                      </a:lnTo>
                      <a:lnTo>
                        <a:pt x="35" y="114"/>
                      </a:lnTo>
                      <a:lnTo>
                        <a:pt x="39" y="105"/>
                      </a:lnTo>
                      <a:lnTo>
                        <a:pt x="39" y="92"/>
                      </a:lnTo>
                      <a:lnTo>
                        <a:pt x="36" y="84"/>
                      </a:lnTo>
                      <a:lnTo>
                        <a:pt x="28" y="74"/>
                      </a:lnTo>
                      <a:lnTo>
                        <a:pt x="18" y="66"/>
                      </a:lnTo>
                      <a:lnTo>
                        <a:pt x="9" y="58"/>
                      </a:lnTo>
                      <a:lnTo>
                        <a:pt x="3" y="49"/>
                      </a:lnTo>
                      <a:lnTo>
                        <a:pt x="0" y="36"/>
                      </a:lnTo>
                      <a:lnTo>
                        <a:pt x="0" y="25"/>
                      </a:lnTo>
                      <a:lnTo>
                        <a:pt x="3" y="17"/>
                      </a:lnTo>
                      <a:lnTo>
                        <a:pt x="8" y="12"/>
                      </a:lnTo>
                      <a:lnTo>
                        <a:pt x="11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01" name="Freeform 49"/>
                <p:cNvSpPr>
                  <a:spLocks/>
                </p:cNvSpPr>
                <p:nvPr/>
              </p:nvSpPr>
              <p:spPr bwMode="auto">
                <a:xfrm>
                  <a:off x="4890" y="2190"/>
                  <a:ext cx="206" cy="164"/>
                </a:xfrm>
                <a:custGeom>
                  <a:avLst/>
                  <a:gdLst>
                    <a:gd name="T0" fmla="*/ 20 w 206"/>
                    <a:gd name="T1" fmla="*/ 79 h 164"/>
                    <a:gd name="T2" fmla="*/ 51 w 206"/>
                    <a:gd name="T3" fmla="*/ 109 h 164"/>
                    <a:gd name="T4" fmla="*/ 87 w 206"/>
                    <a:gd name="T5" fmla="*/ 138 h 164"/>
                    <a:gd name="T6" fmla="*/ 132 w 206"/>
                    <a:gd name="T7" fmla="*/ 141 h 164"/>
                    <a:gd name="T8" fmla="*/ 161 w 206"/>
                    <a:gd name="T9" fmla="*/ 86 h 164"/>
                    <a:gd name="T10" fmla="*/ 163 w 206"/>
                    <a:gd name="T11" fmla="*/ 64 h 164"/>
                    <a:gd name="T12" fmla="*/ 160 w 206"/>
                    <a:gd name="T13" fmla="*/ 58 h 164"/>
                    <a:gd name="T14" fmla="*/ 154 w 206"/>
                    <a:gd name="T15" fmla="*/ 56 h 164"/>
                    <a:gd name="T16" fmla="*/ 147 w 206"/>
                    <a:gd name="T17" fmla="*/ 54 h 164"/>
                    <a:gd name="T18" fmla="*/ 140 w 206"/>
                    <a:gd name="T19" fmla="*/ 52 h 164"/>
                    <a:gd name="T20" fmla="*/ 135 w 206"/>
                    <a:gd name="T21" fmla="*/ 45 h 164"/>
                    <a:gd name="T22" fmla="*/ 133 w 206"/>
                    <a:gd name="T23" fmla="*/ 37 h 164"/>
                    <a:gd name="T24" fmla="*/ 140 w 206"/>
                    <a:gd name="T25" fmla="*/ 32 h 164"/>
                    <a:gd name="T26" fmla="*/ 147 w 206"/>
                    <a:gd name="T27" fmla="*/ 31 h 164"/>
                    <a:gd name="T28" fmla="*/ 154 w 206"/>
                    <a:gd name="T29" fmla="*/ 32 h 164"/>
                    <a:gd name="T30" fmla="*/ 159 w 206"/>
                    <a:gd name="T31" fmla="*/ 37 h 164"/>
                    <a:gd name="T32" fmla="*/ 165 w 206"/>
                    <a:gd name="T33" fmla="*/ 42 h 164"/>
                    <a:gd name="T34" fmla="*/ 170 w 206"/>
                    <a:gd name="T35" fmla="*/ 42 h 164"/>
                    <a:gd name="T36" fmla="*/ 173 w 206"/>
                    <a:gd name="T37" fmla="*/ 36 h 164"/>
                    <a:gd name="T38" fmla="*/ 174 w 206"/>
                    <a:gd name="T39" fmla="*/ 30 h 164"/>
                    <a:gd name="T40" fmla="*/ 174 w 206"/>
                    <a:gd name="T41" fmla="*/ 24 h 164"/>
                    <a:gd name="T42" fmla="*/ 175 w 206"/>
                    <a:gd name="T43" fmla="*/ 17 h 164"/>
                    <a:gd name="T44" fmla="*/ 176 w 206"/>
                    <a:gd name="T45" fmla="*/ 10 h 164"/>
                    <a:gd name="T46" fmla="*/ 178 w 206"/>
                    <a:gd name="T47" fmla="*/ 3 h 164"/>
                    <a:gd name="T48" fmla="*/ 185 w 206"/>
                    <a:gd name="T49" fmla="*/ 0 h 164"/>
                    <a:gd name="T50" fmla="*/ 191 w 206"/>
                    <a:gd name="T51" fmla="*/ 2 h 164"/>
                    <a:gd name="T52" fmla="*/ 196 w 206"/>
                    <a:gd name="T53" fmla="*/ 8 h 164"/>
                    <a:gd name="T54" fmla="*/ 196 w 206"/>
                    <a:gd name="T55" fmla="*/ 15 h 164"/>
                    <a:gd name="T56" fmla="*/ 194 w 206"/>
                    <a:gd name="T57" fmla="*/ 20 h 164"/>
                    <a:gd name="T58" fmla="*/ 191 w 206"/>
                    <a:gd name="T59" fmla="*/ 28 h 164"/>
                    <a:gd name="T60" fmla="*/ 191 w 206"/>
                    <a:gd name="T61" fmla="*/ 32 h 164"/>
                    <a:gd name="T62" fmla="*/ 197 w 206"/>
                    <a:gd name="T63" fmla="*/ 32 h 164"/>
                    <a:gd name="T64" fmla="*/ 205 w 206"/>
                    <a:gd name="T65" fmla="*/ 36 h 164"/>
                    <a:gd name="T66" fmla="*/ 206 w 206"/>
                    <a:gd name="T67" fmla="*/ 41 h 164"/>
                    <a:gd name="T68" fmla="*/ 204 w 206"/>
                    <a:gd name="T69" fmla="*/ 48 h 164"/>
                    <a:gd name="T70" fmla="*/ 199 w 206"/>
                    <a:gd name="T71" fmla="*/ 54 h 164"/>
                    <a:gd name="T72" fmla="*/ 193 w 206"/>
                    <a:gd name="T73" fmla="*/ 59 h 164"/>
                    <a:gd name="T74" fmla="*/ 188 w 206"/>
                    <a:gd name="T75" fmla="*/ 65 h 164"/>
                    <a:gd name="T76" fmla="*/ 178 w 206"/>
                    <a:gd name="T77" fmla="*/ 78 h 164"/>
                    <a:gd name="T78" fmla="*/ 149 w 206"/>
                    <a:gd name="T79" fmla="*/ 149 h 164"/>
                    <a:gd name="T80" fmla="*/ 117 w 206"/>
                    <a:gd name="T81" fmla="*/ 164 h 164"/>
                    <a:gd name="T82" fmla="*/ 59 w 206"/>
                    <a:gd name="T83" fmla="*/ 145 h 164"/>
                    <a:gd name="T84" fmla="*/ 0 w 206"/>
                    <a:gd name="T85" fmla="*/ 101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206" h="164">
                      <a:moveTo>
                        <a:pt x="0" y="85"/>
                      </a:moveTo>
                      <a:lnTo>
                        <a:pt x="8" y="79"/>
                      </a:lnTo>
                      <a:lnTo>
                        <a:pt x="20" y="79"/>
                      </a:lnTo>
                      <a:lnTo>
                        <a:pt x="31" y="85"/>
                      </a:lnTo>
                      <a:lnTo>
                        <a:pt x="41" y="96"/>
                      </a:lnTo>
                      <a:lnTo>
                        <a:pt x="51" y="109"/>
                      </a:lnTo>
                      <a:lnTo>
                        <a:pt x="63" y="121"/>
                      </a:lnTo>
                      <a:lnTo>
                        <a:pt x="75" y="131"/>
                      </a:lnTo>
                      <a:lnTo>
                        <a:pt x="87" y="138"/>
                      </a:lnTo>
                      <a:lnTo>
                        <a:pt x="102" y="142"/>
                      </a:lnTo>
                      <a:lnTo>
                        <a:pt x="119" y="143"/>
                      </a:lnTo>
                      <a:lnTo>
                        <a:pt x="132" y="141"/>
                      </a:lnTo>
                      <a:lnTo>
                        <a:pt x="145" y="127"/>
                      </a:lnTo>
                      <a:lnTo>
                        <a:pt x="153" y="109"/>
                      </a:lnTo>
                      <a:lnTo>
                        <a:pt x="161" y="86"/>
                      </a:lnTo>
                      <a:lnTo>
                        <a:pt x="165" y="68"/>
                      </a:lnTo>
                      <a:lnTo>
                        <a:pt x="164" y="66"/>
                      </a:lnTo>
                      <a:lnTo>
                        <a:pt x="163" y="64"/>
                      </a:lnTo>
                      <a:lnTo>
                        <a:pt x="163" y="62"/>
                      </a:lnTo>
                      <a:lnTo>
                        <a:pt x="162" y="60"/>
                      </a:lnTo>
                      <a:lnTo>
                        <a:pt x="160" y="58"/>
                      </a:lnTo>
                      <a:lnTo>
                        <a:pt x="158" y="57"/>
                      </a:lnTo>
                      <a:lnTo>
                        <a:pt x="156" y="56"/>
                      </a:lnTo>
                      <a:lnTo>
                        <a:pt x="154" y="56"/>
                      </a:lnTo>
                      <a:lnTo>
                        <a:pt x="151" y="56"/>
                      </a:lnTo>
                      <a:lnTo>
                        <a:pt x="149" y="56"/>
                      </a:lnTo>
                      <a:lnTo>
                        <a:pt x="147" y="54"/>
                      </a:lnTo>
                      <a:lnTo>
                        <a:pt x="145" y="54"/>
                      </a:lnTo>
                      <a:lnTo>
                        <a:pt x="142" y="53"/>
                      </a:lnTo>
                      <a:lnTo>
                        <a:pt x="140" y="52"/>
                      </a:lnTo>
                      <a:lnTo>
                        <a:pt x="138" y="49"/>
                      </a:lnTo>
                      <a:lnTo>
                        <a:pt x="136" y="47"/>
                      </a:lnTo>
                      <a:lnTo>
                        <a:pt x="135" y="45"/>
                      </a:lnTo>
                      <a:lnTo>
                        <a:pt x="133" y="41"/>
                      </a:lnTo>
                      <a:lnTo>
                        <a:pt x="133" y="40"/>
                      </a:lnTo>
                      <a:lnTo>
                        <a:pt x="133" y="37"/>
                      </a:lnTo>
                      <a:lnTo>
                        <a:pt x="135" y="34"/>
                      </a:lnTo>
                      <a:lnTo>
                        <a:pt x="138" y="32"/>
                      </a:lnTo>
                      <a:lnTo>
                        <a:pt x="140" y="32"/>
                      </a:lnTo>
                      <a:lnTo>
                        <a:pt x="142" y="31"/>
                      </a:lnTo>
                      <a:lnTo>
                        <a:pt x="145" y="31"/>
                      </a:lnTo>
                      <a:lnTo>
                        <a:pt x="147" y="31"/>
                      </a:lnTo>
                      <a:lnTo>
                        <a:pt x="150" y="31"/>
                      </a:lnTo>
                      <a:lnTo>
                        <a:pt x="152" y="31"/>
                      </a:lnTo>
                      <a:lnTo>
                        <a:pt x="154" y="32"/>
                      </a:lnTo>
                      <a:lnTo>
                        <a:pt x="156" y="34"/>
                      </a:lnTo>
                      <a:lnTo>
                        <a:pt x="158" y="36"/>
                      </a:lnTo>
                      <a:lnTo>
                        <a:pt x="159" y="37"/>
                      </a:lnTo>
                      <a:lnTo>
                        <a:pt x="161" y="40"/>
                      </a:lnTo>
                      <a:lnTo>
                        <a:pt x="162" y="41"/>
                      </a:lnTo>
                      <a:lnTo>
                        <a:pt x="165" y="42"/>
                      </a:lnTo>
                      <a:lnTo>
                        <a:pt x="166" y="44"/>
                      </a:lnTo>
                      <a:lnTo>
                        <a:pt x="169" y="44"/>
                      </a:lnTo>
                      <a:lnTo>
                        <a:pt x="170" y="42"/>
                      </a:lnTo>
                      <a:lnTo>
                        <a:pt x="173" y="41"/>
                      </a:lnTo>
                      <a:lnTo>
                        <a:pt x="173" y="38"/>
                      </a:lnTo>
                      <a:lnTo>
                        <a:pt x="173" y="36"/>
                      </a:lnTo>
                      <a:lnTo>
                        <a:pt x="173" y="34"/>
                      </a:lnTo>
                      <a:lnTo>
                        <a:pt x="174" y="32"/>
                      </a:lnTo>
                      <a:lnTo>
                        <a:pt x="174" y="30"/>
                      </a:lnTo>
                      <a:lnTo>
                        <a:pt x="174" y="28"/>
                      </a:lnTo>
                      <a:lnTo>
                        <a:pt x="174" y="26"/>
                      </a:lnTo>
                      <a:lnTo>
                        <a:pt x="174" y="24"/>
                      </a:lnTo>
                      <a:lnTo>
                        <a:pt x="175" y="21"/>
                      </a:lnTo>
                      <a:lnTo>
                        <a:pt x="175" y="19"/>
                      </a:lnTo>
                      <a:lnTo>
                        <a:pt x="175" y="17"/>
                      </a:lnTo>
                      <a:lnTo>
                        <a:pt x="176" y="15"/>
                      </a:lnTo>
                      <a:lnTo>
                        <a:pt x="176" y="12"/>
                      </a:lnTo>
                      <a:lnTo>
                        <a:pt x="176" y="10"/>
                      </a:lnTo>
                      <a:lnTo>
                        <a:pt x="177" y="8"/>
                      </a:lnTo>
                      <a:lnTo>
                        <a:pt x="177" y="4"/>
                      </a:lnTo>
                      <a:lnTo>
                        <a:pt x="178" y="3"/>
                      </a:lnTo>
                      <a:lnTo>
                        <a:pt x="180" y="1"/>
                      </a:lnTo>
                      <a:lnTo>
                        <a:pt x="182" y="0"/>
                      </a:lnTo>
                      <a:lnTo>
                        <a:pt x="185" y="0"/>
                      </a:lnTo>
                      <a:lnTo>
                        <a:pt x="187" y="0"/>
                      </a:lnTo>
                      <a:lnTo>
                        <a:pt x="189" y="0"/>
                      </a:lnTo>
                      <a:lnTo>
                        <a:pt x="191" y="2"/>
                      </a:lnTo>
                      <a:lnTo>
                        <a:pt x="193" y="4"/>
                      </a:lnTo>
                      <a:lnTo>
                        <a:pt x="195" y="7"/>
                      </a:lnTo>
                      <a:lnTo>
                        <a:pt x="196" y="8"/>
                      </a:lnTo>
                      <a:lnTo>
                        <a:pt x="196" y="11"/>
                      </a:lnTo>
                      <a:lnTo>
                        <a:pt x="196" y="12"/>
                      </a:lnTo>
                      <a:lnTo>
                        <a:pt x="196" y="15"/>
                      </a:lnTo>
                      <a:lnTo>
                        <a:pt x="195" y="16"/>
                      </a:lnTo>
                      <a:lnTo>
                        <a:pt x="194" y="19"/>
                      </a:lnTo>
                      <a:lnTo>
                        <a:pt x="194" y="20"/>
                      </a:lnTo>
                      <a:lnTo>
                        <a:pt x="193" y="23"/>
                      </a:lnTo>
                      <a:lnTo>
                        <a:pt x="193" y="26"/>
                      </a:lnTo>
                      <a:lnTo>
                        <a:pt x="191" y="28"/>
                      </a:lnTo>
                      <a:lnTo>
                        <a:pt x="190" y="30"/>
                      </a:lnTo>
                      <a:lnTo>
                        <a:pt x="189" y="32"/>
                      </a:lnTo>
                      <a:lnTo>
                        <a:pt x="191" y="32"/>
                      </a:lnTo>
                      <a:lnTo>
                        <a:pt x="193" y="32"/>
                      </a:lnTo>
                      <a:lnTo>
                        <a:pt x="195" y="32"/>
                      </a:lnTo>
                      <a:lnTo>
                        <a:pt x="197" y="32"/>
                      </a:lnTo>
                      <a:lnTo>
                        <a:pt x="200" y="33"/>
                      </a:lnTo>
                      <a:lnTo>
                        <a:pt x="202" y="35"/>
                      </a:lnTo>
                      <a:lnTo>
                        <a:pt x="205" y="36"/>
                      </a:lnTo>
                      <a:lnTo>
                        <a:pt x="205" y="37"/>
                      </a:lnTo>
                      <a:lnTo>
                        <a:pt x="205" y="40"/>
                      </a:lnTo>
                      <a:lnTo>
                        <a:pt x="206" y="41"/>
                      </a:lnTo>
                      <a:lnTo>
                        <a:pt x="205" y="44"/>
                      </a:lnTo>
                      <a:lnTo>
                        <a:pt x="205" y="45"/>
                      </a:lnTo>
                      <a:lnTo>
                        <a:pt x="204" y="48"/>
                      </a:lnTo>
                      <a:lnTo>
                        <a:pt x="203" y="49"/>
                      </a:lnTo>
                      <a:lnTo>
                        <a:pt x="201" y="52"/>
                      </a:lnTo>
                      <a:lnTo>
                        <a:pt x="199" y="54"/>
                      </a:lnTo>
                      <a:lnTo>
                        <a:pt x="197" y="56"/>
                      </a:lnTo>
                      <a:lnTo>
                        <a:pt x="194" y="58"/>
                      </a:lnTo>
                      <a:lnTo>
                        <a:pt x="193" y="59"/>
                      </a:lnTo>
                      <a:lnTo>
                        <a:pt x="191" y="61"/>
                      </a:lnTo>
                      <a:lnTo>
                        <a:pt x="189" y="62"/>
                      </a:lnTo>
                      <a:lnTo>
                        <a:pt x="188" y="65"/>
                      </a:lnTo>
                      <a:lnTo>
                        <a:pt x="187" y="67"/>
                      </a:lnTo>
                      <a:lnTo>
                        <a:pt x="186" y="69"/>
                      </a:lnTo>
                      <a:lnTo>
                        <a:pt x="178" y="78"/>
                      </a:lnTo>
                      <a:lnTo>
                        <a:pt x="171" y="101"/>
                      </a:lnTo>
                      <a:lnTo>
                        <a:pt x="160" y="130"/>
                      </a:lnTo>
                      <a:lnTo>
                        <a:pt x="149" y="149"/>
                      </a:lnTo>
                      <a:lnTo>
                        <a:pt x="139" y="160"/>
                      </a:lnTo>
                      <a:lnTo>
                        <a:pt x="129" y="164"/>
                      </a:lnTo>
                      <a:lnTo>
                        <a:pt x="117" y="164"/>
                      </a:lnTo>
                      <a:lnTo>
                        <a:pt x="100" y="161"/>
                      </a:lnTo>
                      <a:lnTo>
                        <a:pt x="81" y="156"/>
                      </a:lnTo>
                      <a:lnTo>
                        <a:pt x="59" y="145"/>
                      </a:lnTo>
                      <a:lnTo>
                        <a:pt x="37" y="131"/>
                      </a:lnTo>
                      <a:lnTo>
                        <a:pt x="15" y="116"/>
                      </a:lnTo>
                      <a:lnTo>
                        <a:pt x="0" y="101"/>
                      </a:lnTo>
                      <a:lnTo>
                        <a:pt x="0" y="90"/>
                      </a:lnTo>
                      <a:lnTo>
                        <a:pt x="0" y="8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02" name="Freeform 50"/>
                <p:cNvSpPr>
                  <a:spLocks/>
                </p:cNvSpPr>
                <p:nvPr/>
              </p:nvSpPr>
              <p:spPr bwMode="auto">
                <a:xfrm>
                  <a:off x="4883" y="2155"/>
                  <a:ext cx="156" cy="119"/>
                </a:xfrm>
                <a:custGeom>
                  <a:avLst/>
                  <a:gdLst>
                    <a:gd name="T0" fmla="*/ 5 w 156"/>
                    <a:gd name="T1" fmla="*/ 95 h 119"/>
                    <a:gd name="T2" fmla="*/ 25 w 156"/>
                    <a:gd name="T3" fmla="*/ 73 h 119"/>
                    <a:gd name="T4" fmla="*/ 50 w 156"/>
                    <a:gd name="T5" fmla="*/ 49 h 119"/>
                    <a:gd name="T6" fmla="*/ 70 w 156"/>
                    <a:gd name="T7" fmla="*/ 42 h 119"/>
                    <a:gd name="T8" fmla="*/ 96 w 156"/>
                    <a:gd name="T9" fmla="*/ 43 h 119"/>
                    <a:gd name="T10" fmla="*/ 105 w 156"/>
                    <a:gd name="T11" fmla="*/ 43 h 119"/>
                    <a:gd name="T12" fmla="*/ 107 w 156"/>
                    <a:gd name="T13" fmla="*/ 39 h 119"/>
                    <a:gd name="T14" fmla="*/ 107 w 156"/>
                    <a:gd name="T15" fmla="*/ 35 h 119"/>
                    <a:gd name="T16" fmla="*/ 105 w 156"/>
                    <a:gd name="T17" fmla="*/ 31 h 119"/>
                    <a:gd name="T18" fmla="*/ 103 w 156"/>
                    <a:gd name="T19" fmla="*/ 27 h 119"/>
                    <a:gd name="T20" fmla="*/ 101 w 156"/>
                    <a:gd name="T21" fmla="*/ 23 h 119"/>
                    <a:gd name="T22" fmla="*/ 101 w 156"/>
                    <a:gd name="T23" fmla="*/ 19 h 119"/>
                    <a:gd name="T24" fmla="*/ 100 w 156"/>
                    <a:gd name="T25" fmla="*/ 15 h 119"/>
                    <a:gd name="T26" fmla="*/ 99 w 156"/>
                    <a:gd name="T27" fmla="*/ 11 h 119"/>
                    <a:gd name="T28" fmla="*/ 99 w 156"/>
                    <a:gd name="T29" fmla="*/ 6 h 119"/>
                    <a:gd name="T30" fmla="*/ 101 w 156"/>
                    <a:gd name="T31" fmla="*/ 2 h 119"/>
                    <a:gd name="T32" fmla="*/ 105 w 156"/>
                    <a:gd name="T33" fmla="*/ 0 h 119"/>
                    <a:gd name="T34" fmla="*/ 111 w 156"/>
                    <a:gd name="T35" fmla="*/ 0 h 119"/>
                    <a:gd name="T36" fmla="*/ 115 w 156"/>
                    <a:gd name="T37" fmla="*/ 2 h 119"/>
                    <a:gd name="T38" fmla="*/ 117 w 156"/>
                    <a:gd name="T39" fmla="*/ 6 h 119"/>
                    <a:gd name="T40" fmla="*/ 117 w 156"/>
                    <a:gd name="T41" fmla="*/ 11 h 119"/>
                    <a:gd name="T42" fmla="*/ 117 w 156"/>
                    <a:gd name="T43" fmla="*/ 15 h 119"/>
                    <a:gd name="T44" fmla="*/ 117 w 156"/>
                    <a:gd name="T45" fmla="*/ 19 h 119"/>
                    <a:gd name="T46" fmla="*/ 118 w 156"/>
                    <a:gd name="T47" fmla="*/ 23 h 119"/>
                    <a:gd name="T48" fmla="*/ 120 w 156"/>
                    <a:gd name="T49" fmla="*/ 27 h 119"/>
                    <a:gd name="T50" fmla="*/ 124 w 156"/>
                    <a:gd name="T51" fmla="*/ 29 h 119"/>
                    <a:gd name="T52" fmla="*/ 128 w 156"/>
                    <a:gd name="T53" fmla="*/ 31 h 119"/>
                    <a:gd name="T54" fmla="*/ 132 w 156"/>
                    <a:gd name="T55" fmla="*/ 29 h 119"/>
                    <a:gd name="T56" fmla="*/ 136 w 156"/>
                    <a:gd name="T57" fmla="*/ 26 h 119"/>
                    <a:gd name="T58" fmla="*/ 141 w 156"/>
                    <a:gd name="T59" fmla="*/ 26 h 119"/>
                    <a:gd name="T60" fmla="*/ 145 w 156"/>
                    <a:gd name="T61" fmla="*/ 28 h 119"/>
                    <a:gd name="T62" fmla="*/ 149 w 156"/>
                    <a:gd name="T63" fmla="*/ 29 h 119"/>
                    <a:gd name="T64" fmla="*/ 153 w 156"/>
                    <a:gd name="T65" fmla="*/ 33 h 119"/>
                    <a:gd name="T66" fmla="*/ 156 w 156"/>
                    <a:gd name="T67" fmla="*/ 37 h 119"/>
                    <a:gd name="T68" fmla="*/ 156 w 156"/>
                    <a:gd name="T69" fmla="*/ 41 h 119"/>
                    <a:gd name="T70" fmla="*/ 152 w 156"/>
                    <a:gd name="T71" fmla="*/ 43 h 119"/>
                    <a:gd name="T72" fmla="*/ 148 w 156"/>
                    <a:gd name="T73" fmla="*/ 45 h 119"/>
                    <a:gd name="T74" fmla="*/ 144 w 156"/>
                    <a:gd name="T75" fmla="*/ 46 h 119"/>
                    <a:gd name="T76" fmla="*/ 139 w 156"/>
                    <a:gd name="T77" fmla="*/ 48 h 119"/>
                    <a:gd name="T78" fmla="*/ 135 w 156"/>
                    <a:gd name="T79" fmla="*/ 48 h 119"/>
                    <a:gd name="T80" fmla="*/ 130 w 156"/>
                    <a:gd name="T81" fmla="*/ 48 h 119"/>
                    <a:gd name="T82" fmla="*/ 126 w 156"/>
                    <a:gd name="T83" fmla="*/ 50 h 119"/>
                    <a:gd name="T84" fmla="*/ 128 w 156"/>
                    <a:gd name="T85" fmla="*/ 54 h 119"/>
                    <a:gd name="T86" fmla="*/ 132 w 156"/>
                    <a:gd name="T87" fmla="*/ 55 h 119"/>
                    <a:gd name="T88" fmla="*/ 135 w 156"/>
                    <a:gd name="T89" fmla="*/ 59 h 119"/>
                    <a:gd name="T90" fmla="*/ 138 w 156"/>
                    <a:gd name="T91" fmla="*/ 63 h 119"/>
                    <a:gd name="T92" fmla="*/ 137 w 156"/>
                    <a:gd name="T93" fmla="*/ 68 h 119"/>
                    <a:gd name="T94" fmla="*/ 135 w 156"/>
                    <a:gd name="T95" fmla="*/ 73 h 119"/>
                    <a:gd name="T96" fmla="*/ 131 w 156"/>
                    <a:gd name="T97" fmla="*/ 75 h 119"/>
                    <a:gd name="T98" fmla="*/ 127 w 156"/>
                    <a:gd name="T99" fmla="*/ 76 h 119"/>
                    <a:gd name="T100" fmla="*/ 121 w 156"/>
                    <a:gd name="T101" fmla="*/ 75 h 119"/>
                    <a:gd name="T102" fmla="*/ 118 w 156"/>
                    <a:gd name="T103" fmla="*/ 71 h 119"/>
                    <a:gd name="T104" fmla="*/ 117 w 156"/>
                    <a:gd name="T105" fmla="*/ 67 h 119"/>
                    <a:gd name="T106" fmla="*/ 116 w 156"/>
                    <a:gd name="T107" fmla="*/ 63 h 119"/>
                    <a:gd name="T108" fmla="*/ 115 w 156"/>
                    <a:gd name="T109" fmla="*/ 59 h 119"/>
                    <a:gd name="T110" fmla="*/ 104 w 156"/>
                    <a:gd name="T111" fmla="*/ 57 h 119"/>
                    <a:gd name="T112" fmla="*/ 70 w 156"/>
                    <a:gd name="T113" fmla="*/ 63 h 119"/>
                    <a:gd name="T114" fmla="*/ 52 w 156"/>
                    <a:gd name="T115" fmla="*/ 85 h 119"/>
                    <a:gd name="T116" fmla="*/ 39 w 156"/>
                    <a:gd name="T117" fmla="*/ 111 h 119"/>
                    <a:gd name="T118" fmla="*/ 16 w 156"/>
                    <a:gd name="T119" fmla="*/ 119 h 119"/>
                    <a:gd name="T120" fmla="*/ 0 w 156"/>
                    <a:gd name="T121" fmla="*/ 106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56" h="119">
                      <a:moveTo>
                        <a:pt x="0" y="106"/>
                      </a:moveTo>
                      <a:lnTo>
                        <a:pt x="5" y="95"/>
                      </a:lnTo>
                      <a:lnTo>
                        <a:pt x="13" y="85"/>
                      </a:lnTo>
                      <a:lnTo>
                        <a:pt x="25" y="73"/>
                      </a:lnTo>
                      <a:lnTo>
                        <a:pt x="35" y="63"/>
                      </a:lnTo>
                      <a:lnTo>
                        <a:pt x="50" y="49"/>
                      </a:lnTo>
                      <a:lnTo>
                        <a:pt x="58" y="44"/>
                      </a:lnTo>
                      <a:lnTo>
                        <a:pt x="70" y="42"/>
                      </a:lnTo>
                      <a:lnTo>
                        <a:pt x="83" y="43"/>
                      </a:lnTo>
                      <a:lnTo>
                        <a:pt x="96" y="43"/>
                      </a:lnTo>
                      <a:lnTo>
                        <a:pt x="103" y="43"/>
                      </a:lnTo>
                      <a:lnTo>
                        <a:pt x="105" y="43"/>
                      </a:lnTo>
                      <a:lnTo>
                        <a:pt x="106" y="41"/>
                      </a:lnTo>
                      <a:lnTo>
                        <a:pt x="107" y="39"/>
                      </a:lnTo>
                      <a:lnTo>
                        <a:pt x="107" y="37"/>
                      </a:lnTo>
                      <a:lnTo>
                        <a:pt x="107" y="35"/>
                      </a:lnTo>
                      <a:lnTo>
                        <a:pt x="106" y="33"/>
                      </a:lnTo>
                      <a:lnTo>
                        <a:pt x="105" y="31"/>
                      </a:lnTo>
                      <a:lnTo>
                        <a:pt x="104" y="29"/>
                      </a:lnTo>
                      <a:lnTo>
                        <a:pt x="103" y="27"/>
                      </a:lnTo>
                      <a:lnTo>
                        <a:pt x="103" y="25"/>
                      </a:lnTo>
                      <a:lnTo>
                        <a:pt x="101" y="23"/>
                      </a:lnTo>
                      <a:lnTo>
                        <a:pt x="101" y="21"/>
                      </a:lnTo>
                      <a:lnTo>
                        <a:pt x="101" y="19"/>
                      </a:lnTo>
                      <a:lnTo>
                        <a:pt x="100" y="17"/>
                      </a:lnTo>
                      <a:lnTo>
                        <a:pt x="100" y="15"/>
                      </a:lnTo>
                      <a:lnTo>
                        <a:pt x="99" y="13"/>
                      </a:lnTo>
                      <a:lnTo>
                        <a:pt x="99" y="11"/>
                      </a:lnTo>
                      <a:lnTo>
                        <a:pt x="99" y="8"/>
                      </a:lnTo>
                      <a:lnTo>
                        <a:pt x="99" y="6"/>
                      </a:lnTo>
                      <a:lnTo>
                        <a:pt x="100" y="4"/>
                      </a:lnTo>
                      <a:lnTo>
                        <a:pt x="101" y="2"/>
                      </a:lnTo>
                      <a:lnTo>
                        <a:pt x="103" y="1"/>
                      </a:lnTo>
                      <a:lnTo>
                        <a:pt x="105" y="0"/>
                      </a:lnTo>
                      <a:lnTo>
                        <a:pt x="107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5" y="2"/>
                      </a:lnTo>
                      <a:lnTo>
                        <a:pt x="115" y="4"/>
                      </a:lnTo>
                      <a:lnTo>
                        <a:pt x="117" y="6"/>
                      </a:lnTo>
                      <a:lnTo>
                        <a:pt x="117" y="8"/>
                      </a:lnTo>
                      <a:lnTo>
                        <a:pt x="117" y="11"/>
                      </a:lnTo>
                      <a:lnTo>
                        <a:pt x="117" y="13"/>
                      </a:lnTo>
                      <a:lnTo>
                        <a:pt x="117" y="15"/>
                      </a:lnTo>
                      <a:lnTo>
                        <a:pt x="117" y="17"/>
                      </a:lnTo>
                      <a:lnTo>
                        <a:pt x="117" y="19"/>
                      </a:lnTo>
                      <a:lnTo>
                        <a:pt x="118" y="21"/>
                      </a:lnTo>
                      <a:lnTo>
                        <a:pt x="118" y="23"/>
                      </a:lnTo>
                      <a:lnTo>
                        <a:pt x="119" y="25"/>
                      </a:lnTo>
                      <a:lnTo>
                        <a:pt x="120" y="27"/>
                      </a:lnTo>
                      <a:lnTo>
                        <a:pt x="122" y="29"/>
                      </a:lnTo>
                      <a:lnTo>
                        <a:pt x="124" y="29"/>
                      </a:lnTo>
                      <a:lnTo>
                        <a:pt x="126" y="30"/>
                      </a:lnTo>
                      <a:lnTo>
                        <a:pt x="128" y="31"/>
                      </a:lnTo>
                      <a:lnTo>
                        <a:pt x="130" y="31"/>
                      </a:lnTo>
                      <a:lnTo>
                        <a:pt x="132" y="29"/>
                      </a:lnTo>
                      <a:lnTo>
                        <a:pt x="134" y="27"/>
                      </a:lnTo>
                      <a:lnTo>
                        <a:pt x="136" y="26"/>
                      </a:lnTo>
                      <a:lnTo>
                        <a:pt x="139" y="26"/>
                      </a:lnTo>
                      <a:lnTo>
                        <a:pt x="141" y="26"/>
                      </a:lnTo>
                      <a:lnTo>
                        <a:pt x="143" y="27"/>
                      </a:lnTo>
                      <a:lnTo>
                        <a:pt x="145" y="28"/>
                      </a:lnTo>
                      <a:lnTo>
                        <a:pt x="147" y="29"/>
                      </a:lnTo>
                      <a:lnTo>
                        <a:pt x="149" y="29"/>
                      </a:lnTo>
                      <a:lnTo>
                        <a:pt x="151" y="31"/>
                      </a:lnTo>
                      <a:lnTo>
                        <a:pt x="153" y="33"/>
                      </a:lnTo>
                      <a:lnTo>
                        <a:pt x="155" y="35"/>
                      </a:lnTo>
                      <a:lnTo>
                        <a:pt x="156" y="37"/>
                      </a:lnTo>
                      <a:lnTo>
                        <a:pt x="156" y="39"/>
                      </a:lnTo>
                      <a:lnTo>
                        <a:pt x="156" y="41"/>
                      </a:lnTo>
                      <a:lnTo>
                        <a:pt x="154" y="43"/>
                      </a:lnTo>
                      <a:lnTo>
                        <a:pt x="152" y="43"/>
                      </a:lnTo>
                      <a:lnTo>
                        <a:pt x="150" y="44"/>
                      </a:lnTo>
                      <a:lnTo>
                        <a:pt x="148" y="45"/>
                      </a:lnTo>
                      <a:lnTo>
                        <a:pt x="146" y="46"/>
                      </a:lnTo>
                      <a:lnTo>
                        <a:pt x="144" y="46"/>
                      </a:lnTo>
                      <a:lnTo>
                        <a:pt x="141" y="47"/>
                      </a:lnTo>
                      <a:lnTo>
                        <a:pt x="139" y="48"/>
                      </a:lnTo>
                      <a:lnTo>
                        <a:pt x="137" y="48"/>
                      </a:lnTo>
                      <a:lnTo>
                        <a:pt x="135" y="48"/>
                      </a:lnTo>
                      <a:lnTo>
                        <a:pt x="132" y="48"/>
                      </a:lnTo>
                      <a:lnTo>
                        <a:pt x="130" y="48"/>
                      </a:lnTo>
                      <a:lnTo>
                        <a:pt x="128" y="49"/>
                      </a:lnTo>
                      <a:lnTo>
                        <a:pt x="126" y="50"/>
                      </a:lnTo>
                      <a:lnTo>
                        <a:pt x="126" y="52"/>
                      </a:lnTo>
                      <a:lnTo>
                        <a:pt x="128" y="54"/>
                      </a:lnTo>
                      <a:lnTo>
                        <a:pt x="130" y="55"/>
                      </a:lnTo>
                      <a:lnTo>
                        <a:pt x="132" y="55"/>
                      </a:lnTo>
                      <a:lnTo>
                        <a:pt x="134" y="57"/>
                      </a:lnTo>
                      <a:lnTo>
                        <a:pt x="135" y="59"/>
                      </a:lnTo>
                      <a:lnTo>
                        <a:pt x="136" y="61"/>
                      </a:lnTo>
                      <a:lnTo>
                        <a:pt x="138" y="63"/>
                      </a:lnTo>
                      <a:lnTo>
                        <a:pt x="138" y="66"/>
                      </a:lnTo>
                      <a:lnTo>
                        <a:pt x="137" y="68"/>
                      </a:lnTo>
                      <a:lnTo>
                        <a:pt x="136" y="70"/>
                      </a:lnTo>
                      <a:lnTo>
                        <a:pt x="135" y="73"/>
                      </a:lnTo>
                      <a:lnTo>
                        <a:pt x="133" y="74"/>
                      </a:lnTo>
                      <a:lnTo>
                        <a:pt x="131" y="75"/>
                      </a:lnTo>
                      <a:lnTo>
                        <a:pt x="129" y="76"/>
                      </a:lnTo>
                      <a:lnTo>
                        <a:pt x="127" y="76"/>
                      </a:lnTo>
                      <a:lnTo>
                        <a:pt x="124" y="76"/>
                      </a:lnTo>
                      <a:lnTo>
                        <a:pt x="121" y="75"/>
                      </a:lnTo>
                      <a:lnTo>
                        <a:pt x="119" y="73"/>
                      </a:lnTo>
                      <a:lnTo>
                        <a:pt x="118" y="71"/>
                      </a:lnTo>
                      <a:lnTo>
                        <a:pt x="117" y="69"/>
                      </a:lnTo>
                      <a:lnTo>
                        <a:pt x="117" y="67"/>
                      </a:lnTo>
                      <a:lnTo>
                        <a:pt x="117" y="65"/>
                      </a:lnTo>
                      <a:lnTo>
                        <a:pt x="116" y="63"/>
                      </a:lnTo>
                      <a:lnTo>
                        <a:pt x="116" y="61"/>
                      </a:lnTo>
                      <a:lnTo>
                        <a:pt x="115" y="59"/>
                      </a:lnTo>
                      <a:lnTo>
                        <a:pt x="113" y="57"/>
                      </a:lnTo>
                      <a:lnTo>
                        <a:pt x="104" y="57"/>
                      </a:lnTo>
                      <a:lnTo>
                        <a:pt x="86" y="57"/>
                      </a:lnTo>
                      <a:lnTo>
                        <a:pt x="70" y="63"/>
                      </a:lnTo>
                      <a:lnTo>
                        <a:pt x="61" y="71"/>
                      </a:lnTo>
                      <a:lnTo>
                        <a:pt x="52" y="85"/>
                      </a:lnTo>
                      <a:lnTo>
                        <a:pt x="44" y="98"/>
                      </a:lnTo>
                      <a:lnTo>
                        <a:pt x="39" y="111"/>
                      </a:lnTo>
                      <a:lnTo>
                        <a:pt x="28" y="118"/>
                      </a:lnTo>
                      <a:lnTo>
                        <a:pt x="16" y="119"/>
                      </a:lnTo>
                      <a:lnTo>
                        <a:pt x="4" y="115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03" name="Freeform 51"/>
                <p:cNvSpPr>
                  <a:spLocks/>
                </p:cNvSpPr>
                <p:nvPr/>
              </p:nvSpPr>
              <p:spPr bwMode="auto">
                <a:xfrm>
                  <a:off x="4922" y="2388"/>
                  <a:ext cx="164" cy="217"/>
                </a:xfrm>
                <a:custGeom>
                  <a:avLst/>
                  <a:gdLst>
                    <a:gd name="T0" fmla="*/ 25 w 164"/>
                    <a:gd name="T1" fmla="*/ 1 h 217"/>
                    <a:gd name="T2" fmla="*/ 54 w 164"/>
                    <a:gd name="T3" fmla="*/ 18 h 217"/>
                    <a:gd name="T4" fmla="*/ 74 w 164"/>
                    <a:gd name="T5" fmla="*/ 34 h 217"/>
                    <a:gd name="T6" fmla="*/ 90 w 164"/>
                    <a:gd name="T7" fmla="*/ 54 h 217"/>
                    <a:gd name="T8" fmla="*/ 99 w 164"/>
                    <a:gd name="T9" fmla="*/ 75 h 217"/>
                    <a:gd name="T10" fmla="*/ 100 w 164"/>
                    <a:gd name="T11" fmla="*/ 91 h 217"/>
                    <a:gd name="T12" fmla="*/ 97 w 164"/>
                    <a:gd name="T13" fmla="*/ 108 h 217"/>
                    <a:gd name="T14" fmla="*/ 88 w 164"/>
                    <a:gd name="T15" fmla="*/ 127 h 217"/>
                    <a:gd name="T16" fmla="*/ 76 w 164"/>
                    <a:gd name="T17" fmla="*/ 153 h 217"/>
                    <a:gd name="T18" fmla="*/ 68 w 164"/>
                    <a:gd name="T19" fmla="*/ 175 h 217"/>
                    <a:gd name="T20" fmla="*/ 67 w 164"/>
                    <a:gd name="T21" fmla="*/ 186 h 217"/>
                    <a:gd name="T22" fmla="*/ 71 w 164"/>
                    <a:gd name="T23" fmla="*/ 195 h 217"/>
                    <a:gd name="T24" fmla="*/ 80 w 164"/>
                    <a:gd name="T25" fmla="*/ 193 h 217"/>
                    <a:gd name="T26" fmla="*/ 99 w 164"/>
                    <a:gd name="T27" fmla="*/ 187 h 217"/>
                    <a:gd name="T28" fmla="*/ 124 w 164"/>
                    <a:gd name="T29" fmla="*/ 180 h 217"/>
                    <a:gd name="T30" fmla="*/ 145 w 164"/>
                    <a:gd name="T31" fmla="*/ 181 h 217"/>
                    <a:gd name="T32" fmla="*/ 150 w 164"/>
                    <a:gd name="T33" fmla="*/ 184 h 217"/>
                    <a:gd name="T34" fmla="*/ 161 w 164"/>
                    <a:gd name="T35" fmla="*/ 197 h 217"/>
                    <a:gd name="T36" fmla="*/ 164 w 164"/>
                    <a:gd name="T37" fmla="*/ 207 h 217"/>
                    <a:gd name="T38" fmla="*/ 154 w 164"/>
                    <a:gd name="T39" fmla="*/ 212 h 217"/>
                    <a:gd name="T40" fmla="*/ 130 w 164"/>
                    <a:gd name="T41" fmla="*/ 207 h 217"/>
                    <a:gd name="T42" fmla="*/ 128 w 164"/>
                    <a:gd name="T43" fmla="*/ 208 h 217"/>
                    <a:gd name="T44" fmla="*/ 100 w 164"/>
                    <a:gd name="T45" fmla="*/ 211 h 217"/>
                    <a:gd name="T46" fmla="*/ 78 w 164"/>
                    <a:gd name="T47" fmla="*/ 215 h 217"/>
                    <a:gd name="T48" fmla="*/ 60 w 164"/>
                    <a:gd name="T49" fmla="*/ 217 h 217"/>
                    <a:gd name="T50" fmla="*/ 52 w 164"/>
                    <a:gd name="T51" fmla="*/ 211 h 217"/>
                    <a:gd name="T52" fmla="*/ 50 w 164"/>
                    <a:gd name="T53" fmla="*/ 201 h 217"/>
                    <a:gd name="T54" fmla="*/ 49 w 164"/>
                    <a:gd name="T55" fmla="*/ 184 h 217"/>
                    <a:gd name="T56" fmla="*/ 52 w 164"/>
                    <a:gd name="T57" fmla="*/ 163 h 217"/>
                    <a:gd name="T58" fmla="*/ 58 w 164"/>
                    <a:gd name="T59" fmla="*/ 138 h 217"/>
                    <a:gd name="T60" fmla="*/ 67 w 164"/>
                    <a:gd name="T61" fmla="*/ 116 h 217"/>
                    <a:gd name="T62" fmla="*/ 75 w 164"/>
                    <a:gd name="T63" fmla="*/ 97 h 217"/>
                    <a:gd name="T64" fmla="*/ 74 w 164"/>
                    <a:gd name="T65" fmla="*/ 87 h 217"/>
                    <a:gd name="T66" fmla="*/ 69 w 164"/>
                    <a:gd name="T67" fmla="*/ 72 h 217"/>
                    <a:gd name="T68" fmla="*/ 52 w 164"/>
                    <a:gd name="T69" fmla="*/ 56 h 217"/>
                    <a:gd name="T70" fmla="*/ 30 w 164"/>
                    <a:gd name="T71" fmla="*/ 47 h 217"/>
                    <a:gd name="T72" fmla="*/ 12 w 164"/>
                    <a:gd name="T73" fmla="*/ 39 h 217"/>
                    <a:gd name="T74" fmla="*/ 11 w 164"/>
                    <a:gd name="T75" fmla="*/ 39 h 217"/>
                    <a:gd name="T76" fmla="*/ 0 w 164"/>
                    <a:gd name="T77" fmla="*/ 28 h 217"/>
                    <a:gd name="T78" fmla="*/ 0 w 164"/>
                    <a:gd name="T79" fmla="*/ 14 h 217"/>
                    <a:gd name="T80" fmla="*/ 1 w 164"/>
                    <a:gd name="T81" fmla="*/ 13 h 217"/>
                    <a:gd name="T82" fmla="*/ 12 w 164"/>
                    <a:gd name="T83" fmla="*/ 3 h 217"/>
                    <a:gd name="T84" fmla="*/ 20 w 164"/>
                    <a:gd name="T85" fmla="*/ 0 h 217"/>
                    <a:gd name="T86" fmla="*/ 29 w 164"/>
                    <a:gd name="T87" fmla="*/ 1 h 217"/>
                    <a:gd name="T88" fmla="*/ 25 w 164"/>
                    <a:gd name="T89" fmla="*/ 1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64" h="217">
                      <a:moveTo>
                        <a:pt x="25" y="1"/>
                      </a:moveTo>
                      <a:lnTo>
                        <a:pt x="54" y="18"/>
                      </a:lnTo>
                      <a:lnTo>
                        <a:pt x="74" y="34"/>
                      </a:lnTo>
                      <a:lnTo>
                        <a:pt x="90" y="54"/>
                      </a:lnTo>
                      <a:lnTo>
                        <a:pt x="99" y="75"/>
                      </a:lnTo>
                      <a:lnTo>
                        <a:pt x="100" y="91"/>
                      </a:lnTo>
                      <a:lnTo>
                        <a:pt x="97" y="108"/>
                      </a:lnTo>
                      <a:lnTo>
                        <a:pt x="88" y="127"/>
                      </a:lnTo>
                      <a:lnTo>
                        <a:pt x="76" y="153"/>
                      </a:lnTo>
                      <a:lnTo>
                        <a:pt x="68" y="175"/>
                      </a:lnTo>
                      <a:lnTo>
                        <a:pt x="67" y="186"/>
                      </a:lnTo>
                      <a:lnTo>
                        <a:pt x="71" y="195"/>
                      </a:lnTo>
                      <a:lnTo>
                        <a:pt x="80" y="193"/>
                      </a:lnTo>
                      <a:lnTo>
                        <a:pt x="99" y="187"/>
                      </a:lnTo>
                      <a:lnTo>
                        <a:pt x="124" y="180"/>
                      </a:lnTo>
                      <a:lnTo>
                        <a:pt x="145" y="181"/>
                      </a:lnTo>
                      <a:lnTo>
                        <a:pt x="150" y="184"/>
                      </a:lnTo>
                      <a:lnTo>
                        <a:pt x="161" y="197"/>
                      </a:lnTo>
                      <a:lnTo>
                        <a:pt x="164" y="207"/>
                      </a:lnTo>
                      <a:lnTo>
                        <a:pt x="154" y="212"/>
                      </a:lnTo>
                      <a:lnTo>
                        <a:pt x="130" y="207"/>
                      </a:lnTo>
                      <a:lnTo>
                        <a:pt x="128" y="208"/>
                      </a:lnTo>
                      <a:lnTo>
                        <a:pt x="100" y="211"/>
                      </a:lnTo>
                      <a:lnTo>
                        <a:pt x="78" y="215"/>
                      </a:lnTo>
                      <a:lnTo>
                        <a:pt x="60" y="217"/>
                      </a:lnTo>
                      <a:lnTo>
                        <a:pt x="52" y="211"/>
                      </a:lnTo>
                      <a:lnTo>
                        <a:pt x="50" y="201"/>
                      </a:lnTo>
                      <a:lnTo>
                        <a:pt x="49" y="184"/>
                      </a:lnTo>
                      <a:lnTo>
                        <a:pt x="52" y="163"/>
                      </a:lnTo>
                      <a:lnTo>
                        <a:pt x="58" y="138"/>
                      </a:lnTo>
                      <a:lnTo>
                        <a:pt x="67" y="116"/>
                      </a:lnTo>
                      <a:lnTo>
                        <a:pt x="75" y="97"/>
                      </a:lnTo>
                      <a:lnTo>
                        <a:pt x="74" y="87"/>
                      </a:lnTo>
                      <a:lnTo>
                        <a:pt x="69" y="72"/>
                      </a:lnTo>
                      <a:lnTo>
                        <a:pt x="52" y="56"/>
                      </a:lnTo>
                      <a:lnTo>
                        <a:pt x="30" y="47"/>
                      </a:lnTo>
                      <a:lnTo>
                        <a:pt x="12" y="39"/>
                      </a:lnTo>
                      <a:lnTo>
                        <a:pt x="11" y="39"/>
                      </a:lnTo>
                      <a:lnTo>
                        <a:pt x="0" y="28"/>
                      </a:lnTo>
                      <a:lnTo>
                        <a:pt x="0" y="14"/>
                      </a:lnTo>
                      <a:lnTo>
                        <a:pt x="1" y="13"/>
                      </a:lnTo>
                      <a:lnTo>
                        <a:pt x="12" y="3"/>
                      </a:lnTo>
                      <a:lnTo>
                        <a:pt x="20" y="0"/>
                      </a:lnTo>
                      <a:lnTo>
                        <a:pt x="29" y="1"/>
                      </a:lnTo>
                      <a:lnTo>
                        <a:pt x="25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04" name="Freeform 52"/>
                <p:cNvSpPr>
                  <a:spLocks/>
                </p:cNvSpPr>
                <p:nvPr/>
              </p:nvSpPr>
              <p:spPr bwMode="auto">
                <a:xfrm>
                  <a:off x="4898" y="2382"/>
                  <a:ext cx="82" cy="231"/>
                </a:xfrm>
                <a:custGeom>
                  <a:avLst/>
                  <a:gdLst>
                    <a:gd name="T0" fmla="*/ 5 w 82"/>
                    <a:gd name="T1" fmla="*/ 2 h 231"/>
                    <a:gd name="T2" fmla="*/ 0 w 82"/>
                    <a:gd name="T3" fmla="*/ 20 h 231"/>
                    <a:gd name="T4" fmla="*/ 2 w 82"/>
                    <a:gd name="T5" fmla="*/ 41 h 231"/>
                    <a:gd name="T6" fmla="*/ 8 w 82"/>
                    <a:gd name="T7" fmla="*/ 60 h 231"/>
                    <a:gd name="T8" fmla="*/ 18 w 82"/>
                    <a:gd name="T9" fmla="*/ 74 h 231"/>
                    <a:gd name="T10" fmla="*/ 28 w 82"/>
                    <a:gd name="T11" fmla="*/ 90 h 231"/>
                    <a:gd name="T12" fmla="*/ 33 w 82"/>
                    <a:gd name="T13" fmla="*/ 100 h 231"/>
                    <a:gd name="T14" fmla="*/ 32 w 82"/>
                    <a:gd name="T15" fmla="*/ 114 h 231"/>
                    <a:gd name="T16" fmla="*/ 25 w 82"/>
                    <a:gd name="T17" fmla="*/ 128 h 231"/>
                    <a:gd name="T18" fmla="*/ 20 w 82"/>
                    <a:gd name="T19" fmla="*/ 149 h 231"/>
                    <a:gd name="T20" fmla="*/ 16 w 82"/>
                    <a:gd name="T21" fmla="*/ 170 h 231"/>
                    <a:gd name="T22" fmla="*/ 12 w 82"/>
                    <a:gd name="T23" fmla="*/ 194 h 231"/>
                    <a:gd name="T24" fmla="*/ 12 w 82"/>
                    <a:gd name="T25" fmla="*/ 196 h 231"/>
                    <a:gd name="T26" fmla="*/ 11 w 82"/>
                    <a:gd name="T27" fmla="*/ 216 h 231"/>
                    <a:gd name="T28" fmla="*/ 14 w 82"/>
                    <a:gd name="T29" fmla="*/ 227 h 231"/>
                    <a:gd name="T30" fmla="*/ 21 w 82"/>
                    <a:gd name="T31" fmla="*/ 231 h 231"/>
                    <a:gd name="T32" fmla="*/ 32 w 82"/>
                    <a:gd name="T33" fmla="*/ 230 h 231"/>
                    <a:gd name="T34" fmla="*/ 42 w 82"/>
                    <a:gd name="T35" fmla="*/ 224 h 231"/>
                    <a:gd name="T36" fmla="*/ 51 w 82"/>
                    <a:gd name="T37" fmla="*/ 207 h 231"/>
                    <a:gd name="T38" fmla="*/ 60 w 82"/>
                    <a:gd name="T39" fmla="*/ 194 h 231"/>
                    <a:gd name="T40" fmla="*/ 70 w 82"/>
                    <a:gd name="T41" fmla="*/ 183 h 231"/>
                    <a:gd name="T42" fmla="*/ 79 w 82"/>
                    <a:gd name="T43" fmla="*/ 169 h 231"/>
                    <a:gd name="T44" fmla="*/ 82 w 82"/>
                    <a:gd name="T45" fmla="*/ 164 h 231"/>
                    <a:gd name="T46" fmla="*/ 80 w 82"/>
                    <a:gd name="T47" fmla="*/ 158 h 231"/>
                    <a:gd name="T48" fmla="*/ 72 w 82"/>
                    <a:gd name="T49" fmla="*/ 152 h 231"/>
                    <a:gd name="T50" fmla="*/ 63 w 82"/>
                    <a:gd name="T51" fmla="*/ 150 h 231"/>
                    <a:gd name="T52" fmla="*/ 53 w 82"/>
                    <a:gd name="T53" fmla="*/ 155 h 231"/>
                    <a:gd name="T54" fmla="*/ 47 w 82"/>
                    <a:gd name="T55" fmla="*/ 176 h 231"/>
                    <a:gd name="T56" fmla="*/ 41 w 82"/>
                    <a:gd name="T57" fmla="*/ 193 h 231"/>
                    <a:gd name="T58" fmla="*/ 33 w 82"/>
                    <a:gd name="T59" fmla="*/ 199 h 231"/>
                    <a:gd name="T60" fmla="*/ 31 w 82"/>
                    <a:gd name="T61" fmla="*/ 195 h 231"/>
                    <a:gd name="T62" fmla="*/ 33 w 82"/>
                    <a:gd name="T63" fmla="*/ 176 h 231"/>
                    <a:gd name="T64" fmla="*/ 39 w 82"/>
                    <a:gd name="T65" fmla="*/ 151 h 231"/>
                    <a:gd name="T66" fmla="*/ 45 w 82"/>
                    <a:gd name="T67" fmla="*/ 133 h 231"/>
                    <a:gd name="T68" fmla="*/ 52 w 82"/>
                    <a:gd name="T69" fmla="*/ 117 h 231"/>
                    <a:gd name="T70" fmla="*/ 54 w 82"/>
                    <a:gd name="T71" fmla="*/ 108 h 231"/>
                    <a:gd name="T72" fmla="*/ 54 w 82"/>
                    <a:gd name="T73" fmla="*/ 97 h 231"/>
                    <a:gd name="T74" fmla="*/ 51 w 82"/>
                    <a:gd name="T75" fmla="*/ 86 h 231"/>
                    <a:gd name="T76" fmla="*/ 42 w 82"/>
                    <a:gd name="T77" fmla="*/ 67 h 231"/>
                    <a:gd name="T78" fmla="*/ 33 w 82"/>
                    <a:gd name="T79" fmla="*/ 49 h 231"/>
                    <a:gd name="T80" fmla="*/ 29 w 82"/>
                    <a:gd name="T81" fmla="*/ 24 h 231"/>
                    <a:gd name="T82" fmla="*/ 27 w 82"/>
                    <a:gd name="T83" fmla="*/ 9 h 231"/>
                    <a:gd name="T84" fmla="*/ 21 w 82"/>
                    <a:gd name="T85" fmla="*/ 1 h 231"/>
                    <a:gd name="T86" fmla="*/ 12 w 82"/>
                    <a:gd name="T87" fmla="*/ 0 h 231"/>
                    <a:gd name="T88" fmla="*/ 5 w 82"/>
                    <a:gd name="T89" fmla="*/ 2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82" h="231">
                      <a:moveTo>
                        <a:pt x="5" y="2"/>
                      </a:moveTo>
                      <a:lnTo>
                        <a:pt x="0" y="20"/>
                      </a:lnTo>
                      <a:lnTo>
                        <a:pt x="2" y="41"/>
                      </a:lnTo>
                      <a:lnTo>
                        <a:pt x="8" y="60"/>
                      </a:lnTo>
                      <a:lnTo>
                        <a:pt x="18" y="74"/>
                      </a:lnTo>
                      <a:lnTo>
                        <a:pt x="28" y="90"/>
                      </a:lnTo>
                      <a:lnTo>
                        <a:pt x="33" y="100"/>
                      </a:lnTo>
                      <a:lnTo>
                        <a:pt x="32" y="114"/>
                      </a:lnTo>
                      <a:lnTo>
                        <a:pt x="25" y="128"/>
                      </a:lnTo>
                      <a:lnTo>
                        <a:pt x="20" y="149"/>
                      </a:lnTo>
                      <a:lnTo>
                        <a:pt x="16" y="170"/>
                      </a:lnTo>
                      <a:lnTo>
                        <a:pt x="12" y="194"/>
                      </a:lnTo>
                      <a:lnTo>
                        <a:pt x="12" y="196"/>
                      </a:lnTo>
                      <a:lnTo>
                        <a:pt x="11" y="216"/>
                      </a:lnTo>
                      <a:lnTo>
                        <a:pt x="14" y="227"/>
                      </a:lnTo>
                      <a:lnTo>
                        <a:pt x="21" y="231"/>
                      </a:lnTo>
                      <a:lnTo>
                        <a:pt x="32" y="230"/>
                      </a:lnTo>
                      <a:lnTo>
                        <a:pt x="42" y="224"/>
                      </a:lnTo>
                      <a:lnTo>
                        <a:pt x="51" y="207"/>
                      </a:lnTo>
                      <a:lnTo>
                        <a:pt x="60" y="194"/>
                      </a:lnTo>
                      <a:lnTo>
                        <a:pt x="70" y="183"/>
                      </a:lnTo>
                      <a:lnTo>
                        <a:pt x="79" y="169"/>
                      </a:lnTo>
                      <a:lnTo>
                        <a:pt x="82" y="164"/>
                      </a:lnTo>
                      <a:lnTo>
                        <a:pt x="80" y="158"/>
                      </a:lnTo>
                      <a:lnTo>
                        <a:pt x="72" y="152"/>
                      </a:lnTo>
                      <a:lnTo>
                        <a:pt x="63" y="150"/>
                      </a:lnTo>
                      <a:lnTo>
                        <a:pt x="53" y="155"/>
                      </a:lnTo>
                      <a:lnTo>
                        <a:pt x="47" y="176"/>
                      </a:lnTo>
                      <a:lnTo>
                        <a:pt x="41" y="193"/>
                      </a:lnTo>
                      <a:lnTo>
                        <a:pt x="33" y="199"/>
                      </a:lnTo>
                      <a:lnTo>
                        <a:pt x="31" y="195"/>
                      </a:lnTo>
                      <a:lnTo>
                        <a:pt x="33" y="176"/>
                      </a:lnTo>
                      <a:lnTo>
                        <a:pt x="39" y="151"/>
                      </a:lnTo>
                      <a:lnTo>
                        <a:pt x="45" y="133"/>
                      </a:lnTo>
                      <a:lnTo>
                        <a:pt x="52" y="117"/>
                      </a:lnTo>
                      <a:lnTo>
                        <a:pt x="54" y="108"/>
                      </a:lnTo>
                      <a:lnTo>
                        <a:pt x="54" y="97"/>
                      </a:lnTo>
                      <a:lnTo>
                        <a:pt x="51" y="86"/>
                      </a:lnTo>
                      <a:lnTo>
                        <a:pt x="42" y="67"/>
                      </a:lnTo>
                      <a:lnTo>
                        <a:pt x="33" y="49"/>
                      </a:lnTo>
                      <a:lnTo>
                        <a:pt x="29" y="24"/>
                      </a:lnTo>
                      <a:lnTo>
                        <a:pt x="27" y="9"/>
                      </a:lnTo>
                      <a:lnTo>
                        <a:pt x="21" y="1"/>
                      </a:lnTo>
                      <a:lnTo>
                        <a:pt x="12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49205" name="Group 53"/>
              <p:cNvGrpSpPr>
                <a:grpSpLocks/>
              </p:cNvGrpSpPr>
              <p:nvPr/>
            </p:nvGrpSpPr>
            <p:grpSpPr bwMode="auto">
              <a:xfrm flipH="1">
                <a:off x="4150" y="3612"/>
                <a:ext cx="202" cy="330"/>
                <a:chOff x="4785" y="2102"/>
                <a:chExt cx="311" cy="511"/>
              </a:xfrm>
            </p:grpSpPr>
            <p:sp>
              <p:nvSpPr>
                <p:cNvPr id="49206" name="Freeform 54"/>
                <p:cNvSpPr>
                  <a:spLocks/>
                </p:cNvSpPr>
                <p:nvPr/>
              </p:nvSpPr>
              <p:spPr bwMode="auto">
                <a:xfrm>
                  <a:off x="4785" y="2102"/>
                  <a:ext cx="113" cy="139"/>
                </a:xfrm>
                <a:custGeom>
                  <a:avLst/>
                  <a:gdLst>
                    <a:gd name="T0" fmla="*/ 73 w 113"/>
                    <a:gd name="T1" fmla="*/ 32 h 139"/>
                    <a:gd name="T2" fmla="*/ 59 w 113"/>
                    <a:gd name="T3" fmla="*/ 23 h 139"/>
                    <a:gd name="T4" fmla="*/ 47 w 113"/>
                    <a:gd name="T5" fmla="*/ 17 h 139"/>
                    <a:gd name="T6" fmla="*/ 36 w 113"/>
                    <a:gd name="T7" fmla="*/ 14 h 139"/>
                    <a:gd name="T8" fmla="*/ 24 w 113"/>
                    <a:gd name="T9" fmla="*/ 14 h 139"/>
                    <a:gd name="T10" fmla="*/ 13 w 113"/>
                    <a:gd name="T11" fmla="*/ 19 h 139"/>
                    <a:gd name="T12" fmla="*/ 5 w 113"/>
                    <a:gd name="T13" fmla="*/ 28 h 139"/>
                    <a:gd name="T14" fmla="*/ 1 w 113"/>
                    <a:gd name="T15" fmla="*/ 38 h 139"/>
                    <a:gd name="T16" fmla="*/ 0 w 113"/>
                    <a:gd name="T17" fmla="*/ 55 h 139"/>
                    <a:gd name="T18" fmla="*/ 2 w 113"/>
                    <a:gd name="T19" fmla="*/ 75 h 139"/>
                    <a:gd name="T20" fmla="*/ 9 w 113"/>
                    <a:gd name="T21" fmla="*/ 91 h 139"/>
                    <a:gd name="T22" fmla="*/ 16 w 113"/>
                    <a:gd name="T23" fmla="*/ 104 h 139"/>
                    <a:gd name="T24" fmla="*/ 26 w 113"/>
                    <a:gd name="T25" fmla="*/ 116 h 139"/>
                    <a:gd name="T26" fmla="*/ 40 w 113"/>
                    <a:gd name="T27" fmla="*/ 128 h 139"/>
                    <a:gd name="T28" fmla="*/ 54 w 113"/>
                    <a:gd name="T29" fmla="*/ 136 h 139"/>
                    <a:gd name="T30" fmla="*/ 66 w 113"/>
                    <a:gd name="T31" fmla="*/ 138 h 139"/>
                    <a:gd name="T32" fmla="*/ 77 w 113"/>
                    <a:gd name="T33" fmla="*/ 139 h 139"/>
                    <a:gd name="T34" fmla="*/ 86 w 113"/>
                    <a:gd name="T35" fmla="*/ 134 h 139"/>
                    <a:gd name="T36" fmla="*/ 92 w 113"/>
                    <a:gd name="T37" fmla="*/ 126 h 139"/>
                    <a:gd name="T38" fmla="*/ 97 w 113"/>
                    <a:gd name="T39" fmla="*/ 114 h 139"/>
                    <a:gd name="T40" fmla="*/ 98 w 113"/>
                    <a:gd name="T41" fmla="*/ 99 h 139"/>
                    <a:gd name="T42" fmla="*/ 98 w 113"/>
                    <a:gd name="T43" fmla="*/ 80 h 139"/>
                    <a:gd name="T44" fmla="*/ 94 w 113"/>
                    <a:gd name="T45" fmla="*/ 64 h 139"/>
                    <a:gd name="T46" fmla="*/ 87 w 113"/>
                    <a:gd name="T47" fmla="*/ 49 h 139"/>
                    <a:gd name="T48" fmla="*/ 90 w 113"/>
                    <a:gd name="T49" fmla="*/ 38 h 139"/>
                    <a:gd name="T50" fmla="*/ 98 w 113"/>
                    <a:gd name="T51" fmla="*/ 27 h 139"/>
                    <a:gd name="T52" fmla="*/ 106 w 113"/>
                    <a:gd name="T53" fmla="*/ 22 h 139"/>
                    <a:gd name="T54" fmla="*/ 111 w 113"/>
                    <a:gd name="T55" fmla="*/ 18 h 139"/>
                    <a:gd name="T56" fmla="*/ 113 w 113"/>
                    <a:gd name="T57" fmla="*/ 9 h 139"/>
                    <a:gd name="T58" fmla="*/ 110 w 113"/>
                    <a:gd name="T59" fmla="*/ 2 h 139"/>
                    <a:gd name="T60" fmla="*/ 103 w 113"/>
                    <a:gd name="T61" fmla="*/ 0 h 139"/>
                    <a:gd name="T62" fmla="*/ 97 w 113"/>
                    <a:gd name="T63" fmla="*/ 0 h 139"/>
                    <a:gd name="T64" fmla="*/ 90 w 113"/>
                    <a:gd name="T65" fmla="*/ 5 h 139"/>
                    <a:gd name="T66" fmla="*/ 82 w 113"/>
                    <a:gd name="T67" fmla="*/ 18 h 139"/>
                    <a:gd name="T68" fmla="*/ 76 w 113"/>
                    <a:gd name="T69" fmla="*/ 30 h 139"/>
                    <a:gd name="T70" fmla="*/ 73 w 113"/>
                    <a:gd name="T71" fmla="*/ 32 h 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13" h="139">
                      <a:moveTo>
                        <a:pt x="73" y="32"/>
                      </a:moveTo>
                      <a:lnTo>
                        <a:pt x="59" y="23"/>
                      </a:lnTo>
                      <a:lnTo>
                        <a:pt x="47" y="17"/>
                      </a:lnTo>
                      <a:lnTo>
                        <a:pt x="36" y="14"/>
                      </a:lnTo>
                      <a:lnTo>
                        <a:pt x="24" y="14"/>
                      </a:lnTo>
                      <a:lnTo>
                        <a:pt x="13" y="19"/>
                      </a:lnTo>
                      <a:lnTo>
                        <a:pt x="5" y="28"/>
                      </a:lnTo>
                      <a:lnTo>
                        <a:pt x="1" y="38"/>
                      </a:lnTo>
                      <a:lnTo>
                        <a:pt x="0" y="55"/>
                      </a:lnTo>
                      <a:lnTo>
                        <a:pt x="2" y="75"/>
                      </a:lnTo>
                      <a:lnTo>
                        <a:pt x="9" y="91"/>
                      </a:lnTo>
                      <a:lnTo>
                        <a:pt x="16" y="104"/>
                      </a:lnTo>
                      <a:lnTo>
                        <a:pt x="26" y="116"/>
                      </a:lnTo>
                      <a:lnTo>
                        <a:pt x="40" y="128"/>
                      </a:lnTo>
                      <a:lnTo>
                        <a:pt x="54" y="136"/>
                      </a:lnTo>
                      <a:lnTo>
                        <a:pt x="66" y="138"/>
                      </a:lnTo>
                      <a:lnTo>
                        <a:pt x="77" y="139"/>
                      </a:lnTo>
                      <a:lnTo>
                        <a:pt x="86" y="134"/>
                      </a:lnTo>
                      <a:lnTo>
                        <a:pt x="92" y="126"/>
                      </a:lnTo>
                      <a:lnTo>
                        <a:pt x="97" y="114"/>
                      </a:lnTo>
                      <a:lnTo>
                        <a:pt x="98" y="99"/>
                      </a:lnTo>
                      <a:lnTo>
                        <a:pt x="98" y="80"/>
                      </a:lnTo>
                      <a:lnTo>
                        <a:pt x="94" y="64"/>
                      </a:lnTo>
                      <a:lnTo>
                        <a:pt x="87" y="49"/>
                      </a:lnTo>
                      <a:lnTo>
                        <a:pt x="90" y="38"/>
                      </a:lnTo>
                      <a:lnTo>
                        <a:pt x="98" y="27"/>
                      </a:lnTo>
                      <a:lnTo>
                        <a:pt x="106" y="22"/>
                      </a:lnTo>
                      <a:lnTo>
                        <a:pt x="111" y="18"/>
                      </a:lnTo>
                      <a:lnTo>
                        <a:pt x="113" y="9"/>
                      </a:lnTo>
                      <a:lnTo>
                        <a:pt x="110" y="2"/>
                      </a:lnTo>
                      <a:lnTo>
                        <a:pt x="103" y="0"/>
                      </a:lnTo>
                      <a:lnTo>
                        <a:pt x="97" y="0"/>
                      </a:lnTo>
                      <a:lnTo>
                        <a:pt x="90" y="5"/>
                      </a:lnTo>
                      <a:lnTo>
                        <a:pt x="82" y="18"/>
                      </a:lnTo>
                      <a:lnTo>
                        <a:pt x="76" y="30"/>
                      </a:lnTo>
                      <a:lnTo>
                        <a:pt x="73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07" name="Freeform 55"/>
                <p:cNvSpPr>
                  <a:spLocks/>
                </p:cNvSpPr>
                <p:nvPr/>
              </p:nvSpPr>
              <p:spPr bwMode="auto">
                <a:xfrm>
                  <a:off x="4864" y="2248"/>
                  <a:ext cx="120" cy="186"/>
                </a:xfrm>
                <a:custGeom>
                  <a:avLst/>
                  <a:gdLst>
                    <a:gd name="T0" fmla="*/ 11 w 120"/>
                    <a:gd name="T1" fmla="*/ 9 h 186"/>
                    <a:gd name="T2" fmla="*/ 19 w 120"/>
                    <a:gd name="T3" fmla="*/ 3 h 186"/>
                    <a:gd name="T4" fmla="*/ 29 w 120"/>
                    <a:gd name="T5" fmla="*/ 0 h 186"/>
                    <a:gd name="T6" fmla="*/ 41 w 120"/>
                    <a:gd name="T7" fmla="*/ 0 h 186"/>
                    <a:gd name="T8" fmla="*/ 54 w 120"/>
                    <a:gd name="T9" fmla="*/ 2 h 186"/>
                    <a:gd name="T10" fmla="*/ 69 w 120"/>
                    <a:gd name="T11" fmla="*/ 7 h 186"/>
                    <a:gd name="T12" fmla="*/ 81 w 120"/>
                    <a:gd name="T13" fmla="*/ 17 h 186"/>
                    <a:gd name="T14" fmla="*/ 93 w 120"/>
                    <a:gd name="T15" fmla="*/ 31 h 186"/>
                    <a:gd name="T16" fmla="*/ 102 w 120"/>
                    <a:gd name="T17" fmla="*/ 44 h 186"/>
                    <a:gd name="T18" fmla="*/ 110 w 120"/>
                    <a:gd name="T19" fmla="*/ 60 h 186"/>
                    <a:gd name="T20" fmla="*/ 115 w 120"/>
                    <a:gd name="T21" fmla="*/ 79 h 186"/>
                    <a:gd name="T22" fmla="*/ 119 w 120"/>
                    <a:gd name="T23" fmla="*/ 93 h 186"/>
                    <a:gd name="T24" fmla="*/ 120 w 120"/>
                    <a:gd name="T25" fmla="*/ 112 h 186"/>
                    <a:gd name="T26" fmla="*/ 118 w 120"/>
                    <a:gd name="T27" fmla="*/ 129 h 186"/>
                    <a:gd name="T28" fmla="*/ 115 w 120"/>
                    <a:gd name="T29" fmla="*/ 146 h 186"/>
                    <a:gd name="T30" fmla="*/ 110 w 120"/>
                    <a:gd name="T31" fmla="*/ 161 h 186"/>
                    <a:gd name="T32" fmla="*/ 103 w 120"/>
                    <a:gd name="T33" fmla="*/ 173 h 186"/>
                    <a:gd name="T34" fmla="*/ 95 w 120"/>
                    <a:gd name="T35" fmla="*/ 180 h 186"/>
                    <a:gd name="T36" fmla="*/ 84 w 120"/>
                    <a:gd name="T37" fmla="*/ 185 h 186"/>
                    <a:gd name="T38" fmla="*/ 75 w 120"/>
                    <a:gd name="T39" fmla="*/ 186 h 186"/>
                    <a:gd name="T40" fmla="*/ 61 w 120"/>
                    <a:gd name="T41" fmla="*/ 184 h 186"/>
                    <a:gd name="T42" fmla="*/ 49 w 120"/>
                    <a:gd name="T43" fmla="*/ 178 h 186"/>
                    <a:gd name="T44" fmla="*/ 40 w 120"/>
                    <a:gd name="T45" fmla="*/ 170 h 186"/>
                    <a:gd name="T46" fmla="*/ 33 w 120"/>
                    <a:gd name="T47" fmla="*/ 158 h 186"/>
                    <a:gd name="T48" fmla="*/ 29 w 120"/>
                    <a:gd name="T49" fmla="*/ 142 h 186"/>
                    <a:gd name="T50" fmla="*/ 30 w 120"/>
                    <a:gd name="T51" fmla="*/ 128 h 186"/>
                    <a:gd name="T52" fmla="*/ 35 w 120"/>
                    <a:gd name="T53" fmla="*/ 114 h 186"/>
                    <a:gd name="T54" fmla="*/ 39 w 120"/>
                    <a:gd name="T55" fmla="*/ 105 h 186"/>
                    <a:gd name="T56" fmla="*/ 39 w 120"/>
                    <a:gd name="T57" fmla="*/ 92 h 186"/>
                    <a:gd name="T58" fmla="*/ 36 w 120"/>
                    <a:gd name="T59" fmla="*/ 84 h 186"/>
                    <a:gd name="T60" fmla="*/ 28 w 120"/>
                    <a:gd name="T61" fmla="*/ 74 h 186"/>
                    <a:gd name="T62" fmla="*/ 18 w 120"/>
                    <a:gd name="T63" fmla="*/ 66 h 186"/>
                    <a:gd name="T64" fmla="*/ 9 w 120"/>
                    <a:gd name="T65" fmla="*/ 58 h 186"/>
                    <a:gd name="T66" fmla="*/ 3 w 120"/>
                    <a:gd name="T67" fmla="*/ 49 h 186"/>
                    <a:gd name="T68" fmla="*/ 0 w 120"/>
                    <a:gd name="T69" fmla="*/ 36 h 186"/>
                    <a:gd name="T70" fmla="*/ 0 w 120"/>
                    <a:gd name="T71" fmla="*/ 25 h 186"/>
                    <a:gd name="T72" fmla="*/ 3 w 120"/>
                    <a:gd name="T73" fmla="*/ 17 h 186"/>
                    <a:gd name="T74" fmla="*/ 8 w 120"/>
                    <a:gd name="T75" fmla="*/ 12 h 186"/>
                    <a:gd name="T76" fmla="*/ 11 w 120"/>
                    <a:gd name="T77" fmla="*/ 9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20" h="186">
                      <a:moveTo>
                        <a:pt x="11" y="9"/>
                      </a:moveTo>
                      <a:lnTo>
                        <a:pt x="19" y="3"/>
                      </a:lnTo>
                      <a:lnTo>
                        <a:pt x="29" y="0"/>
                      </a:lnTo>
                      <a:lnTo>
                        <a:pt x="41" y="0"/>
                      </a:lnTo>
                      <a:lnTo>
                        <a:pt x="54" y="2"/>
                      </a:lnTo>
                      <a:lnTo>
                        <a:pt x="69" y="7"/>
                      </a:lnTo>
                      <a:lnTo>
                        <a:pt x="81" y="17"/>
                      </a:lnTo>
                      <a:lnTo>
                        <a:pt x="93" y="31"/>
                      </a:lnTo>
                      <a:lnTo>
                        <a:pt x="102" y="44"/>
                      </a:lnTo>
                      <a:lnTo>
                        <a:pt x="110" y="60"/>
                      </a:lnTo>
                      <a:lnTo>
                        <a:pt x="115" y="79"/>
                      </a:lnTo>
                      <a:lnTo>
                        <a:pt x="119" y="93"/>
                      </a:lnTo>
                      <a:lnTo>
                        <a:pt x="120" y="112"/>
                      </a:lnTo>
                      <a:lnTo>
                        <a:pt x="118" y="129"/>
                      </a:lnTo>
                      <a:lnTo>
                        <a:pt x="115" y="146"/>
                      </a:lnTo>
                      <a:lnTo>
                        <a:pt x="110" y="161"/>
                      </a:lnTo>
                      <a:lnTo>
                        <a:pt x="103" y="173"/>
                      </a:lnTo>
                      <a:lnTo>
                        <a:pt x="95" y="180"/>
                      </a:lnTo>
                      <a:lnTo>
                        <a:pt x="84" y="185"/>
                      </a:lnTo>
                      <a:lnTo>
                        <a:pt x="75" y="186"/>
                      </a:lnTo>
                      <a:lnTo>
                        <a:pt x="61" y="184"/>
                      </a:lnTo>
                      <a:lnTo>
                        <a:pt x="49" y="178"/>
                      </a:lnTo>
                      <a:lnTo>
                        <a:pt x="40" y="170"/>
                      </a:lnTo>
                      <a:lnTo>
                        <a:pt x="33" y="158"/>
                      </a:lnTo>
                      <a:lnTo>
                        <a:pt x="29" y="142"/>
                      </a:lnTo>
                      <a:lnTo>
                        <a:pt x="30" y="128"/>
                      </a:lnTo>
                      <a:lnTo>
                        <a:pt x="35" y="114"/>
                      </a:lnTo>
                      <a:lnTo>
                        <a:pt x="39" y="105"/>
                      </a:lnTo>
                      <a:lnTo>
                        <a:pt x="39" y="92"/>
                      </a:lnTo>
                      <a:lnTo>
                        <a:pt x="36" y="84"/>
                      </a:lnTo>
                      <a:lnTo>
                        <a:pt x="28" y="74"/>
                      </a:lnTo>
                      <a:lnTo>
                        <a:pt x="18" y="66"/>
                      </a:lnTo>
                      <a:lnTo>
                        <a:pt x="9" y="58"/>
                      </a:lnTo>
                      <a:lnTo>
                        <a:pt x="3" y="49"/>
                      </a:lnTo>
                      <a:lnTo>
                        <a:pt x="0" y="36"/>
                      </a:lnTo>
                      <a:lnTo>
                        <a:pt x="0" y="25"/>
                      </a:lnTo>
                      <a:lnTo>
                        <a:pt x="3" y="17"/>
                      </a:lnTo>
                      <a:lnTo>
                        <a:pt x="8" y="12"/>
                      </a:lnTo>
                      <a:lnTo>
                        <a:pt x="11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08" name="Freeform 56"/>
                <p:cNvSpPr>
                  <a:spLocks/>
                </p:cNvSpPr>
                <p:nvPr/>
              </p:nvSpPr>
              <p:spPr bwMode="auto">
                <a:xfrm>
                  <a:off x="4890" y="2190"/>
                  <a:ext cx="206" cy="164"/>
                </a:xfrm>
                <a:custGeom>
                  <a:avLst/>
                  <a:gdLst>
                    <a:gd name="T0" fmla="*/ 20 w 206"/>
                    <a:gd name="T1" fmla="*/ 79 h 164"/>
                    <a:gd name="T2" fmla="*/ 51 w 206"/>
                    <a:gd name="T3" fmla="*/ 109 h 164"/>
                    <a:gd name="T4" fmla="*/ 87 w 206"/>
                    <a:gd name="T5" fmla="*/ 138 h 164"/>
                    <a:gd name="T6" fmla="*/ 132 w 206"/>
                    <a:gd name="T7" fmla="*/ 141 h 164"/>
                    <a:gd name="T8" fmla="*/ 161 w 206"/>
                    <a:gd name="T9" fmla="*/ 86 h 164"/>
                    <a:gd name="T10" fmla="*/ 163 w 206"/>
                    <a:gd name="T11" fmla="*/ 64 h 164"/>
                    <a:gd name="T12" fmla="*/ 160 w 206"/>
                    <a:gd name="T13" fmla="*/ 58 h 164"/>
                    <a:gd name="T14" fmla="*/ 154 w 206"/>
                    <a:gd name="T15" fmla="*/ 56 h 164"/>
                    <a:gd name="T16" fmla="*/ 147 w 206"/>
                    <a:gd name="T17" fmla="*/ 54 h 164"/>
                    <a:gd name="T18" fmla="*/ 140 w 206"/>
                    <a:gd name="T19" fmla="*/ 52 h 164"/>
                    <a:gd name="T20" fmla="*/ 135 w 206"/>
                    <a:gd name="T21" fmla="*/ 45 h 164"/>
                    <a:gd name="T22" fmla="*/ 133 w 206"/>
                    <a:gd name="T23" fmla="*/ 37 h 164"/>
                    <a:gd name="T24" fmla="*/ 140 w 206"/>
                    <a:gd name="T25" fmla="*/ 32 h 164"/>
                    <a:gd name="T26" fmla="*/ 147 w 206"/>
                    <a:gd name="T27" fmla="*/ 31 h 164"/>
                    <a:gd name="T28" fmla="*/ 154 w 206"/>
                    <a:gd name="T29" fmla="*/ 32 h 164"/>
                    <a:gd name="T30" fmla="*/ 159 w 206"/>
                    <a:gd name="T31" fmla="*/ 37 h 164"/>
                    <a:gd name="T32" fmla="*/ 165 w 206"/>
                    <a:gd name="T33" fmla="*/ 42 h 164"/>
                    <a:gd name="T34" fmla="*/ 170 w 206"/>
                    <a:gd name="T35" fmla="*/ 42 h 164"/>
                    <a:gd name="T36" fmla="*/ 173 w 206"/>
                    <a:gd name="T37" fmla="*/ 36 h 164"/>
                    <a:gd name="T38" fmla="*/ 174 w 206"/>
                    <a:gd name="T39" fmla="*/ 30 h 164"/>
                    <a:gd name="T40" fmla="*/ 174 w 206"/>
                    <a:gd name="T41" fmla="*/ 24 h 164"/>
                    <a:gd name="T42" fmla="*/ 175 w 206"/>
                    <a:gd name="T43" fmla="*/ 17 h 164"/>
                    <a:gd name="T44" fmla="*/ 176 w 206"/>
                    <a:gd name="T45" fmla="*/ 10 h 164"/>
                    <a:gd name="T46" fmla="*/ 178 w 206"/>
                    <a:gd name="T47" fmla="*/ 3 h 164"/>
                    <a:gd name="T48" fmla="*/ 185 w 206"/>
                    <a:gd name="T49" fmla="*/ 0 h 164"/>
                    <a:gd name="T50" fmla="*/ 191 w 206"/>
                    <a:gd name="T51" fmla="*/ 2 h 164"/>
                    <a:gd name="T52" fmla="*/ 196 w 206"/>
                    <a:gd name="T53" fmla="*/ 8 h 164"/>
                    <a:gd name="T54" fmla="*/ 196 w 206"/>
                    <a:gd name="T55" fmla="*/ 15 h 164"/>
                    <a:gd name="T56" fmla="*/ 194 w 206"/>
                    <a:gd name="T57" fmla="*/ 20 h 164"/>
                    <a:gd name="T58" fmla="*/ 191 w 206"/>
                    <a:gd name="T59" fmla="*/ 28 h 164"/>
                    <a:gd name="T60" fmla="*/ 191 w 206"/>
                    <a:gd name="T61" fmla="*/ 32 h 164"/>
                    <a:gd name="T62" fmla="*/ 197 w 206"/>
                    <a:gd name="T63" fmla="*/ 32 h 164"/>
                    <a:gd name="T64" fmla="*/ 205 w 206"/>
                    <a:gd name="T65" fmla="*/ 36 h 164"/>
                    <a:gd name="T66" fmla="*/ 206 w 206"/>
                    <a:gd name="T67" fmla="*/ 41 h 164"/>
                    <a:gd name="T68" fmla="*/ 204 w 206"/>
                    <a:gd name="T69" fmla="*/ 48 h 164"/>
                    <a:gd name="T70" fmla="*/ 199 w 206"/>
                    <a:gd name="T71" fmla="*/ 54 h 164"/>
                    <a:gd name="T72" fmla="*/ 193 w 206"/>
                    <a:gd name="T73" fmla="*/ 59 h 164"/>
                    <a:gd name="T74" fmla="*/ 188 w 206"/>
                    <a:gd name="T75" fmla="*/ 65 h 164"/>
                    <a:gd name="T76" fmla="*/ 178 w 206"/>
                    <a:gd name="T77" fmla="*/ 78 h 164"/>
                    <a:gd name="T78" fmla="*/ 149 w 206"/>
                    <a:gd name="T79" fmla="*/ 149 h 164"/>
                    <a:gd name="T80" fmla="*/ 117 w 206"/>
                    <a:gd name="T81" fmla="*/ 164 h 164"/>
                    <a:gd name="T82" fmla="*/ 59 w 206"/>
                    <a:gd name="T83" fmla="*/ 145 h 164"/>
                    <a:gd name="T84" fmla="*/ 0 w 206"/>
                    <a:gd name="T85" fmla="*/ 101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206" h="164">
                      <a:moveTo>
                        <a:pt x="0" y="85"/>
                      </a:moveTo>
                      <a:lnTo>
                        <a:pt x="8" y="79"/>
                      </a:lnTo>
                      <a:lnTo>
                        <a:pt x="20" y="79"/>
                      </a:lnTo>
                      <a:lnTo>
                        <a:pt x="31" y="85"/>
                      </a:lnTo>
                      <a:lnTo>
                        <a:pt x="41" y="96"/>
                      </a:lnTo>
                      <a:lnTo>
                        <a:pt x="51" y="109"/>
                      </a:lnTo>
                      <a:lnTo>
                        <a:pt x="63" y="121"/>
                      </a:lnTo>
                      <a:lnTo>
                        <a:pt x="75" y="131"/>
                      </a:lnTo>
                      <a:lnTo>
                        <a:pt x="87" y="138"/>
                      </a:lnTo>
                      <a:lnTo>
                        <a:pt x="102" y="142"/>
                      </a:lnTo>
                      <a:lnTo>
                        <a:pt x="119" y="143"/>
                      </a:lnTo>
                      <a:lnTo>
                        <a:pt x="132" y="141"/>
                      </a:lnTo>
                      <a:lnTo>
                        <a:pt x="145" y="127"/>
                      </a:lnTo>
                      <a:lnTo>
                        <a:pt x="153" y="109"/>
                      </a:lnTo>
                      <a:lnTo>
                        <a:pt x="161" y="86"/>
                      </a:lnTo>
                      <a:lnTo>
                        <a:pt x="165" y="68"/>
                      </a:lnTo>
                      <a:lnTo>
                        <a:pt x="164" y="66"/>
                      </a:lnTo>
                      <a:lnTo>
                        <a:pt x="163" y="64"/>
                      </a:lnTo>
                      <a:lnTo>
                        <a:pt x="163" y="62"/>
                      </a:lnTo>
                      <a:lnTo>
                        <a:pt x="162" y="60"/>
                      </a:lnTo>
                      <a:lnTo>
                        <a:pt x="160" y="58"/>
                      </a:lnTo>
                      <a:lnTo>
                        <a:pt x="158" y="57"/>
                      </a:lnTo>
                      <a:lnTo>
                        <a:pt x="156" y="56"/>
                      </a:lnTo>
                      <a:lnTo>
                        <a:pt x="154" y="56"/>
                      </a:lnTo>
                      <a:lnTo>
                        <a:pt x="151" y="56"/>
                      </a:lnTo>
                      <a:lnTo>
                        <a:pt x="149" y="56"/>
                      </a:lnTo>
                      <a:lnTo>
                        <a:pt x="147" y="54"/>
                      </a:lnTo>
                      <a:lnTo>
                        <a:pt x="145" y="54"/>
                      </a:lnTo>
                      <a:lnTo>
                        <a:pt x="142" y="53"/>
                      </a:lnTo>
                      <a:lnTo>
                        <a:pt x="140" y="52"/>
                      </a:lnTo>
                      <a:lnTo>
                        <a:pt x="138" y="49"/>
                      </a:lnTo>
                      <a:lnTo>
                        <a:pt x="136" y="47"/>
                      </a:lnTo>
                      <a:lnTo>
                        <a:pt x="135" y="45"/>
                      </a:lnTo>
                      <a:lnTo>
                        <a:pt x="133" y="41"/>
                      </a:lnTo>
                      <a:lnTo>
                        <a:pt x="133" y="40"/>
                      </a:lnTo>
                      <a:lnTo>
                        <a:pt x="133" y="37"/>
                      </a:lnTo>
                      <a:lnTo>
                        <a:pt x="135" y="34"/>
                      </a:lnTo>
                      <a:lnTo>
                        <a:pt x="138" y="32"/>
                      </a:lnTo>
                      <a:lnTo>
                        <a:pt x="140" y="32"/>
                      </a:lnTo>
                      <a:lnTo>
                        <a:pt x="142" y="31"/>
                      </a:lnTo>
                      <a:lnTo>
                        <a:pt x="145" y="31"/>
                      </a:lnTo>
                      <a:lnTo>
                        <a:pt x="147" y="31"/>
                      </a:lnTo>
                      <a:lnTo>
                        <a:pt x="150" y="31"/>
                      </a:lnTo>
                      <a:lnTo>
                        <a:pt x="152" y="31"/>
                      </a:lnTo>
                      <a:lnTo>
                        <a:pt x="154" y="32"/>
                      </a:lnTo>
                      <a:lnTo>
                        <a:pt x="156" y="34"/>
                      </a:lnTo>
                      <a:lnTo>
                        <a:pt x="158" y="36"/>
                      </a:lnTo>
                      <a:lnTo>
                        <a:pt x="159" y="37"/>
                      </a:lnTo>
                      <a:lnTo>
                        <a:pt x="161" y="40"/>
                      </a:lnTo>
                      <a:lnTo>
                        <a:pt x="162" y="41"/>
                      </a:lnTo>
                      <a:lnTo>
                        <a:pt x="165" y="42"/>
                      </a:lnTo>
                      <a:lnTo>
                        <a:pt x="166" y="44"/>
                      </a:lnTo>
                      <a:lnTo>
                        <a:pt x="169" y="44"/>
                      </a:lnTo>
                      <a:lnTo>
                        <a:pt x="170" y="42"/>
                      </a:lnTo>
                      <a:lnTo>
                        <a:pt x="173" y="41"/>
                      </a:lnTo>
                      <a:lnTo>
                        <a:pt x="173" y="38"/>
                      </a:lnTo>
                      <a:lnTo>
                        <a:pt x="173" y="36"/>
                      </a:lnTo>
                      <a:lnTo>
                        <a:pt x="173" y="34"/>
                      </a:lnTo>
                      <a:lnTo>
                        <a:pt x="174" y="32"/>
                      </a:lnTo>
                      <a:lnTo>
                        <a:pt x="174" y="30"/>
                      </a:lnTo>
                      <a:lnTo>
                        <a:pt x="174" y="28"/>
                      </a:lnTo>
                      <a:lnTo>
                        <a:pt x="174" y="26"/>
                      </a:lnTo>
                      <a:lnTo>
                        <a:pt x="174" y="24"/>
                      </a:lnTo>
                      <a:lnTo>
                        <a:pt x="175" y="21"/>
                      </a:lnTo>
                      <a:lnTo>
                        <a:pt x="175" y="19"/>
                      </a:lnTo>
                      <a:lnTo>
                        <a:pt x="175" y="17"/>
                      </a:lnTo>
                      <a:lnTo>
                        <a:pt x="176" y="15"/>
                      </a:lnTo>
                      <a:lnTo>
                        <a:pt x="176" y="12"/>
                      </a:lnTo>
                      <a:lnTo>
                        <a:pt x="176" y="10"/>
                      </a:lnTo>
                      <a:lnTo>
                        <a:pt x="177" y="8"/>
                      </a:lnTo>
                      <a:lnTo>
                        <a:pt x="177" y="4"/>
                      </a:lnTo>
                      <a:lnTo>
                        <a:pt x="178" y="3"/>
                      </a:lnTo>
                      <a:lnTo>
                        <a:pt x="180" y="1"/>
                      </a:lnTo>
                      <a:lnTo>
                        <a:pt x="182" y="0"/>
                      </a:lnTo>
                      <a:lnTo>
                        <a:pt x="185" y="0"/>
                      </a:lnTo>
                      <a:lnTo>
                        <a:pt x="187" y="0"/>
                      </a:lnTo>
                      <a:lnTo>
                        <a:pt x="189" y="0"/>
                      </a:lnTo>
                      <a:lnTo>
                        <a:pt x="191" y="2"/>
                      </a:lnTo>
                      <a:lnTo>
                        <a:pt x="193" y="4"/>
                      </a:lnTo>
                      <a:lnTo>
                        <a:pt x="195" y="7"/>
                      </a:lnTo>
                      <a:lnTo>
                        <a:pt x="196" y="8"/>
                      </a:lnTo>
                      <a:lnTo>
                        <a:pt x="196" y="11"/>
                      </a:lnTo>
                      <a:lnTo>
                        <a:pt x="196" y="12"/>
                      </a:lnTo>
                      <a:lnTo>
                        <a:pt x="196" y="15"/>
                      </a:lnTo>
                      <a:lnTo>
                        <a:pt x="195" y="16"/>
                      </a:lnTo>
                      <a:lnTo>
                        <a:pt x="194" y="19"/>
                      </a:lnTo>
                      <a:lnTo>
                        <a:pt x="194" y="20"/>
                      </a:lnTo>
                      <a:lnTo>
                        <a:pt x="193" y="23"/>
                      </a:lnTo>
                      <a:lnTo>
                        <a:pt x="193" y="26"/>
                      </a:lnTo>
                      <a:lnTo>
                        <a:pt x="191" y="28"/>
                      </a:lnTo>
                      <a:lnTo>
                        <a:pt x="190" y="30"/>
                      </a:lnTo>
                      <a:lnTo>
                        <a:pt x="189" y="32"/>
                      </a:lnTo>
                      <a:lnTo>
                        <a:pt x="191" y="32"/>
                      </a:lnTo>
                      <a:lnTo>
                        <a:pt x="193" y="32"/>
                      </a:lnTo>
                      <a:lnTo>
                        <a:pt x="195" y="32"/>
                      </a:lnTo>
                      <a:lnTo>
                        <a:pt x="197" y="32"/>
                      </a:lnTo>
                      <a:lnTo>
                        <a:pt x="200" y="33"/>
                      </a:lnTo>
                      <a:lnTo>
                        <a:pt x="202" y="35"/>
                      </a:lnTo>
                      <a:lnTo>
                        <a:pt x="205" y="36"/>
                      </a:lnTo>
                      <a:lnTo>
                        <a:pt x="205" y="37"/>
                      </a:lnTo>
                      <a:lnTo>
                        <a:pt x="205" y="40"/>
                      </a:lnTo>
                      <a:lnTo>
                        <a:pt x="206" y="41"/>
                      </a:lnTo>
                      <a:lnTo>
                        <a:pt x="205" y="44"/>
                      </a:lnTo>
                      <a:lnTo>
                        <a:pt x="205" y="45"/>
                      </a:lnTo>
                      <a:lnTo>
                        <a:pt x="204" y="48"/>
                      </a:lnTo>
                      <a:lnTo>
                        <a:pt x="203" y="49"/>
                      </a:lnTo>
                      <a:lnTo>
                        <a:pt x="201" y="52"/>
                      </a:lnTo>
                      <a:lnTo>
                        <a:pt x="199" y="54"/>
                      </a:lnTo>
                      <a:lnTo>
                        <a:pt x="197" y="56"/>
                      </a:lnTo>
                      <a:lnTo>
                        <a:pt x="194" y="58"/>
                      </a:lnTo>
                      <a:lnTo>
                        <a:pt x="193" y="59"/>
                      </a:lnTo>
                      <a:lnTo>
                        <a:pt x="191" y="61"/>
                      </a:lnTo>
                      <a:lnTo>
                        <a:pt x="189" y="62"/>
                      </a:lnTo>
                      <a:lnTo>
                        <a:pt x="188" y="65"/>
                      </a:lnTo>
                      <a:lnTo>
                        <a:pt x="187" y="67"/>
                      </a:lnTo>
                      <a:lnTo>
                        <a:pt x="186" y="69"/>
                      </a:lnTo>
                      <a:lnTo>
                        <a:pt x="178" y="78"/>
                      </a:lnTo>
                      <a:lnTo>
                        <a:pt x="171" y="101"/>
                      </a:lnTo>
                      <a:lnTo>
                        <a:pt x="160" y="130"/>
                      </a:lnTo>
                      <a:lnTo>
                        <a:pt x="149" y="149"/>
                      </a:lnTo>
                      <a:lnTo>
                        <a:pt x="139" y="160"/>
                      </a:lnTo>
                      <a:lnTo>
                        <a:pt x="129" y="164"/>
                      </a:lnTo>
                      <a:lnTo>
                        <a:pt x="117" y="164"/>
                      </a:lnTo>
                      <a:lnTo>
                        <a:pt x="100" y="161"/>
                      </a:lnTo>
                      <a:lnTo>
                        <a:pt x="81" y="156"/>
                      </a:lnTo>
                      <a:lnTo>
                        <a:pt x="59" y="145"/>
                      </a:lnTo>
                      <a:lnTo>
                        <a:pt x="37" y="131"/>
                      </a:lnTo>
                      <a:lnTo>
                        <a:pt x="15" y="116"/>
                      </a:lnTo>
                      <a:lnTo>
                        <a:pt x="0" y="101"/>
                      </a:lnTo>
                      <a:lnTo>
                        <a:pt x="0" y="90"/>
                      </a:lnTo>
                      <a:lnTo>
                        <a:pt x="0" y="8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09" name="Freeform 57"/>
                <p:cNvSpPr>
                  <a:spLocks/>
                </p:cNvSpPr>
                <p:nvPr/>
              </p:nvSpPr>
              <p:spPr bwMode="auto">
                <a:xfrm>
                  <a:off x="4883" y="2155"/>
                  <a:ext cx="156" cy="119"/>
                </a:xfrm>
                <a:custGeom>
                  <a:avLst/>
                  <a:gdLst>
                    <a:gd name="T0" fmla="*/ 5 w 156"/>
                    <a:gd name="T1" fmla="*/ 95 h 119"/>
                    <a:gd name="T2" fmla="*/ 25 w 156"/>
                    <a:gd name="T3" fmla="*/ 73 h 119"/>
                    <a:gd name="T4" fmla="*/ 50 w 156"/>
                    <a:gd name="T5" fmla="*/ 49 h 119"/>
                    <a:gd name="T6" fmla="*/ 70 w 156"/>
                    <a:gd name="T7" fmla="*/ 42 h 119"/>
                    <a:gd name="T8" fmla="*/ 96 w 156"/>
                    <a:gd name="T9" fmla="*/ 43 h 119"/>
                    <a:gd name="T10" fmla="*/ 105 w 156"/>
                    <a:gd name="T11" fmla="*/ 43 h 119"/>
                    <a:gd name="T12" fmla="*/ 107 w 156"/>
                    <a:gd name="T13" fmla="*/ 39 h 119"/>
                    <a:gd name="T14" fmla="*/ 107 w 156"/>
                    <a:gd name="T15" fmla="*/ 35 h 119"/>
                    <a:gd name="T16" fmla="*/ 105 w 156"/>
                    <a:gd name="T17" fmla="*/ 31 h 119"/>
                    <a:gd name="T18" fmla="*/ 103 w 156"/>
                    <a:gd name="T19" fmla="*/ 27 h 119"/>
                    <a:gd name="T20" fmla="*/ 101 w 156"/>
                    <a:gd name="T21" fmla="*/ 23 h 119"/>
                    <a:gd name="T22" fmla="*/ 101 w 156"/>
                    <a:gd name="T23" fmla="*/ 19 h 119"/>
                    <a:gd name="T24" fmla="*/ 100 w 156"/>
                    <a:gd name="T25" fmla="*/ 15 h 119"/>
                    <a:gd name="T26" fmla="*/ 99 w 156"/>
                    <a:gd name="T27" fmla="*/ 11 h 119"/>
                    <a:gd name="T28" fmla="*/ 99 w 156"/>
                    <a:gd name="T29" fmla="*/ 6 h 119"/>
                    <a:gd name="T30" fmla="*/ 101 w 156"/>
                    <a:gd name="T31" fmla="*/ 2 h 119"/>
                    <a:gd name="T32" fmla="*/ 105 w 156"/>
                    <a:gd name="T33" fmla="*/ 0 h 119"/>
                    <a:gd name="T34" fmla="*/ 111 w 156"/>
                    <a:gd name="T35" fmla="*/ 0 h 119"/>
                    <a:gd name="T36" fmla="*/ 115 w 156"/>
                    <a:gd name="T37" fmla="*/ 2 h 119"/>
                    <a:gd name="T38" fmla="*/ 117 w 156"/>
                    <a:gd name="T39" fmla="*/ 6 h 119"/>
                    <a:gd name="T40" fmla="*/ 117 w 156"/>
                    <a:gd name="T41" fmla="*/ 11 h 119"/>
                    <a:gd name="T42" fmla="*/ 117 w 156"/>
                    <a:gd name="T43" fmla="*/ 15 h 119"/>
                    <a:gd name="T44" fmla="*/ 117 w 156"/>
                    <a:gd name="T45" fmla="*/ 19 h 119"/>
                    <a:gd name="T46" fmla="*/ 118 w 156"/>
                    <a:gd name="T47" fmla="*/ 23 h 119"/>
                    <a:gd name="T48" fmla="*/ 120 w 156"/>
                    <a:gd name="T49" fmla="*/ 27 h 119"/>
                    <a:gd name="T50" fmla="*/ 124 w 156"/>
                    <a:gd name="T51" fmla="*/ 29 h 119"/>
                    <a:gd name="T52" fmla="*/ 128 w 156"/>
                    <a:gd name="T53" fmla="*/ 31 h 119"/>
                    <a:gd name="T54" fmla="*/ 132 w 156"/>
                    <a:gd name="T55" fmla="*/ 29 h 119"/>
                    <a:gd name="T56" fmla="*/ 136 w 156"/>
                    <a:gd name="T57" fmla="*/ 26 h 119"/>
                    <a:gd name="T58" fmla="*/ 141 w 156"/>
                    <a:gd name="T59" fmla="*/ 26 h 119"/>
                    <a:gd name="T60" fmla="*/ 145 w 156"/>
                    <a:gd name="T61" fmla="*/ 28 h 119"/>
                    <a:gd name="T62" fmla="*/ 149 w 156"/>
                    <a:gd name="T63" fmla="*/ 29 h 119"/>
                    <a:gd name="T64" fmla="*/ 153 w 156"/>
                    <a:gd name="T65" fmla="*/ 33 h 119"/>
                    <a:gd name="T66" fmla="*/ 156 w 156"/>
                    <a:gd name="T67" fmla="*/ 37 h 119"/>
                    <a:gd name="T68" fmla="*/ 156 w 156"/>
                    <a:gd name="T69" fmla="*/ 41 h 119"/>
                    <a:gd name="T70" fmla="*/ 152 w 156"/>
                    <a:gd name="T71" fmla="*/ 43 h 119"/>
                    <a:gd name="T72" fmla="*/ 148 w 156"/>
                    <a:gd name="T73" fmla="*/ 45 h 119"/>
                    <a:gd name="T74" fmla="*/ 144 w 156"/>
                    <a:gd name="T75" fmla="*/ 46 h 119"/>
                    <a:gd name="T76" fmla="*/ 139 w 156"/>
                    <a:gd name="T77" fmla="*/ 48 h 119"/>
                    <a:gd name="T78" fmla="*/ 135 w 156"/>
                    <a:gd name="T79" fmla="*/ 48 h 119"/>
                    <a:gd name="T80" fmla="*/ 130 w 156"/>
                    <a:gd name="T81" fmla="*/ 48 h 119"/>
                    <a:gd name="T82" fmla="*/ 126 w 156"/>
                    <a:gd name="T83" fmla="*/ 50 h 119"/>
                    <a:gd name="T84" fmla="*/ 128 w 156"/>
                    <a:gd name="T85" fmla="*/ 54 h 119"/>
                    <a:gd name="T86" fmla="*/ 132 w 156"/>
                    <a:gd name="T87" fmla="*/ 55 h 119"/>
                    <a:gd name="T88" fmla="*/ 135 w 156"/>
                    <a:gd name="T89" fmla="*/ 59 h 119"/>
                    <a:gd name="T90" fmla="*/ 138 w 156"/>
                    <a:gd name="T91" fmla="*/ 63 h 119"/>
                    <a:gd name="T92" fmla="*/ 137 w 156"/>
                    <a:gd name="T93" fmla="*/ 68 h 119"/>
                    <a:gd name="T94" fmla="*/ 135 w 156"/>
                    <a:gd name="T95" fmla="*/ 73 h 119"/>
                    <a:gd name="T96" fmla="*/ 131 w 156"/>
                    <a:gd name="T97" fmla="*/ 75 h 119"/>
                    <a:gd name="T98" fmla="*/ 127 w 156"/>
                    <a:gd name="T99" fmla="*/ 76 h 119"/>
                    <a:gd name="T100" fmla="*/ 121 w 156"/>
                    <a:gd name="T101" fmla="*/ 75 h 119"/>
                    <a:gd name="T102" fmla="*/ 118 w 156"/>
                    <a:gd name="T103" fmla="*/ 71 h 119"/>
                    <a:gd name="T104" fmla="*/ 117 w 156"/>
                    <a:gd name="T105" fmla="*/ 67 h 119"/>
                    <a:gd name="T106" fmla="*/ 116 w 156"/>
                    <a:gd name="T107" fmla="*/ 63 h 119"/>
                    <a:gd name="T108" fmla="*/ 115 w 156"/>
                    <a:gd name="T109" fmla="*/ 59 h 119"/>
                    <a:gd name="T110" fmla="*/ 104 w 156"/>
                    <a:gd name="T111" fmla="*/ 57 h 119"/>
                    <a:gd name="T112" fmla="*/ 70 w 156"/>
                    <a:gd name="T113" fmla="*/ 63 h 119"/>
                    <a:gd name="T114" fmla="*/ 52 w 156"/>
                    <a:gd name="T115" fmla="*/ 85 h 119"/>
                    <a:gd name="T116" fmla="*/ 39 w 156"/>
                    <a:gd name="T117" fmla="*/ 111 h 119"/>
                    <a:gd name="T118" fmla="*/ 16 w 156"/>
                    <a:gd name="T119" fmla="*/ 119 h 119"/>
                    <a:gd name="T120" fmla="*/ 0 w 156"/>
                    <a:gd name="T121" fmla="*/ 106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56" h="119">
                      <a:moveTo>
                        <a:pt x="0" y="106"/>
                      </a:moveTo>
                      <a:lnTo>
                        <a:pt x="5" y="95"/>
                      </a:lnTo>
                      <a:lnTo>
                        <a:pt x="13" y="85"/>
                      </a:lnTo>
                      <a:lnTo>
                        <a:pt x="25" y="73"/>
                      </a:lnTo>
                      <a:lnTo>
                        <a:pt x="35" y="63"/>
                      </a:lnTo>
                      <a:lnTo>
                        <a:pt x="50" y="49"/>
                      </a:lnTo>
                      <a:lnTo>
                        <a:pt x="58" y="44"/>
                      </a:lnTo>
                      <a:lnTo>
                        <a:pt x="70" y="42"/>
                      </a:lnTo>
                      <a:lnTo>
                        <a:pt x="83" y="43"/>
                      </a:lnTo>
                      <a:lnTo>
                        <a:pt x="96" y="43"/>
                      </a:lnTo>
                      <a:lnTo>
                        <a:pt x="103" y="43"/>
                      </a:lnTo>
                      <a:lnTo>
                        <a:pt x="105" y="43"/>
                      </a:lnTo>
                      <a:lnTo>
                        <a:pt x="106" y="41"/>
                      </a:lnTo>
                      <a:lnTo>
                        <a:pt x="107" y="39"/>
                      </a:lnTo>
                      <a:lnTo>
                        <a:pt x="107" y="37"/>
                      </a:lnTo>
                      <a:lnTo>
                        <a:pt x="107" y="35"/>
                      </a:lnTo>
                      <a:lnTo>
                        <a:pt x="106" y="33"/>
                      </a:lnTo>
                      <a:lnTo>
                        <a:pt x="105" y="31"/>
                      </a:lnTo>
                      <a:lnTo>
                        <a:pt x="104" y="29"/>
                      </a:lnTo>
                      <a:lnTo>
                        <a:pt x="103" y="27"/>
                      </a:lnTo>
                      <a:lnTo>
                        <a:pt x="103" y="25"/>
                      </a:lnTo>
                      <a:lnTo>
                        <a:pt x="101" y="23"/>
                      </a:lnTo>
                      <a:lnTo>
                        <a:pt x="101" y="21"/>
                      </a:lnTo>
                      <a:lnTo>
                        <a:pt x="101" y="19"/>
                      </a:lnTo>
                      <a:lnTo>
                        <a:pt x="100" y="17"/>
                      </a:lnTo>
                      <a:lnTo>
                        <a:pt x="100" y="15"/>
                      </a:lnTo>
                      <a:lnTo>
                        <a:pt x="99" y="13"/>
                      </a:lnTo>
                      <a:lnTo>
                        <a:pt x="99" y="11"/>
                      </a:lnTo>
                      <a:lnTo>
                        <a:pt x="99" y="8"/>
                      </a:lnTo>
                      <a:lnTo>
                        <a:pt x="99" y="6"/>
                      </a:lnTo>
                      <a:lnTo>
                        <a:pt x="100" y="4"/>
                      </a:lnTo>
                      <a:lnTo>
                        <a:pt x="101" y="2"/>
                      </a:lnTo>
                      <a:lnTo>
                        <a:pt x="103" y="1"/>
                      </a:lnTo>
                      <a:lnTo>
                        <a:pt x="105" y="0"/>
                      </a:lnTo>
                      <a:lnTo>
                        <a:pt x="107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5" y="2"/>
                      </a:lnTo>
                      <a:lnTo>
                        <a:pt x="115" y="4"/>
                      </a:lnTo>
                      <a:lnTo>
                        <a:pt x="117" y="6"/>
                      </a:lnTo>
                      <a:lnTo>
                        <a:pt x="117" y="8"/>
                      </a:lnTo>
                      <a:lnTo>
                        <a:pt x="117" y="11"/>
                      </a:lnTo>
                      <a:lnTo>
                        <a:pt x="117" y="13"/>
                      </a:lnTo>
                      <a:lnTo>
                        <a:pt x="117" y="15"/>
                      </a:lnTo>
                      <a:lnTo>
                        <a:pt x="117" y="17"/>
                      </a:lnTo>
                      <a:lnTo>
                        <a:pt x="117" y="19"/>
                      </a:lnTo>
                      <a:lnTo>
                        <a:pt x="118" y="21"/>
                      </a:lnTo>
                      <a:lnTo>
                        <a:pt x="118" y="23"/>
                      </a:lnTo>
                      <a:lnTo>
                        <a:pt x="119" y="25"/>
                      </a:lnTo>
                      <a:lnTo>
                        <a:pt x="120" y="27"/>
                      </a:lnTo>
                      <a:lnTo>
                        <a:pt x="122" y="29"/>
                      </a:lnTo>
                      <a:lnTo>
                        <a:pt x="124" y="29"/>
                      </a:lnTo>
                      <a:lnTo>
                        <a:pt x="126" y="30"/>
                      </a:lnTo>
                      <a:lnTo>
                        <a:pt x="128" y="31"/>
                      </a:lnTo>
                      <a:lnTo>
                        <a:pt x="130" y="31"/>
                      </a:lnTo>
                      <a:lnTo>
                        <a:pt x="132" y="29"/>
                      </a:lnTo>
                      <a:lnTo>
                        <a:pt x="134" y="27"/>
                      </a:lnTo>
                      <a:lnTo>
                        <a:pt x="136" y="26"/>
                      </a:lnTo>
                      <a:lnTo>
                        <a:pt x="139" y="26"/>
                      </a:lnTo>
                      <a:lnTo>
                        <a:pt x="141" y="26"/>
                      </a:lnTo>
                      <a:lnTo>
                        <a:pt x="143" y="27"/>
                      </a:lnTo>
                      <a:lnTo>
                        <a:pt x="145" y="28"/>
                      </a:lnTo>
                      <a:lnTo>
                        <a:pt x="147" y="29"/>
                      </a:lnTo>
                      <a:lnTo>
                        <a:pt x="149" y="29"/>
                      </a:lnTo>
                      <a:lnTo>
                        <a:pt x="151" y="31"/>
                      </a:lnTo>
                      <a:lnTo>
                        <a:pt x="153" y="33"/>
                      </a:lnTo>
                      <a:lnTo>
                        <a:pt x="155" y="35"/>
                      </a:lnTo>
                      <a:lnTo>
                        <a:pt x="156" y="37"/>
                      </a:lnTo>
                      <a:lnTo>
                        <a:pt x="156" y="39"/>
                      </a:lnTo>
                      <a:lnTo>
                        <a:pt x="156" y="41"/>
                      </a:lnTo>
                      <a:lnTo>
                        <a:pt x="154" y="43"/>
                      </a:lnTo>
                      <a:lnTo>
                        <a:pt x="152" y="43"/>
                      </a:lnTo>
                      <a:lnTo>
                        <a:pt x="150" y="44"/>
                      </a:lnTo>
                      <a:lnTo>
                        <a:pt x="148" y="45"/>
                      </a:lnTo>
                      <a:lnTo>
                        <a:pt x="146" y="46"/>
                      </a:lnTo>
                      <a:lnTo>
                        <a:pt x="144" y="46"/>
                      </a:lnTo>
                      <a:lnTo>
                        <a:pt x="141" y="47"/>
                      </a:lnTo>
                      <a:lnTo>
                        <a:pt x="139" y="48"/>
                      </a:lnTo>
                      <a:lnTo>
                        <a:pt x="137" y="48"/>
                      </a:lnTo>
                      <a:lnTo>
                        <a:pt x="135" y="48"/>
                      </a:lnTo>
                      <a:lnTo>
                        <a:pt x="132" y="48"/>
                      </a:lnTo>
                      <a:lnTo>
                        <a:pt x="130" y="48"/>
                      </a:lnTo>
                      <a:lnTo>
                        <a:pt x="128" y="49"/>
                      </a:lnTo>
                      <a:lnTo>
                        <a:pt x="126" y="50"/>
                      </a:lnTo>
                      <a:lnTo>
                        <a:pt x="126" y="52"/>
                      </a:lnTo>
                      <a:lnTo>
                        <a:pt x="128" y="54"/>
                      </a:lnTo>
                      <a:lnTo>
                        <a:pt x="130" y="55"/>
                      </a:lnTo>
                      <a:lnTo>
                        <a:pt x="132" y="55"/>
                      </a:lnTo>
                      <a:lnTo>
                        <a:pt x="134" y="57"/>
                      </a:lnTo>
                      <a:lnTo>
                        <a:pt x="135" y="59"/>
                      </a:lnTo>
                      <a:lnTo>
                        <a:pt x="136" y="61"/>
                      </a:lnTo>
                      <a:lnTo>
                        <a:pt x="138" y="63"/>
                      </a:lnTo>
                      <a:lnTo>
                        <a:pt x="138" y="66"/>
                      </a:lnTo>
                      <a:lnTo>
                        <a:pt x="137" y="68"/>
                      </a:lnTo>
                      <a:lnTo>
                        <a:pt x="136" y="70"/>
                      </a:lnTo>
                      <a:lnTo>
                        <a:pt x="135" y="73"/>
                      </a:lnTo>
                      <a:lnTo>
                        <a:pt x="133" y="74"/>
                      </a:lnTo>
                      <a:lnTo>
                        <a:pt x="131" y="75"/>
                      </a:lnTo>
                      <a:lnTo>
                        <a:pt x="129" y="76"/>
                      </a:lnTo>
                      <a:lnTo>
                        <a:pt x="127" y="76"/>
                      </a:lnTo>
                      <a:lnTo>
                        <a:pt x="124" y="76"/>
                      </a:lnTo>
                      <a:lnTo>
                        <a:pt x="121" y="75"/>
                      </a:lnTo>
                      <a:lnTo>
                        <a:pt x="119" y="73"/>
                      </a:lnTo>
                      <a:lnTo>
                        <a:pt x="118" y="71"/>
                      </a:lnTo>
                      <a:lnTo>
                        <a:pt x="117" y="69"/>
                      </a:lnTo>
                      <a:lnTo>
                        <a:pt x="117" y="67"/>
                      </a:lnTo>
                      <a:lnTo>
                        <a:pt x="117" y="65"/>
                      </a:lnTo>
                      <a:lnTo>
                        <a:pt x="116" y="63"/>
                      </a:lnTo>
                      <a:lnTo>
                        <a:pt x="116" y="61"/>
                      </a:lnTo>
                      <a:lnTo>
                        <a:pt x="115" y="59"/>
                      </a:lnTo>
                      <a:lnTo>
                        <a:pt x="113" y="57"/>
                      </a:lnTo>
                      <a:lnTo>
                        <a:pt x="104" y="57"/>
                      </a:lnTo>
                      <a:lnTo>
                        <a:pt x="86" y="57"/>
                      </a:lnTo>
                      <a:lnTo>
                        <a:pt x="70" y="63"/>
                      </a:lnTo>
                      <a:lnTo>
                        <a:pt x="61" y="71"/>
                      </a:lnTo>
                      <a:lnTo>
                        <a:pt x="52" y="85"/>
                      </a:lnTo>
                      <a:lnTo>
                        <a:pt x="44" y="98"/>
                      </a:lnTo>
                      <a:lnTo>
                        <a:pt x="39" y="111"/>
                      </a:lnTo>
                      <a:lnTo>
                        <a:pt x="28" y="118"/>
                      </a:lnTo>
                      <a:lnTo>
                        <a:pt x="16" y="119"/>
                      </a:lnTo>
                      <a:lnTo>
                        <a:pt x="4" y="115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10" name="Freeform 58"/>
                <p:cNvSpPr>
                  <a:spLocks/>
                </p:cNvSpPr>
                <p:nvPr/>
              </p:nvSpPr>
              <p:spPr bwMode="auto">
                <a:xfrm>
                  <a:off x="4922" y="2388"/>
                  <a:ext cx="164" cy="217"/>
                </a:xfrm>
                <a:custGeom>
                  <a:avLst/>
                  <a:gdLst>
                    <a:gd name="T0" fmla="*/ 25 w 164"/>
                    <a:gd name="T1" fmla="*/ 1 h 217"/>
                    <a:gd name="T2" fmla="*/ 54 w 164"/>
                    <a:gd name="T3" fmla="*/ 18 h 217"/>
                    <a:gd name="T4" fmla="*/ 74 w 164"/>
                    <a:gd name="T5" fmla="*/ 34 h 217"/>
                    <a:gd name="T6" fmla="*/ 90 w 164"/>
                    <a:gd name="T7" fmla="*/ 54 h 217"/>
                    <a:gd name="T8" fmla="*/ 99 w 164"/>
                    <a:gd name="T9" fmla="*/ 75 h 217"/>
                    <a:gd name="T10" fmla="*/ 100 w 164"/>
                    <a:gd name="T11" fmla="*/ 91 h 217"/>
                    <a:gd name="T12" fmla="*/ 97 w 164"/>
                    <a:gd name="T13" fmla="*/ 108 h 217"/>
                    <a:gd name="T14" fmla="*/ 88 w 164"/>
                    <a:gd name="T15" fmla="*/ 127 h 217"/>
                    <a:gd name="T16" fmla="*/ 76 w 164"/>
                    <a:gd name="T17" fmla="*/ 153 h 217"/>
                    <a:gd name="T18" fmla="*/ 68 w 164"/>
                    <a:gd name="T19" fmla="*/ 175 h 217"/>
                    <a:gd name="T20" fmla="*/ 67 w 164"/>
                    <a:gd name="T21" fmla="*/ 186 h 217"/>
                    <a:gd name="T22" fmla="*/ 71 w 164"/>
                    <a:gd name="T23" fmla="*/ 195 h 217"/>
                    <a:gd name="T24" fmla="*/ 80 w 164"/>
                    <a:gd name="T25" fmla="*/ 193 h 217"/>
                    <a:gd name="T26" fmla="*/ 99 w 164"/>
                    <a:gd name="T27" fmla="*/ 187 h 217"/>
                    <a:gd name="T28" fmla="*/ 124 w 164"/>
                    <a:gd name="T29" fmla="*/ 180 h 217"/>
                    <a:gd name="T30" fmla="*/ 145 w 164"/>
                    <a:gd name="T31" fmla="*/ 181 h 217"/>
                    <a:gd name="T32" fmla="*/ 150 w 164"/>
                    <a:gd name="T33" fmla="*/ 184 h 217"/>
                    <a:gd name="T34" fmla="*/ 161 w 164"/>
                    <a:gd name="T35" fmla="*/ 197 h 217"/>
                    <a:gd name="T36" fmla="*/ 164 w 164"/>
                    <a:gd name="T37" fmla="*/ 207 h 217"/>
                    <a:gd name="T38" fmla="*/ 154 w 164"/>
                    <a:gd name="T39" fmla="*/ 212 h 217"/>
                    <a:gd name="T40" fmla="*/ 130 w 164"/>
                    <a:gd name="T41" fmla="*/ 207 h 217"/>
                    <a:gd name="T42" fmla="*/ 128 w 164"/>
                    <a:gd name="T43" fmla="*/ 208 h 217"/>
                    <a:gd name="T44" fmla="*/ 100 w 164"/>
                    <a:gd name="T45" fmla="*/ 211 h 217"/>
                    <a:gd name="T46" fmla="*/ 78 w 164"/>
                    <a:gd name="T47" fmla="*/ 215 h 217"/>
                    <a:gd name="T48" fmla="*/ 60 w 164"/>
                    <a:gd name="T49" fmla="*/ 217 h 217"/>
                    <a:gd name="T50" fmla="*/ 52 w 164"/>
                    <a:gd name="T51" fmla="*/ 211 h 217"/>
                    <a:gd name="T52" fmla="*/ 50 w 164"/>
                    <a:gd name="T53" fmla="*/ 201 h 217"/>
                    <a:gd name="T54" fmla="*/ 49 w 164"/>
                    <a:gd name="T55" fmla="*/ 184 h 217"/>
                    <a:gd name="T56" fmla="*/ 52 w 164"/>
                    <a:gd name="T57" fmla="*/ 163 h 217"/>
                    <a:gd name="T58" fmla="*/ 58 w 164"/>
                    <a:gd name="T59" fmla="*/ 138 h 217"/>
                    <a:gd name="T60" fmla="*/ 67 w 164"/>
                    <a:gd name="T61" fmla="*/ 116 h 217"/>
                    <a:gd name="T62" fmla="*/ 75 w 164"/>
                    <a:gd name="T63" fmla="*/ 97 h 217"/>
                    <a:gd name="T64" fmla="*/ 74 w 164"/>
                    <a:gd name="T65" fmla="*/ 87 h 217"/>
                    <a:gd name="T66" fmla="*/ 69 w 164"/>
                    <a:gd name="T67" fmla="*/ 72 h 217"/>
                    <a:gd name="T68" fmla="*/ 52 w 164"/>
                    <a:gd name="T69" fmla="*/ 56 h 217"/>
                    <a:gd name="T70" fmla="*/ 30 w 164"/>
                    <a:gd name="T71" fmla="*/ 47 h 217"/>
                    <a:gd name="T72" fmla="*/ 12 w 164"/>
                    <a:gd name="T73" fmla="*/ 39 h 217"/>
                    <a:gd name="T74" fmla="*/ 11 w 164"/>
                    <a:gd name="T75" fmla="*/ 39 h 217"/>
                    <a:gd name="T76" fmla="*/ 0 w 164"/>
                    <a:gd name="T77" fmla="*/ 28 h 217"/>
                    <a:gd name="T78" fmla="*/ 0 w 164"/>
                    <a:gd name="T79" fmla="*/ 14 h 217"/>
                    <a:gd name="T80" fmla="*/ 1 w 164"/>
                    <a:gd name="T81" fmla="*/ 13 h 217"/>
                    <a:gd name="T82" fmla="*/ 12 w 164"/>
                    <a:gd name="T83" fmla="*/ 3 h 217"/>
                    <a:gd name="T84" fmla="*/ 20 w 164"/>
                    <a:gd name="T85" fmla="*/ 0 h 217"/>
                    <a:gd name="T86" fmla="*/ 29 w 164"/>
                    <a:gd name="T87" fmla="*/ 1 h 217"/>
                    <a:gd name="T88" fmla="*/ 25 w 164"/>
                    <a:gd name="T89" fmla="*/ 1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64" h="217">
                      <a:moveTo>
                        <a:pt x="25" y="1"/>
                      </a:moveTo>
                      <a:lnTo>
                        <a:pt x="54" y="18"/>
                      </a:lnTo>
                      <a:lnTo>
                        <a:pt x="74" y="34"/>
                      </a:lnTo>
                      <a:lnTo>
                        <a:pt x="90" y="54"/>
                      </a:lnTo>
                      <a:lnTo>
                        <a:pt x="99" y="75"/>
                      </a:lnTo>
                      <a:lnTo>
                        <a:pt x="100" y="91"/>
                      </a:lnTo>
                      <a:lnTo>
                        <a:pt x="97" y="108"/>
                      </a:lnTo>
                      <a:lnTo>
                        <a:pt x="88" y="127"/>
                      </a:lnTo>
                      <a:lnTo>
                        <a:pt x="76" y="153"/>
                      </a:lnTo>
                      <a:lnTo>
                        <a:pt x="68" y="175"/>
                      </a:lnTo>
                      <a:lnTo>
                        <a:pt x="67" y="186"/>
                      </a:lnTo>
                      <a:lnTo>
                        <a:pt x="71" y="195"/>
                      </a:lnTo>
                      <a:lnTo>
                        <a:pt x="80" y="193"/>
                      </a:lnTo>
                      <a:lnTo>
                        <a:pt x="99" y="187"/>
                      </a:lnTo>
                      <a:lnTo>
                        <a:pt x="124" y="180"/>
                      </a:lnTo>
                      <a:lnTo>
                        <a:pt x="145" y="181"/>
                      </a:lnTo>
                      <a:lnTo>
                        <a:pt x="150" y="184"/>
                      </a:lnTo>
                      <a:lnTo>
                        <a:pt x="161" y="197"/>
                      </a:lnTo>
                      <a:lnTo>
                        <a:pt x="164" y="207"/>
                      </a:lnTo>
                      <a:lnTo>
                        <a:pt x="154" y="212"/>
                      </a:lnTo>
                      <a:lnTo>
                        <a:pt x="130" y="207"/>
                      </a:lnTo>
                      <a:lnTo>
                        <a:pt x="128" y="208"/>
                      </a:lnTo>
                      <a:lnTo>
                        <a:pt x="100" y="211"/>
                      </a:lnTo>
                      <a:lnTo>
                        <a:pt x="78" y="215"/>
                      </a:lnTo>
                      <a:lnTo>
                        <a:pt x="60" y="217"/>
                      </a:lnTo>
                      <a:lnTo>
                        <a:pt x="52" y="211"/>
                      </a:lnTo>
                      <a:lnTo>
                        <a:pt x="50" y="201"/>
                      </a:lnTo>
                      <a:lnTo>
                        <a:pt x="49" y="184"/>
                      </a:lnTo>
                      <a:lnTo>
                        <a:pt x="52" y="163"/>
                      </a:lnTo>
                      <a:lnTo>
                        <a:pt x="58" y="138"/>
                      </a:lnTo>
                      <a:lnTo>
                        <a:pt x="67" y="116"/>
                      </a:lnTo>
                      <a:lnTo>
                        <a:pt x="75" y="97"/>
                      </a:lnTo>
                      <a:lnTo>
                        <a:pt x="74" y="87"/>
                      </a:lnTo>
                      <a:lnTo>
                        <a:pt x="69" y="72"/>
                      </a:lnTo>
                      <a:lnTo>
                        <a:pt x="52" y="56"/>
                      </a:lnTo>
                      <a:lnTo>
                        <a:pt x="30" y="47"/>
                      </a:lnTo>
                      <a:lnTo>
                        <a:pt x="12" y="39"/>
                      </a:lnTo>
                      <a:lnTo>
                        <a:pt x="11" y="39"/>
                      </a:lnTo>
                      <a:lnTo>
                        <a:pt x="0" y="28"/>
                      </a:lnTo>
                      <a:lnTo>
                        <a:pt x="0" y="14"/>
                      </a:lnTo>
                      <a:lnTo>
                        <a:pt x="1" y="13"/>
                      </a:lnTo>
                      <a:lnTo>
                        <a:pt x="12" y="3"/>
                      </a:lnTo>
                      <a:lnTo>
                        <a:pt x="20" y="0"/>
                      </a:lnTo>
                      <a:lnTo>
                        <a:pt x="29" y="1"/>
                      </a:lnTo>
                      <a:lnTo>
                        <a:pt x="25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11" name="Freeform 59"/>
                <p:cNvSpPr>
                  <a:spLocks/>
                </p:cNvSpPr>
                <p:nvPr/>
              </p:nvSpPr>
              <p:spPr bwMode="auto">
                <a:xfrm>
                  <a:off x="4898" y="2382"/>
                  <a:ext cx="82" cy="231"/>
                </a:xfrm>
                <a:custGeom>
                  <a:avLst/>
                  <a:gdLst>
                    <a:gd name="T0" fmla="*/ 5 w 82"/>
                    <a:gd name="T1" fmla="*/ 2 h 231"/>
                    <a:gd name="T2" fmla="*/ 0 w 82"/>
                    <a:gd name="T3" fmla="*/ 20 h 231"/>
                    <a:gd name="T4" fmla="*/ 2 w 82"/>
                    <a:gd name="T5" fmla="*/ 41 h 231"/>
                    <a:gd name="T6" fmla="*/ 8 w 82"/>
                    <a:gd name="T7" fmla="*/ 60 h 231"/>
                    <a:gd name="T8" fmla="*/ 18 w 82"/>
                    <a:gd name="T9" fmla="*/ 74 h 231"/>
                    <a:gd name="T10" fmla="*/ 28 w 82"/>
                    <a:gd name="T11" fmla="*/ 90 h 231"/>
                    <a:gd name="T12" fmla="*/ 33 w 82"/>
                    <a:gd name="T13" fmla="*/ 100 h 231"/>
                    <a:gd name="T14" fmla="*/ 32 w 82"/>
                    <a:gd name="T15" fmla="*/ 114 h 231"/>
                    <a:gd name="T16" fmla="*/ 25 w 82"/>
                    <a:gd name="T17" fmla="*/ 128 h 231"/>
                    <a:gd name="T18" fmla="*/ 20 w 82"/>
                    <a:gd name="T19" fmla="*/ 149 h 231"/>
                    <a:gd name="T20" fmla="*/ 16 w 82"/>
                    <a:gd name="T21" fmla="*/ 170 h 231"/>
                    <a:gd name="T22" fmla="*/ 12 w 82"/>
                    <a:gd name="T23" fmla="*/ 194 h 231"/>
                    <a:gd name="T24" fmla="*/ 12 w 82"/>
                    <a:gd name="T25" fmla="*/ 196 h 231"/>
                    <a:gd name="T26" fmla="*/ 11 w 82"/>
                    <a:gd name="T27" fmla="*/ 216 h 231"/>
                    <a:gd name="T28" fmla="*/ 14 w 82"/>
                    <a:gd name="T29" fmla="*/ 227 h 231"/>
                    <a:gd name="T30" fmla="*/ 21 w 82"/>
                    <a:gd name="T31" fmla="*/ 231 h 231"/>
                    <a:gd name="T32" fmla="*/ 32 w 82"/>
                    <a:gd name="T33" fmla="*/ 230 h 231"/>
                    <a:gd name="T34" fmla="*/ 42 w 82"/>
                    <a:gd name="T35" fmla="*/ 224 h 231"/>
                    <a:gd name="T36" fmla="*/ 51 w 82"/>
                    <a:gd name="T37" fmla="*/ 207 h 231"/>
                    <a:gd name="T38" fmla="*/ 60 w 82"/>
                    <a:gd name="T39" fmla="*/ 194 h 231"/>
                    <a:gd name="T40" fmla="*/ 70 w 82"/>
                    <a:gd name="T41" fmla="*/ 183 h 231"/>
                    <a:gd name="T42" fmla="*/ 79 w 82"/>
                    <a:gd name="T43" fmla="*/ 169 h 231"/>
                    <a:gd name="T44" fmla="*/ 82 w 82"/>
                    <a:gd name="T45" fmla="*/ 164 h 231"/>
                    <a:gd name="T46" fmla="*/ 80 w 82"/>
                    <a:gd name="T47" fmla="*/ 158 h 231"/>
                    <a:gd name="T48" fmla="*/ 72 w 82"/>
                    <a:gd name="T49" fmla="*/ 152 h 231"/>
                    <a:gd name="T50" fmla="*/ 63 w 82"/>
                    <a:gd name="T51" fmla="*/ 150 h 231"/>
                    <a:gd name="T52" fmla="*/ 53 w 82"/>
                    <a:gd name="T53" fmla="*/ 155 h 231"/>
                    <a:gd name="T54" fmla="*/ 47 w 82"/>
                    <a:gd name="T55" fmla="*/ 176 h 231"/>
                    <a:gd name="T56" fmla="*/ 41 w 82"/>
                    <a:gd name="T57" fmla="*/ 193 h 231"/>
                    <a:gd name="T58" fmla="*/ 33 w 82"/>
                    <a:gd name="T59" fmla="*/ 199 h 231"/>
                    <a:gd name="T60" fmla="*/ 31 w 82"/>
                    <a:gd name="T61" fmla="*/ 195 h 231"/>
                    <a:gd name="T62" fmla="*/ 33 w 82"/>
                    <a:gd name="T63" fmla="*/ 176 h 231"/>
                    <a:gd name="T64" fmla="*/ 39 w 82"/>
                    <a:gd name="T65" fmla="*/ 151 h 231"/>
                    <a:gd name="T66" fmla="*/ 45 w 82"/>
                    <a:gd name="T67" fmla="*/ 133 h 231"/>
                    <a:gd name="T68" fmla="*/ 52 w 82"/>
                    <a:gd name="T69" fmla="*/ 117 h 231"/>
                    <a:gd name="T70" fmla="*/ 54 w 82"/>
                    <a:gd name="T71" fmla="*/ 108 h 231"/>
                    <a:gd name="T72" fmla="*/ 54 w 82"/>
                    <a:gd name="T73" fmla="*/ 97 h 231"/>
                    <a:gd name="T74" fmla="*/ 51 w 82"/>
                    <a:gd name="T75" fmla="*/ 86 h 231"/>
                    <a:gd name="T76" fmla="*/ 42 w 82"/>
                    <a:gd name="T77" fmla="*/ 67 h 231"/>
                    <a:gd name="T78" fmla="*/ 33 w 82"/>
                    <a:gd name="T79" fmla="*/ 49 h 231"/>
                    <a:gd name="T80" fmla="*/ 29 w 82"/>
                    <a:gd name="T81" fmla="*/ 24 h 231"/>
                    <a:gd name="T82" fmla="*/ 27 w 82"/>
                    <a:gd name="T83" fmla="*/ 9 h 231"/>
                    <a:gd name="T84" fmla="*/ 21 w 82"/>
                    <a:gd name="T85" fmla="*/ 1 h 231"/>
                    <a:gd name="T86" fmla="*/ 12 w 82"/>
                    <a:gd name="T87" fmla="*/ 0 h 231"/>
                    <a:gd name="T88" fmla="*/ 5 w 82"/>
                    <a:gd name="T89" fmla="*/ 2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82" h="231">
                      <a:moveTo>
                        <a:pt x="5" y="2"/>
                      </a:moveTo>
                      <a:lnTo>
                        <a:pt x="0" y="20"/>
                      </a:lnTo>
                      <a:lnTo>
                        <a:pt x="2" y="41"/>
                      </a:lnTo>
                      <a:lnTo>
                        <a:pt x="8" y="60"/>
                      </a:lnTo>
                      <a:lnTo>
                        <a:pt x="18" y="74"/>
                      </a:lnTo>
                      <a:lnTo>
                        <a:pt x="28" y="90"/>
                      </a:lnTo>
                      <a:lnTo>
                        <a:pt x="33" y="100"/>
                      </a:lnTo>
                      <a:lnTo>
                        <a:pt x="32" y="114"/>
                      </a:lnTo>
                      <a:lnTo>
                        <a:pt x="25" y="128"/>
                      </a:lnTo>
                      <a:lnTo>
                        <a:pt x="20" y="149"/>
                      </a:lnTo>
                      <a:lnTo>
                        <a:pt x="16" y="170"/>
                      </a:lnTo>
                      <a:lnTo>
                        <a:pt x="12" y="194"/>
                      </a:lnTo>
                      <a:lnTo>
                        <a:pt x="12" y="196"/>
                      </a:lnTo>
                      <a:lnTo>
                        <a:pt x="11" y="216"/>
                      </a:lnTo>
                      <a:lnTo>
                        <a:pt x="14" y="227"/>
                      </a:lnTo>
                      <a:lnTo>
                        <a:pt x="21" y="231"/>
                      </a:lnTo>
                      <a:lnTo>
                        <a:pt x="32" y="230"/>
                      </a:lnTo>
                      <a:lnTo>
                        <a:pt x="42" y="224"/>
                      </a:lnTo>
                      <a:lnTo>
                        <a:pt x="51" y="207"/>
                      </a:lnTo>
                      <a:lnTo>
                        <a:pt x="60" y="194"/>
                      </a:lnTo>
                      <a:lnTo>
                        <a:pt x="70" y="183"/>
                      </a:lnTo>
                      <a:lnTo>
                        <a:pt x="79" y="169"/>
                      </a:lnTo>
                      <a:lnTo>
                        <a:pt x="82" y="164"/>
                      </a:lnTo>
                      <a:lnTo>
                        <a:pt x="80" y="158"/>
                      </a:lnTo>
                      <a:lnTo>
                        <a:pt x="72" y="152"/>
                      </a:lnTo>
                      <a:lnTo>
                        <a:pt x="63" y="150"/>
                      </a:lnTo>
                      <a:lnTo>
                        <a:pt x="53" y="155"/>
                      </a:lnTo>
                      <a:lnTo>
                        <a:pt x="47" y="176"/>
                      </a:lnTo>
                      <a:lnTo>
                        <a:pt x="41" y="193"/>
                      </a:lnTo>
                      <a:lnTo>
                        <a:pt x="33" y="199"/>
                      </a:lnTo>
                      <a:lnTo>
                        <a:pt x="31" y="195"/>
                      </a:lnTo>
                      <a:lnTo>
                        <a:pt x="33" y="176"/>
                      </a:lnTo>
                      <a:lnTo>
                        <a:pt x="39" y="151"/>
                      </a:lnTo>
                      <a:lnTo>
                        <a:pt x="45" y="133"/>
                      </a:lnTo>
                      <a:lnTo>
                        <a:pt x="52" y="117"/>
                      </a:lnTo>
                      <a:lnTo>
                        <a:pt x="54" y="108"/>
                      </a:lnTo>
                      <a:lnTo>
                        <a:pt x="54" y="97"/>
                      </a:lnTo>
                      <a:lnTo>
                        <a:pt x="51" y="86"/>
                      </a:lnTo>
                      <a:lnTo>
                        <a:pt x="42" y="67"/>
                      </a:lnTo>
                      <a:lnTo>
                        <a:pt x="33" y="49"/>
                      </a:lnTo>
                      <a:lnTo>
                        <a:pt x="29" y="24"/>
                      </a:lnTo>
                      <a:lnTo>
                        <a:pt x="27" y="9"/>
                      </a:lnTo>
                      <a:lnTo>
                        <a:pt x="21" y="1"/>
                      </a:lnTo>
                      <a:lnTo>
                        <a:pt x="12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49212" name="Group 60"/>
              <p:cNvGrpSpPr>
                <a:grpSpLocks/>
              </p:cNvGrpSpPr>
              <p:nvPr/>
            </p:nvGrpSpPr>
            <p:grpSpPr bwMode="auto">
              <a:xfrm flipH="1">
                <a:off x="2154" y="3612"/>
                <a:ext cx="202" cy="330"/>
                <a:chOff x="4785" y="2102"/>
                <a:chExt cx="311" cy="511"/>
              </a:xfrm>
            </p:grpSpPr>
            <p:sp>
              <p:nvSpPr>
                <p:cNvPr id="49213" name="Freeform 61"/>
                <p:cNvSpPr>
                  <a:spLocks/>
                </p:cNvSpPr>
                <p:nvPr/>
              </p:nvSpPr>
              <p:spPr bwMode="auto">
                <a:xfrm flipH="1">
                  <a:off x="4785" y="2102"/>
                  <a:ext cx="113" cy="139"/>
                </a:xfrm>
                <a:custGeom>
                  <a:avLst/>
                  <a:gdLst>
                    <a:gd name="T0" fmla="*/ 73 w 113"/>
                    <a:gd name="T1" fmla="*/ 32 h 139"/>
                    <a:gd name="T2" fmla="*/ 59 w 113"/>
                    <a:gd name="T3" fmla="*/ 23 h 139"/>
                    <a:gd name="T4" fmla="*/ 47 w 113"/>
                    <a:gd name="T5" fmla="*/ 17 h 139"/>
                    <a:gd name="T6" fmla="*/ 36 w 113"/>
                    <a:gd name="T7" fmla="*/ 14 h 139"/>
                    <a:gd name="T8" fmla="*/ 24 w 113"/>
                    <a:gd name="T9" fmla="*/ 14 h 139"/>
                    <a:gd name="T10" fmla="*/ 13 w 113"/>
                    <a:gd name="T11" fmla="*/ 19 h 139"/>
                    <a:gd name="T12" fmla="*/ 5 w 113"/>
                    <a:gd name="T13" fmla="*/ 28 h 139"/>
                    <a:gd name="T14" fmla="*/ 1 w 113"/>
                    <a:gd name="T15" fmla="*/ 38 h 139"/>
                    <a:gd name="T16" fmla="*/ 0 w 113"/>
                    <a:gd name="T17" fmla="*/ 55 h 139"/>
                    <a:gd name="T18" fmla="*/ 2 w 113"/>
                    <a:gd name="T19" fmla="*/ 75 h 139"/>
                    <a:gd name="T20" fmla="*/ 9 w 113"/>
                    <a:gd name="T21" fmla="*/ 91 h 139"/>
                    <a:gd name="T22" fmla="*/ 16 w 113"/>
                    <a:gd name="T23" fmla="*/ 104 h 139"/>
                    <a:gd name="T24" fmla="*/ 26 w 113"/>
                    <a:gd name="T25" fmla="*/ 116 h 139"/>
                    <a:gd name="T26" fmla="*/ 40 w 113"/>
                    <a:gd name="T27" fmla="*/ 128 h 139"/>
                    <a:gd name="T28" fmla="*/ 54 w 113"/>
                    <a:gd name="T29" fmla="*/ 136 h 139"/>
                    <a:gd name="T30" fmla="*/ 66 w 113"/>
                    <a:gd name="T31" fmla="*/ 138 h 139"/>
                    <a:gd name="T32" fmla="*/ 77 w 113"/>
                    <a:gd name="T33" fmla="*/ 139 h 139"/>
                    <a:gd name="T34" fmla="*/ 86 w 113"/>
                    <a:gd name="T35" fmla="*/ 134 h 139"/>
                    <a:gd name="T36" fmla="*/ 92 w 113"/>
                    <a:gd name="T37" fmla="*/ 126 h 139"/>
                    <a:gd name="T38" fmla="*/ 97 w 113"/>
                    <a:gd name="T39" fmla="*/ 114 h 139"/>
                    <a:gd name="T40" fmla="*/ 98 w 113"/>
                    <a:gd name="T41" fmla="*/ 99 h 139"/>
                    <a:gd name="T42" fmla="*/ 98 w 113"/>
                    <a:gd name="T43" fmla="*/ 80 h 139"/>
                    <a:gd name="T44" fmla="*/ 94 w 113"/>
                    <a:gd name="T45" fmla="*/ 64 h 139"/>
                    <a:gd name="T46" fmla="*/ 87 w 113"/>
                    <a:gd name="T47" fmla="*/ 49 h 139"/>
                    <a:gd name="T48" fmla="*/ 90 w 113"/>
                    <a:gd name="T49" fmla="*/ 38 h 139"/>
                    <a:gd name="T50" fmla="*/ 98 w 113"/>
                    <a:gd name="T51" fmla="*/ 27 h 139"/>
                    <a:gd name="T52" fmla="*/ 106 w 113"/>
                    <a:gd name="T53" fmla="*/ 22 h 139"/>
                    <a:gd name="T54" fmla="*/ 111 w 113"/>
                    <a:gd name="T55" fmla="*/ 18 h 139"/>
                    <a:gd name="T56" fmla="*/ 113 w 113"/>
                    <a:gd name="T57" fmla="*/ 9 h 139"/>
                    <a:gd name="T58" fmla="*/ 110 w 113"/>
                    <a:gd name="T59" fmla="*/ 2 h 139"/>
                    <a:gd name="T60" fmla="*/ 103 w 113"/>
                    <a:gd name="T61" fmla="*/ 0 h 139"/>
                    <a:gd name="T62" fmla="*/ 97 w 113"/>
                    <a:gd name="T63" fmla="*/ 0 h 139"/>
                    <a:gd name="T64" fmla="*/ 90 w 113"/>
                    <a:gd name="T65" fmla="*/ 5 h 139"/>
                    <a:gd name="T66" fmla="*/ 82 w 113"/>
                    <a:gd name="T67" fmla="*/ 18 h 139"/>
                    <a:gd name="T68" fmla="*/ 76 w 113"/>
                    <a:gd name="T69" fmla="*/ 30 h 139"/>
                    <a:gd name="T70" fmla="*/ 73 w 113"/>
                    <a:gd name="T71" fmla="*/ 32 h 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13" h="139">
                      <a:moveTo>
                        <a:pt x="73" y="32"/>
                      </a:moveTo>
                      <a:lnTo>
                        <a:pt x="59" y="23"/>
                      </a:lnTo>
                      <a:lnTo>
                        <a:pt x="47" y="17"/>
                      </a:lnTo>
                      <a:lnTo>
                        <a:pt x="36" y="14"/>
                      </a:lnTo>
                      <a:lnTo>
                        <a:pt x="24" y="14"/>
                      </a:lnTo>
                      <a:lnTo>
                        <a:pt x="13" y="19"/>
                      </a:lnTo>
                      <a:lnTo>
                        <a:pt x="5" y="28"/>
                      </a:lnTo>
                      <a:lnTo>
                        <a:pt x="1" y="38"/>
                      </a:lnTo>
                      <a:lnTo>
                        <a:pt x="0" y="55"/>
                      </a:lnTo>
                      <a:lnTo>
                        <a:pt x="2" y="75"/>
                      </a:lnTo>
                      <a:lnTo>
                        <a:pt x="9" y="91"/>
                      </a:lnTo>
                      <a:lnTo>
                        <a:pt x="16" y="104"/>
                      </a:lnTo>
                      <a:lnTo>
                        <a:pt x="26" y="116"/>
                      </a:lnTo>
                      <a:lnTo>
                        <a:pt x="40" y="128"/>
                      </a:lnTo>
                      <a:lnTo>
                        <a:pt x="54" y="136"/>
                      </a:lnTo>
                      <a:lnTo>
                        <a:pt x="66" y="138"/>
                      </a:lnTo>
                      <a:lnTo>
                        <a:pt x="77" y="139"/>
                      </a:lnTo>
                      <a:lnTo>
                        <a:pt x="86" y="134"/>
                      </a:lnTo>
                      <a:lnTo>
                        <a:pt x="92" y="126"/>
                      </a:lnTo>
                      <a:lnTo>
                        <a:pt x="97" y="114"/>
                      </a:lnTo>
                      <a:lnTo>
                        <a:pt x="98" y="99"/>
                      </a:lnTo>
                      <a:lnTo>
                        <a:pt x="98" y="80"/>
                      </a:lnTo>
                      <a:lnTo>
                        <a:pt x="94" y="64"/>
                      </a:lnTo>
                      <a:lnTo>
                        <a:pt x="87" y="49"/>
                      </a:lnTo>
                      <a:lnTo>
                        <a:pt x="90" y="38"/>
                      </a:lnTo>
                      <a:lnTo>
                        <a:pt x="98" y="27"/>
                      </a:lnTo>
                      <a:lnTo>
                        <a:pt x="106" y="22"/>
                      </a:lnTo>
                      <a:lnTo>
                        <a:pt x="111" y="18"/>
                      </a:lnTo>
                      <a:lnTo>
                        <a:pt x="113" y="9"/>
                      </a:lnTo>
                      <a:lnTo>
                        <a:pt x="110" y="2"/>
                      </a:lnTo>
                      <a:lnTo>
                        <a:pt x="103" y="0"/>
                      </a:lnTo>
                      <a:lnTo>
                        <a:pt x="97" y="0"/>
                      </a:lnTo>
                      <a:lnTo>
                        <a:pt x="90" y="5"/>
                      </a:lnTo>
                      <a:lnTo>
                        <a:pt x="82" y="18"/>
                      </a:lnTo>
                      <a:lnTo>
                        <a:pt x="76" y="30"/>
                      </a:lnTo>
                      <a:lnTo>
                        <a:pt x="73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14" name="Freeform 62"/>
                <p:cNvSpPr>
                  <a:spLocks/>
                </p:cNvSpPr>
                <p:nvPr/>
              </p:nvSpPr>
              <p:spPr bwMode="auto">
                <a:xfrm>
                  <a:off x="4864" y="2248"/>
                  <a:ext cx="120" cy="186"/>
                </a:xfrm>
                <a:custGeom>
                  <a:avLst/>
                  <a:gdLst>
                    <a:gd name="T0" fmla="*/ 11 w 120"/>
                    <a:gd name="T1" fmla="*/ 9 h 186"/>
                    <a:gd name="T2" fmla="*/ 19 w 120"/>
                    <a:gd name="T3" fmla="*/ 3 h 186"/>
                    <a:gd name="T4" fmla="*/ 29 w 120"/>
                    <a:gd name="T5" fmla="*/ 0 h 186"/>
                    <a:gd name="T6" fmla="*/ 41 w 120"/>
                    <a:gd name="T7" fmla="*/ 0 h 186"/>
                    <a:gd name="T8" fmla="*/ 54 w 120"/>
                    <a:gd name="T9" fmla="*/ 2 h 186"/>
                    <a:gd name="T10" fmla="*/ 69 w 120"/>
                    <a:gd name="T11" fmla="*/ 7 h 186"/>
                    <a:gd name="T12" fmla="*/ 81 w 120"/>
                    <a:gd name="T13" fmla="*/ 17 h 186"/>
                    <a:gd name="T14" fmla="*/ 93 w 120"/>
                    <a:gd name="T15" fmla="*/ 31 h 186"/>
                    <a:gd name="T16" fmla="*/ 102 w 120"/>
                    <a:gd name="T17" fmla="*/ 44 h 186"/>
                    <a:gd name="T18" fmla="*/ 110 w 120"/>
                    <a:gd name="T19" fmla="*/ 60 h 186"/>
                    <a:gd name="T20" fmla="*/ 115 w 120"/>
                    <a:gd name="T21" fmla="*/ 79 h 186"/>
                    <a:gd name="T22" fmla="*/ 119 w 120"/>
                    <a:gd name="T23" fmla="*/ 93 h 186"/>
                    <a:gd name="T24" fmla="*/ 120 w 120"/>
                    <a:gd name="T25" fmla="*/ 112 h 186"/>
                    <a:gd name="T26" fmla="*/ 118 w 120"/>
                    <a:gd name="T27" fmla="*/ 129 h 186"/>
                    <a:gd name="T28" fmla="*/ 115 w 120"/>
                    <a:gd name="T29" fmla="*/ 146 h 186"/>
                    <a:gd name="T30" fmla="*/ 110 w 120"/>
                    <a:gd name="T31" fmla="*/ 161 h 186"/>
                    <a:gd name="T32" fmla="*/ 103 w 120"/>
                    <a:gd name="T33" fmla="*/ 173 h 186"/>
                    <a:gd name="T34" fmla="*/ 95 w 120"/>
                    <a:gd name="T35" fmla="*/ 180 h 186"/>
                    <a:gd name="T36" fmla="*/ 84 w 120"/>
                    <a:gd name="T37" fmla="*/ 185 h 186"/>
                    <a:gd name="T38" fmla="*/ 75 w 120"/>
                    <a:gd name="T39" fmla="*/ 186 h 186"/>
                    <a:gd name="T40" fmla="*/ 61 w 120"/>
                    <a:gd name="T41" fmla="*/ 184 h 186"/>
                    <a:gd name="T42" fmla="*/ 49 w 120"/>
                    <a:gd name="T43" fmla="*/ 178 h 186"/>
                    <a:gd name="T44" fmla="*/ 40 w 120"/>
                    <a:gd name="T45" fmla="*/ 170 h 186"/>
                    <a:gd name="T46" fmla="*/ 33 w 120"/>
                    <a:gd name="T47" fmla="*/ 158 h 186"/>
                    <a:gd name="T48" fmla="*/ 29 w 120"/>
                    <a:gd name="T49" fmla="*/ 142 h 186"/>
                    <a:gd name="T50" fmla="*/ 30 w 120"/>
                    <a:gd name="T51" fmla="*/ 128 h 186"/>
                    <a:gd name="T52" fmla="*/ 35 w 120"/>
                    <a:gd name="T53" fmla="*/ 114 h 186"/>
                    <a:gd name="T54" fmla="*/ 39 w 120"/>
                    <a:gd name="T55" fmla="*/ 105 h 186"/>
                    <a:gd name="T56" fmla="*/ 39 w 120"/>
                    <a:gd name="T57" fmla="*/ 92 h 186"/>
                    <a:gd name="T58" fmla="*/ 36 w 120"/>
                    <a:gd name="T59" fmla="*/ 84 h 186"/>
                    <a:gd name="T60" fmla="*/ 28 w 120"/>
                    <a:gd name="T61" fmla="*/ 74 h 186"/>
                    <a:gd name="T62" fmla="*/ 18 w 120"/>
                    <a:gd name="T63" fmla="*/ 66 h 186"/>
                    <a:gd name="T64" fmla="*/ 9 w 120"/>
                    <a:gd name="T65" fmla="*/ 58 h 186"/>
                    <a:gd name="T66" fmla="*/ 3 w 120"/>
                    <a:gd name="T67" fmla="*/ 49 h 186"/>
                    <a:gd name="T68" fmla="*/ 0 w 120"/>
                    <a:gd name="T69" fmla="*/ 36 h 186"/>
                    <a:gd name="T70" fmla="*/ 0 w 120"/>
                    <a:gd name="T71" fmla="*/ 25 h 186"/>
                    <a:gd name="T72" fmla="*/ 3 w 120"/>
                    <a:gd name="T73" fmla="*/ 17 h 186"/>
                    <a:gd name="T74" fmla="*/ 8 w 120"/>
                    <a:gd name="T75" fmla="*/ 12 h 186"/>
                    <a:gd name="T76" fmla="*/ 11 w 120"/>
                    <a:gd name="T77" fmla="*/ 9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20" h="186">
                      <a:moveTo>
                        <a:pt x="11" y="9"/>
                      </a:moveTo>
                      <a:lnTo>
                        <a:pt x="19" y="3"/>
                      </a:lnTo>
                      <a:lnTo>
                        <a:pt x="29" y="0"/>
                      </a:lnTo>
                      <a:lnTo>
                        <a:pt x="41" y="0"/>
                      </a:lnTo>
                      <a:lnTo>
                        <a:pt x="54" y="2"/>
                      </a:lnTo>
                      <a:lnTo>
                        <a:pt x="69" y="7"/>
                      </a:lnTo>
                      <a:lnTo>
                        <a:pt x="81" y="17"/>
                      </a:lnTo>
                      <a:lnTo>
                        <a:pt x="93" y="31"/>
                      </a:lnTo>
                      <a:lnTo>
                        <a:pt x="102" y="44"/>
                      </a:lnTo>
                      <a:lnTo>
                        <a:pt x="110" y="60"/>
                      </a:lnTo>
                      <a:lnTo>
                        <a:pt x="115" y="79"/>
                      </a:lnTo>
                      <a:lnTo>
                        <a:pt x="119" y="93"/>
                      </a:lnTo>
                      <a:lnTo>
                        <a:pt x="120" y="112"/>
                      </a:lnTo>
                      <a:lnTo>
                        <a:pt x="118" y="129"/>
                      </a:lnTo>
                      <a:lnTo>
                        <a:pt x="115" y="146"/>
                      </a:lnTo>
                      <a:lnTo>
                        <a:pt x="110" y="161"/>
                      </a:lnTo>
                      <a:lnTo>
                        <a:pt x="103" y="173"/>
                      </a:lnTo>
                      <a:lnTo>
                        <a:pt x="95" y="180"/>
                      </a:lnTo>
                      <a:lnTo>
                        <a:pt x="84" y="185"/>
                      </a:lnTo>
                      <a:lnTo>
                        <a:pt x="75" y="186"/>
                      </a:lnTo>
                      <a:lnTo>
                        <a:pt x="61" y="184"/>
                      </a:lnTo>
                      <a:lnTo>
                        <a:pt x="49" y="178"/>
                      </a:lnTo>
                      <a:lnTo>
                        <a:pt x="40" y="170"/>
                      </a:lnTo>
                      <a:lnTo>
                        <a:pt x="33" y="158"/>
                      </a:lnTo>
                      <a:lnTo>
                        <a:pt x="29" y="142"/>
                      </a:lnTo>
                      <a:lnTo>
                        <a:pt x="30" y="128"/>
                      </a:lnTo>
                      <a:lnTo>
                        <a:pt x="35" y="114"/>
                      </a:lnTo>
                      <a:lnTo>
                        <a:pt x="39" y="105"/>
                      </a:lnTo>
                      <a:lnTo>
                        <a:pt x="39" y="92"/>
                      </a:lnTo>
                      <a:lnTo>
                        <a:pt x="36" y="84"/>
                      </a:lnTo>
                      <a:lnTo>
                        <a:pt x="28" y="74"/>
                      </a:lnTo>
                      <a:lnTo>
                        <a:pt x="18" y="66"/>
                      </a:lnTo>
                      <a:lnTo>
                        <a:pt x="9" y="58"/>
                      </a:lnTo>
                      <a:lnTo>
                        <a:pt x="3" y="49"/>
                      </a:lnTo>
                      <a:lnTo>
                        <a:pt x="0" y="36"/>
                      </a:lnTo>
                      <a:lnTo>
                        <a:pt x="0" y="25"/>
                      </a:lnTo>
                      <a:lnTo>
                        <a:pt x="3" y="17"/>
                      </a:lnTo>
                      <a:lnTo>
                        <a:pt x="8" y="12"/>
                      </a:lnTo>
                      <a:lnTo>
                        <a:pt x="11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15" name="Freeform 63"/>
                <p:cNvSpPr>
                  <a:spLocks/>
                </p:cNvSpPr>
                <p:nvPr/>
              </p:nvSpPr>
              <p:spPr bwMode="auto">
                <a:xfrm>
                  <a:off x="4890" y="2190"/>
                  <a:ext cx="206" cy="164"/>
                </a:xfrm>
                <a:custGeom>
                  <a:avLst/>
                  <a:gdLst>
                    <a:gd name="T0" fmla="*/ 20 w 206"/>
                    <a:gd name="T1" fmla="*/ 79 h 164"/>
                    <a:gd name="T2" fmla="*/ 51 w 206"/>
                    <a:gd name="T3" fmla="*/ 109 h 164"/>
                    <a:gd name="T4" fmla="*/ 87 w 206"/>
                    <a:gd name="T5" fmla="*/ 138 h 164"/>
                    <a:gd name="T6" fmla="*/ 132 w 206"/>
                    <a:gd name="T7" fmla="*/ 141 h 164"/>
                    <a:gd name="T8" fmla="*/ 161 w 206"/>
                    <a:gd name="T9" fmla="*/ 86 h 164"/>
                    <a:gd name="T10" fmla="*/ 163 w 206"/>
                    <a:gd name="T11" fmla="*/ 64 h 164"/>
                    <a:gd name="T12" fmla="*/ 160 w 206"/>
                    <a:gd name="T13" fmla="*/ 58 h 164"/>
                    <a:gd name="T14" fmla="*/ 154 w 206"/>
                    <a:gd name="T15" fmla="*/ 56 h 164"/>
                    <a:gd name="T16" fmla="*/ 147 w 206"/>
                    <a:gd name="T17" fmla="*/ 54 h 164"/>
                    <a:gd name="T18" fmla="*/ 140 w 206"/>
                    <a:gd name="T19" fmla="*/ 52 h 164"/>
                    <a:gd name="T20" fmla="*/ 135 w 206"/>
                    <a:gd name="T21" fmla="*/ 45 h 164"/>
                    <a:gd name="T22" fmla="*/ 133 w 206"/>
                    <a:gd name="T23" fmla="*/ 37 h 164"/>
                    <a:gd name="T24" fmla="*/ 140 w 206"/>
                    <a:gd name="T25" fmla="*/ 32 h 164"/>
                    <a:gd name="T26" fmla="*/ 147 w 206"/>
                    <a:gd name="T27" fmla="*/ 31 h 164"/>
                    <a:gd name="T28" fmla="*/ 154 w 206"/>
                    <a:gd name="T29" fmla="*/ 32 h 164"/>
                    <a:gd name="T30" fmla="*/ 159 w 206"/>
                    <a:gd name="T31" fmla="*/ 37 h 164"/>
                    <a:gd name="T32" fmla="*/ 165 w 206"/>
                    <a:gd name="T33" fmla="*/ 42 h 164"/>
                    <a:gd name="T34" fmla="*/ 170 w 206"/>
                    <a:gd name="T35" fmla="*/ 42 h 164"/>
                    <a:gd name="T36" fmla="*/ 173 w 206"/>
                    <a:gd name="T37" fmla="*/ 36 h 164"/>
                    <a:gd name="T38" fmla="*/ 174 w 206"/>
                    <a:gd name="T39" fmla="*/ 30 h 164"/>
                    <a:gd name="T40" fmla="*/ 174 w 206"/>
                    <a:gd name="T41" fmla="*/ 24 h 164"/>
                    <a:gd name="T42" fmla="*/ 175 w 206"/>
                    <a:gd name="T43" fmla="*/ 17 h 164"/>
                    <a:gd name="T44" fmla="*/ 176 w 206"/>
                    <a:gd name="T45" fmla="*/ 10 h 164"/>
                    <a:gd name="T46" fmla="*/ 178 w 206"/>
                    <a:gd name="T47" fmla="*/ 3 h 164"/>
                    <a:gd name="T48" fmla="*/ 185 w 206"/>
                    <a:gd name="T49" fmla="*/ 0 h 164"/>
                    <a:gd name="T50" fmla="*/ 191 w 206"/>
                    <a:gd name="T51" fmla="*/ 2 h 164"/>
                    <a:gd name="T52" fmla="*/ 196 w 206"/>
                    <a:gd name="T53" fmla="*/ 8 h 164"/>
                    <a:gd name="T54" fmla="*/ 196 w 206"/>
                    <a:gd name="T55" fmla="*/ 15 h 164"/>
                    <a:gd name="T56" fmla="*/ 194 w 206"/>
                    <a:gd name="T57" fmla="*/ 20 h 164"/>
                    <a:gd name="T58" fmla="*/ 191 w 206"/>
                    <a:gd name="T59" fmla="*/ 28 h 164"/>
                    <a:gd name="T60" fmla="*/ 191 w 206"/>
                    <a:gd name="T61" fmla="*/ 32 h 164"/>
                    <a:gd name="T62" fmla="*/ 197 w 206"/>
                    <a:gd name="T63" fmla="*/ 32 h 164"/>
                    <a:gd name="T64" fmla="*/ 205 w 206"/>
                    <a:gd name="T65" fmla="*/ 36 h 164"/>
                    <a:gd name="T66" fmla="*/ 206 w 206"/>
                    <a:gd name="T67" fmla="*/ 41 h 164"/>
                    <a:gd name="T68" fmla="*/ 204 w 206"/>
                    <a:gd name="T69" fmla="*/ 48 h 164"/>
                    <a:gd name="T70" fmla="*/ 199 w 206"/>
                    <a:gd name="T71" fmla="*/ 54 h 164"/>
                    <a:gd name="T72" fmla="*/ 193 w 206"/>
                    <a:gd name="T73" fmla="*/ 59 h 164"/>
                    <a:gd name="T74" fmla="*/ 188 w 206"/>
                    <a:gd name="T75" fmla="*/ 65 h 164"/>
                    <a:gd name="T76" fmla="*/ 178 w 206"/>
                    <a:gd name="T77" fmla="*/ 78 h 164"/>
                    <a:gd name="T78" fmla="*/ 149 w 206"/>
                    <a:gd name="T79" fmla="*/ 149 h 164"/>
                    <a:gd name="T80" fmla="*/ 117 w 206"/>
                    <a:gd name="T81" fmla="*/ 164 h 164"/>
                    <a:gd name="T82" fmla="*/ 59 w 206"/>
                    <a:gd name="T83" fmla="*/ 145 h 164"/>
                    <a:gd name="T84" fmla="*/ 0 w 206"/>
                    <a:gd name="T85" fmla="*/ 101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206" h="164">
                      <a:moveTo>
                        <a:pt x="0" y="85"/>
                      </a:moveTo>
                      <a:lnTo>
                        <a:pt x="8" y="79"/>
                      </a:lnTo>
                      <a:lnTo>
                        <a:pt x="20" y="79"/>
                      </a:lnTo>
                      <a:lnTo>
                        <a:pt x="31" y="85"/>
                      </a:lnTo>
                      <a:lnTo>
                        <a:pt x="41" y="96"/>
                      </a:lnTo>
                      <a:lnTo>
                        <a:pt x="51" y="109"/>
                      </a:lnTo>
                      <a:lnTo>
                        <a:pt x="63" y="121"/>
                      </a:lnTo>
                      <a:lnTo>
                        <a:pt x="75" y="131"/>
                      </a:lnTo>
                      <a:lnTo>
                        <a:pt x="87" y="138"/>
                      </a:lnTo>
                      <a:lnTo>
                        <a:pt x="102" y="142"/>
                      </a:lnTo>
                      <a:lnTo>
                        <a:pt x="119" y="143"/>
                      </a:lnTo>
                      <a:lnTo>
                        <a:pt x="132" y="141"/>
                      </a:lnTo>
                      <a:lnTo>
                        <a:pt x="145" y="127"/>
                      </a:lnTo>
                      <a:lnTo>
                        <a:pt x="153" y="109"/>
                      </a:lnTo>
                      <a:lnTo>
                        <a:pt x="161" y="86"/>
                      </a:lnTo>
                      <a:lnTo>
                        <a:pt x="165" y="68"/>
                      </a:lnTo>
                      <a:lnTo>
                        <a:pt x="164" y="66"/>
                      </a:lnTo>
                      <a:lnTo>
                        <a:pt x="163" y="64"/>
                      </a:lnTo>
                      <a:lnTo>
                        <a:pt x="163" y="62"/>
                      </a:lnTo>
                      <a:lnTo>
                        <a:pt x="162" y="60"/>
                      </a:lnTo>
                      <a:lnTo>
                        <a:pt x="160" y="58"/>
                      </a:lnTo>
                      <a:lnTo>
                        <a:pt x="158" y="57"/>
                      </a:lnTo>
                      <a:lnTo>
                        <a:pt x="156" y="56"/>
                      </a:lnTo>
                      <a:lnTo>
                        <a:pt x="154" y="56"/>
                      </a:lnTo>
                      <a:lnTo>
                        <a:pt x="151" y="56"/>
                      </a:lnTo>
                      <a:lnTo>
                        <a:pt x="149" y="56"/>
                      </a:lnTo>
                      <a:lnTo>
                        <a:pt x="147" y="54"/>
                      </a:lnTo>
                      <a:lnTo>
                        <a:pt x="145" y="54"/>
                      </a:lnTo>
                      <a:lnTo>
                        <a:pt x="142" y="53"/>
                      </a:lnTo>
                      <a:lnTo>
                        <a:pt x="140" y="52"/>
                      </a:lnTo>
                      <a:lnTo>
                        <a:pt x="138" y="49"/>
                      </a:lnTo>
                      <a:lnTo>
                        <a:pt x="136" y="47"/>
                      </a:lnTo>
                      <a:lnTo>
                        <a:pt x="135" y="45"/>
                      </a:lnTo>
                      <a:lnTo>
                        <a:pt x="133" y="41"/>
                      </a:lnTo>
                      <a:lnTo>
                        <a:pt x="133" y="40"/>
                      </a:lnTo>
                      <a:lnTo>
                        <a:pt x="133" y="37"/>
                      </a:lnTo>
                      <a:lnTo>
                        <a:pt x="135" y="34"/>
                      </a:lnTo>
                      <a:lnTo>
                        <a:pt x="138" y="32"/>
                      </a:lnTo>
                      <a:lnTo>
                        <a:pt x="140" y="32"/>
                      </a:lnTo>
                      <a:lnTo>
                        <a:pt x="142" y="31"/>
                      </a:lnTo>
                      <a:lnTo>
                        <a:pt x="145" y="31"/>
                      </a:lnTo>
                      <a:lnTo>
                        <a:pt x="147" y="31"/>
                      </a:lnTo>
                      <a:lnTo>
                        <a:pt x="150" y="31"/>
                      </a:lnTo>
                      <a:lnTo>
                        <a:pt x="152" y="31"/>
                      </a:lnTo>
                      <a:lnTo>
                        <a:pt x="154" y="32"/>
                      </a:lnTo>
                      <a:lnTo>
                        <a:pt x="156" y="34"/>
                      </a:lnTo>
                      <a:lnTo>
                        <a:pt x="158" y="36"/>
                      </a:lnTo>
                      <a:lnTo>
                        <a:pt x="159" y="37"/>
                      </a:lnTo>
                      <a:lnTo>
                        <a:pt x="161" y="40"/>
                      </a:lnTo>
                      <a:lnTo>
                        <a:pt x="162" y="41"/>
                      </a:lnTo>
                      <a:lnTo>
                        <a:pt x="165" y="42"/>
                      </a:lnTo>
                      <a:lnTo>
                        <a:pt x="166" y="44"/>
                      </a:lnTo>
                      <a:lnTo>
                        <a:pt x="169" y="44"/>
                      </a:lnTo>
                      <a:lnTo>
                        <a:pt x="170" y="42"/>
                      </a:lnTo>
                      <a:lnTo>
                        <a:pt x="173" y="41"/>
                      </a:lnTo>
                      <a:lnTo>
                        <a:pt x="173" y="38"/>
                      </a:lnTo>
                      <a:lnTo>
                        <a:pt x="173" y="36"/>
                      </a:lnTo>
                      <a:lnTo>
                        <a:pt x="173" y="34"/>
                      </a:lnTo>
                      <a:lnTo>
                        <a:pt x="174" y="32"/>
                      </a:lnTo>
                      <a:lnTo>
                        <a:pt x="174" y="30"/>
                      </a:lnTo>
                      <a:lnTo>
                        <a:pt x="174" y="28"/>
                      </a:lnTo>
                      <a:lnTo>
                        <a:pt x="174" y="26"/>
                      </a:lnTo>
                      <a:lnTo>
                        <a:pt x="174" y="24"/>
                      </a:lnTo>
                      <a:lnTo>
                        <a:pt x="175" y="21"/>
                      </a:lnTo>
                      <a:lnTo>
                        <a:pt x="175" y="19"/>
                      </a:lnTo>
                      <a:lnTo>
                        <a:pt x="175" y="17"/>
                      </a:lnTo>
                      <a:lnTo>
                        <a:pt x="176" y="15"/>
                      </a:lnTo>
                      <a:lnTo>
                        <a:pt x="176" y="12"/>
                      </a:lnTo>
                      <a:lnTo>
                        <a:pt x="176" y="10"/>
                      </a:lnTo>
                      <a:lnTo>
                        <a:pt x="177" y="8"/>
                      </a:lnTo>
                      <a:lnTo>
                        <a:pt x="177" y="4"/>
                      </a:lnTo>
                      <a:lnTo>
                        <a:pt x="178" y="3"/>
                      </a:lnTo>
                      <a:lnTo>
                        <a:pt x="180" y="1"/>
                      </a:lnTo>
                      <a:lnTo>
                        <a:pt x="182" y="0"/>
                      </a:lnTo>
                      <a:lnTo>
                        <a:pt x="185" y="0"/>
                      </a:lnTo>
                      <a:lnTo>
                        <a:pt x="187" y="0"/>
                      </a:lnTo>
                      <a:lnTo>
                        <a:pt x="189" y="0"/>
                      </a:lnTo>
                      <a:lnTo>
                        <a:pt x="191" y="2"/>
                      </a:lnTo>
                      <a:lnTo>
                        <a:pt x="193" y="4"/>
                      </a:lnTo>
                      <a:lnTo>
                        <a:pt x="195" y="7"/>
                      </a:lnTo>
                      <a:lnTo>
                        <a:pt x="196" y="8"/>
                      </a:lnTo>
                      <a:lnTo>
                        <a:pt x="196" y="11"/>
                      </a:lnTo>
                      <a:lnTo>
                        <a:pt x="196" y="12"/>
                      </a:lnTo>
                      <a:lnTo>
                        <a:pt x="196" y="15"/>
                      </a:lnTo>
                      <a:lnTo>
                        <a:pt x="195" y="16"/>
                      </a:lnTo>
                      <a:lnTo>
                        <a:pt x="194" y="19"/>
                      </a:lnTo>
                      <a:lnTo>
                        <a:pt x="194" y="20"/>
                      </a:lnTo>
                      <a:lnTo>
                        <a:pt x="193" y="23"/>
                      </a:lnTo>
                      <a:lnTo>
                        <a:pt x="193" y="26"/>
                      </a:lnTo>
                      <a:lnTo>
                        <a:pt x="191" y="28"/>
                      </a:lnTo>
                      <a:lnTo>
                        <a:pt x="190" y="30"/>
                      </a:lnTo>
                      <a:lnTo>
                        <a:pt x="189" y="32"/>
                      </a:lnTo>
                      <a:lnTo>
                        <a:pt x="191" y="32"/>
                      </a:lnTo>
                      <a:lnTo>
                        <a:pt x="193" y="32"/>
                      </a:lnTo>
                      <a:lnTo>
                        <a:pt x="195" y="32"/>
                      </a:lnTo>
                      <a:lnTo>
                        <a:pt x="197" y="32"/>
                      </a:lnTo>
                      <a:lnTo>
                        <a:pt x="200" y="33"/>
                      </a:lnTo>
                      <a:lnTo>
                        <a:pt x="202" y="35"/>
                      </a:lnTo>
                      <a:lnTo>
                        <a:pt x="205" y="36"/>
                      </a:lnTo>
                      <a:lnTo>
                        <a:pt x="205" y="37"/>
                      </a:lnTo>
                      <a:lnTo>
                        <a:pt x="205" y="40"/>
                      </a:lnTo>
                      <a:lnTo>
                        <a:pt x="206" y="41"/>
                      </a:lnTo>
                      <a:lnTo>
                        <a:pt x="205" y="44"/>
                      </a:lnTo>
                      <a:lnTo>
                        <a:pt x="205" y="45"/>
                      </a:lnTo>
                      <a:lnTo>
                        <a:pt x="204" y="48"/>
                      </a:lnTo>
                      <a:lnTo>
                        <a:pt x="203" y="49"/>
                      </a:lnTo>
                      <a:lnTo>
                        <a:pt x="201" y="52"/>
                      </a:lnTo>
                      <a:lnTo>
                        <a:pt x="199" y="54"/>
                      </a:lnTo>
                      <a:lnTo>
                        <a:pt x="197" y="56"/>
                      </a:lnTo>
                      <a:lnTo>
                        <a:pt x="194" y="58"/>
                      </a:lnTo>
                      <a:lnTo>
                        <a:pt x="193" y="59"/>
                      </a:lnTo>
                      <a:lnTo>
                        <a:pt x="191" y="61"/>
                      </a:lnTo>
                      <a:lnTo>
                        <a:pt x="189" y="62"/>
                      </a:lnTo>
                      <a:lnTo>
                        <a:pt x="188" y="65"/>
                      </a:lnTo>
                      <a:lnTo>
                        <a:pt x="187" y="67"/>
                      </a:lnTo>
                      <a:lnTo>
                        <a:pt x="186" y="69"/>
                      </a:lnTo>
                      <a:lnTo>
                        <a:pt x="178" y="78"/>
                      </a:lnTo>
                      <a:lnTo>
                        <a:pt x="171" y="101"/>
                      </a:lnTo>
                      <a:lnTo>
                        <a:pt x="160" y="130"/>
                      </a:lnTo>
                      <a:lnTo>
                        <a:pt x="149" y="149"/>
                      </a:lnTo>
                      <a:lnTo>
                        <a:pt x="139" y="160"/>
                      </a:lnTo>
                      <a:lnTo>
                        <a:pt x="129" y="164"/>
                      </a:lnTo>
                      <a:lnTo>
                        <a:pt x="117" y="164"/>
                      </a:lnTo>
                      <a:lnTo>
                        <a:pt x="100" y="161"/>
                      </a:lnTo>
                      <a:lnTo>
                        <a:pt x="81" y="156"/>
                      </a:lnTo>
                      <a:lnTo>
                        <a:pt x="59" y="145"/>
                      </a:lnTo>
                      <a:lnTo>
                        <a:pt x="37" y="131"/>
                      </a:lnTo>
                      <a:lnTo>
                        <a:pt x="15" y="116"/>
                      </a:lnTo>
                      <a:lnTo>
                        <a:pt x="0" y="101"/>
                      </a:lnTo>
                      <a:lnTo>
                        <a:pt x="0" y="90"/>
                      </a:lnTo>
                      <a:lnTo>
                        <a:pt x="0" y="8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16" name="Freeform 64"/>
                <p:cNvSpPr>
                  <a:spLocks/>
                </p:cNvSpPr>
                <p:nvPr/>
              </p:nvSpPr>
              <p:spPr bwMode="auto">
                <a:xfrm>
                  <a:off x="4883" y="2155"/>
                  <a:ext cx="156" cy="119"/>
                </a:xfrm>
                <a:custGeom>
                  <a:avLst/>
                  <a:gdLst>
                    <a:gd name="T0" fmla="*/ 5 w 156"/>
                    <a:gd name="T1" fmla="*/ 95 h 119"/>
                    <a:gd name="T2" fmla="*/ 25 w 156"/>
                    <a:gd name="T3" fmla="*/ 73 h 119"/>
                    <a:gd name="T4" fmla="*/ 50 w 156"/>
                    <a:gd name="T5" fmla="*/ 49 h 119"/>
                    <a:gd name="T6" fmla="*/ 70 w 156"/>
                    <a:gd name="T7" fmla="*/ 42 h 119"/>
                    <a:gd name="T8" fmla="*/ 96 w 156"/>
                    <a:gd name="T9" fmla="*/ 43 h 119"/>
                    <a:gd name="T10" fmla="*/ 105 w 156"/>
                    <a:gd name="T11" fmla="*/ 43 h 119"/>
                    <a:gd name="T12" fmla="*/ 107 w 156"/>
                    <a:gd name="T13" fmla="*/ 39 h 119"/>
                    <a:gd name="T14" fmla="*/ 107 w 156"/>
                    <a:gd name="T15" fmla="*/ 35 h 119"/>
                    <a:gd name="T16" fmla="*/ 105 w 156"/>
                    <a:gd name="T17" fmla="*/ 31 h 119"/>
                    <a:gd name="T18" fmla="*/ 103 w 156"/>
                    <a:gd name="T19" fmla="*/ 27 h 119"/>
                    <a:gd name="T20" fmla="*/ 101 w 156"/>
                    <a:gd name="T21" fmla="*/ 23 h 119"/>
                    <a:gd name="T22" fmla="*/ 101 w 156"/>
                    <a:gd name="T23" fmla="*/ 19 h 119"/>
                    <a:gd name="T24" fmla="*/ 100 w 156"/>
                    <a:gd name="T25" fmla="*/ 15 h 119"/>
                    <a:gd name="T26" fmla="*/ 99 w 156"/>
                    <a:gd name="T27" fmla="*/ 11 h 119"/>
                    <a:gd name="T28" fmla="*/ 99 w 156"/>
                    <a:gd name="T29" fmla="*/ 6 h 119"/>
                    <a:gd name="T30" fmla="*/ 101 w 156"/>
                    <a:gd name="T31" fmla="*/ 2 h 119"/>
                    <a:gd name="T32" fmla="*/ 105 w 156"/>
                    <a:gd name="T33" fmla="*/ 0 h 119"/>
                    <a:gd name="T34" fmla="*/ 111 w 156"/>
                    <a:gd name="T35" fmla="*/ 0 h 119"/>
                    <a:gd name="T36" fmla="*/ 115 w 156"/>
                    <a:gd name="T37" fmla="*/ 2 h 119"/>
                    <a:gd name="T38" fmla="*/ 117 w 156"/>
                    <a:gd name="T39" fmla="*/ 6 h 119"/>
                    <a:gd name="T40" fmla="*/ 117 w 156"/>
                    <a:gd name="T41" fmla="*/ 11 h 119"/>
                    <a:gd name="T42" fmla="*/ 117 w 156"/>
                    <a:gd name="T43" fmla="*/ 15 h 119"/>
                    <a:gd name="T44" fmla="*/ 117 w 156"/>
                    <a:gd name="T45" fmla="*/ 19 h 119"/>
                    <a:gd name="T46" fmla="*/ 118 w 156"/>
                    <a:gd name="T47" fmla="*/ 23 h 119"/>
                    <a:gd name="T48" fmla="*/ 120 w 156"/>
                    <a:gd name="T49" fmla="*/ 27 h 119"/>
                    <a:gd name="T50" fmla="*/ 124 w 156"/>
                    <a:gd name="T51" fmla="*/ 29 h 119"/>
                    <a:gd name="T52" fmla="*/ 128 w 156"/>
                    <a:gd name="T53" fmla="*/ 31 h 119"/>
                    <a:gd name="T54" fmla="*/ 132 w 156"/>
                    <a:gd name="T55" fmla="*/ 29 h 119"/>
                    <a:gd name="T56" fmla="*/ 136 w 156"/>
                    <a:gd name="T57" fmla="*/ 26 h 119"/>
                    <a:gd name="T58" fmla="*/ 141 w 156"/>
                    <a:gd name="T59" fmla="*/ 26 h 119"/>
                    <a:gd name="T60" fmla="*/ 145 w 156"/>
                    <a:gd name="T61" fmla="*/ 28 h 119"/>
                    <a:gd name="T62" fmla="*/ 149 w 156"/>
                    <a:gd name="T63" fmla="*/ 29 h 119"/>
                    <a:gd name="T64" fmla="*/ 153 w 156"/>
                    <a:gd name="T65" fmla="*/ 33 h 119"/>
                    <a:gd name="T66" fmla="*/ 156 w 156"/>
                    <a:gd name="T67" fmla="*/ 37 h 119"/>
                    <a:gd name="T68" fmla="*/ 156 w 156"/>
                    <a:gd name="T69" fmla="*/ 41 h 119"/>
                    <a:gd name="T70" fmla="*/ 152 w 156"/>
                    <a:gd name="T71" fmla="*/ 43 h 119"/>
                    <a:gd name="T72" fmla="*/ 148 w 156"/>
                    <a:gd name="T73" fmla="*/ 45 h 119"/>
                    <a:gd name="T74" fmla="*/ 144 w 156"/>
                    <a:gd name="T75" fmla="*/ 46 h 119"/>
                    <a:gd name="T76" fmla="*/ 139 w 156"/>
                    <a:gd name="T77" fmla="*/ 48 h 119"/>
                    <a:gd name="T78" fmla="*/ 135 w 156"/>
                    <a:gd name="T79" fmla="*/ 48 h 119"/>
                    <a:gd name="T80" fmla="*/ 130 w 156"/>
                    <a:gd name="T81" fmla="*/ 48 h 119"/>
                    <a:gd name="T82" fmla="*/ 126 w 156"/>
                    <a:gd name="T83" fmla="*/ 50 h 119"/>
                    <a:gd name="T84" fmla="*/ 128 w 156"/>
                    <a:gd name="T85" fmla="*/ 54 h 119"/>
                    <a:gd name="T86" fmla="*/ 132 w 156"/>
                    <a:gd name="T87" fmla="*/ 55 h 119"/>
                    <a:gd name="T88" fmla="*/ 135 w 156"/>
                    <a:gd name="T89" fmla="*/ 59 h 119"/>
                    <a:gd name="T90" fmla="*/ 138 w 156"/>
                    <a:gd name="T91" fmla="*/ 63 h 119"/>
                    <a:gd name="T92" fmla="*/ 137 w 156"/>
                    <a:gd name="T93" fmla="*/ 68 h 119"/>
                    <a:gd name="T94" fmla="*/ 135 w 156"/>
                    <a:gd name="T95" fmla="*/ 73 h 119"/>
                    <a:gd name="T96" fmla="*/ 131 w 156"/>
                    <a:gd name="T97" fmla="*/ 75 h 119"/>
                    <a:gd name="T98" fmla="*/ 127 w 156"/>
                    <a:gd name="T99" fmla="*/ 76 h 119"/>
                    <a:gd name="T100" fmla="*/ 121 w 156"/>
                    <a:gd name="T101" fmla="*/ 75 h 119"/>
                    <a:gd name="T102" fmla="*/ 118 w 156"/>
                    <a:gd name="T103" fmla="*/ 71 h 119"/>
                    <a:gd name="T104" fmla="*/ 117 w 156"/>
                    <a:gd name="T105" fmla="*/ 67 h 119"/>
                    <a:gd name="T106" fmla="*/ 116 w 156"/>
                    <a:gd name="T107" fmla="*/ 63 h 119"/>
                    <a:gd name="T108" fmla="*/ 115 w 156"/>
                    <a:gd name="T109" fmla="*/ 59 h 119"/>
                    <a:gd name="T110" fmla="*/ 104 w 156"/>
                    <a:gd name="T111" fmla="*/ 57 h 119"/>
                    <a:gd name="T112" fmla="*/ 70 w 156"/>
                    <a:gd name="T113" fmla="*/ 63 h 119"/>
                    <a:gd name="T114" fmla="*/ 52 w 156"/>
                    <a:gd name="T115" fmla="*/ 85 h 119"/>
                    <a:gd name="T116" fmla="*/ 39 w 156"/>
                    <a:gd name="T117" fmla="*/ 111 h 119"/>
                    <a:gd name="T118" fmla="*/ 16 w 156"/>
                    <a:gd name="T119" fmla="*/ 119 h 119"/>
                    <a:gd name="T120" fmla="*/ 0 w 156"/>
                    <a:gd name="T121" fmla="*/ 106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56" h="119">
                      <a:moveTo>
                        <a:pt x="0" y="106"/>
                      </a:moveTo>
                      <a:lnTo>
                        <a:pt x="5" y="95"/>
                      </a:lnTo>
                      <a:lnTo>
                        <a:pt x="13" y="85"/>
                      </a:lnTo>
                      <a:lnTo>
                        <a:pt x="25" y="73"/>
                      </a:lnTo>
                      <a:lnTo>
                        <a:pt x="35" y="63"/>
                      </a:lnTo>
                      <a:lnTo>
                        <a:pt x="50" y="49"/>
                      </a:lnTo>
                      <a:lnTo>
                        <a:pt x="58" y="44"/>
                      </a:lnTo>
                      <a:lnTo>
                        <a:pt x="70" y="42"/>
                      </a:lnTo>
                      <a:lnTo>
                        <a:pt x="83" y="43"/>
                      </a:lnTo>
                      <a:lnTo>
                        <a:pt x="96" y="43"/>
                      </a:lnTo>
                      <a:lnTo>
                        <a:pt x="103" y="43"/>
                      </a:lnTo>
                      <a:lnTo>
                        <a:pt x="105" y="43"/>
                      </a:lnTo>
                      <a:lnTo>
                        <a:pt x="106" y="41"/>
                      </a:lnTo>
                      <a:lnTo>
                        <a:pt x="107" y="39"/>
                      </a:lnTo>
                      <a:lnTo>
                        <a:pt x="107" y="37"/>
                      </a:lnTo>
                      <a:lnTo>
                        <a:pt x="107" y="35"/>
                      </a:lnTo>
                      <a:lnTo>
                        <a:pt x="106" y="33"/>
                      </a:lnTo>
                      <a:lnTo>
                        <a:pt x="105" y="31"/>
                      </a:lnTo>
                      <a:lnTo>
                        <a:pt x="104" y="29"/>
                      </a:lnTo>
                      <a:lnTo>
                        <a:pt x="103" y="27"/>
                      </a:lnTo>
                      <a:lnTo>
                        <a:pt x="103" y="25"/>
                      </a:lnTo>
                      <a:lnTo>
                        <a:pt x="101" y="23"/>
                      </a:lnTo>
                      <a:lnTo>
                        <a:pt x="101" y="21"/>
                      </a:lnTo>
                      <a:lnTo>
                        <a:pt x="101" y="19"/>
                      </a:lnTo>
                      <a:lnTo>
                        <a:pt x="100" y="17"/>
                      </a:lnTo>
                      <a:lnTo>
                        <a:pt x="100" y="15"/>
                      </a:lnTo>
                      <a:lnTo>
                        <a:pt x="99" y="13"/>
                      </a:lnTo>
                      <a:lnTo>
                        <a:pt x="99" y="11"/>
                      </a:lnTo>
                      <a:lnTo>
                        <a:pt x="99" y="8"/>
                      </a:lnTo>
                      <a:lnTo>
                        <a:pt x="99" y="6"/>
                      </a:lnTo>
                      <a:lnTo>
                        <a:pt x="100" y="4"/>
                      </a:lnTo>
                      <a:lnTo>
                        <a:pt x="101" y="2"/>
                      </a:lnTo>
                      <a:lnTo>
                        <a:pt x="103" y="1"/>
                      </a:lnTo>
                      <a:lnTo>
                        <a:pt x="105" y="0"/>
                      </a:lnTo>
                      <a:lnTo>
                        <a:pt x="107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5" y="2"/>
                      </a:lnTo>
                      <a:lnTo>
                        <a:pt x="115" y="4"/>
                      </a:lnTo>
                      <a:lnTo>
                        <a:pt x="117" y="6"/>
                      </a:lnTo>
                      <a:lnTo>
                        <a:pt x="117" y="8"/>
                      </a:lnTo>
                      <a:lnTo>
                        <a:pt x="117" y="11"/>
                      </a:lnTo>
                      <a:lnTo>
                        <a:pt x="117" y="13"/>
                      </a:lnTo>
                      <a:lnTo>
                        <a:pt x="117" y="15"/>
                      </a:lnTo>
                      <a:lnTo>
                        <a:pt x="117" y="17"/>
                      </a:lnTo>
                      <a:lnTo>
                        <a:pt x="117" y="19"/>
                      </a:lnTo>
                      <a:lnTo>
                        <a:pt x="118" y="21"/>
                      </a:lnTo>
                      <a:lnTo>
                        <a:pt x="118" y="23"/>
                      </a:lnTo>
                      <a:lnTo>
                        <a:pt x="119" y="25"/>
                      </a:lnTo>
                      <a:lnTo>
                        <a:pt x="120" y="27"/>
                      </a:lnTo>
                      <a:lnTo>
                        <a:pt x="122" y="29"/>
                      </a:lnTo>
                      <a:lnTo>
                        <a:pt x="124" y="29"/>
                      </a:lnTo>
                      <a:lnTo>
                        <a:pt x="126" y="30"/>
                      </a:lnTo>
                      <a:lnTo>
                        <a:pt x="128" y="31"/>
                      </a:lnTo>
                      <a:lnTo>
                        <a:pt x="130" y="31"/>
                      </a:lnTo>
                      <a:lnTo>
                        <a:pt x="132" y="29"/>
                      </a:lnTo>
                      <a:lnTo>
                        <a:pt x="134" y="27"/>
                      </a:lnTo>
                      <a:lnTo>
                        <a:pt x="136" y="26"/>
                      </a:lnTo>
                      <a:lnTo>
                        <a:pt x="139" y="26"/>
                      </a:lnTo>
                      <a:lnTo>
                        <a:pt x="141" y="26"/>
                      </a:lnTo>
                      <a:lnTo>
                        <a:pt x="143" y="27"/>
                      </a:lnTo>
                      <a:lnTo>
                        <a:pt x="145" y="28"/>
                      </a:lnTo>
                      <a:lnTo>
                        <a:pt x="147" y="29"/>
                      </a:lnTo>
                      <a:lnTo>
                        <a:pt x="149" y="29"/>
                      </a:lnTo>
                      <a:lnTo>
                        <a:pt x="151" y="31"/>
                      </a:lnTo>
                      <a:lnTo>
                        <a:pt x="153" y="33"/>
                      </a:lnTo>
                      <a:lnTo>
                        <a:pt x="155" y="35"/>
                      </a:lnTo>
                      <a:lnTo>
                        <a:pt x="156" y="37"/>
                      </a:lnTo>
                      <a:lnTo>
                        <a:pt x="156" y="39"/>
                      </a:lnTo>
                      <a:lnTo>
                        <a:pt x="156" y="41"/>
                      </a:lnTo>
                      <a:lnTo>
                        <a:pt x="154" y="43"/>
                      </a:lnTo>
                      <a:lnTo>
                        <a:pt x="152" y="43"/>
                      </a:lnTo>
                      <a:lnTo>
                        <a:pt x="150" y="44"/>
                      </a:lnTo>
                      <a:lnTo>
                        <a:pt x="148" y="45"/>
                      </a:lnTo>
                      <a:lnTo>
                        <a:pt x="146" y="46"/>
                      </a:lnTo>
                      <a:lnTo>
                        <a:pt x="144" y="46"/>
                      </a:lnTo>
                      <a:lnTo>
                        <a:pt x="141" y="47"/>
                      </a:lnTo>
                      <a:lnTo>
                        <a:pt x="139" y="48"/>
                      </a:lnTo>
                      <a:lnTo>
                        <a:pt x="137" y="48"/>
                      </a:lnTo>
                      <a:lnTo>
                        <a:pt x="135" y="48"/>
                      </a:lnTo>
                      <a:lnTo>
                        <a:pt x="132" y="48"/>
                      </a:lnTo>
                      <a:lnTo>
                        <a:pt x="130" y="48"/>
                      </a:lnTo>
                      <a:lnTo>
                        <a:pt x="128" y="49"/>
                      </a:lnTo>
                      <a:lnTo>
                        <a:pt x="126" y="50"/>
                      </a:lnTo>
                      <a:lnTo>
                        <a:pt x="126" y="52"/>
                      </a:lnTo>
                      <a:lnTo>
                        <a:pt x="128" y="54"/>
                      </a:lnTo>
                      <a:lnTo>
                        <a:pt x="130" y="55"/>
                      </a:lnTo>
                      <a:lnTo>
                        <a:pt x="132" y="55"/>
                      </a:lnTo>
                      <a:lnTo>
                        <a:pt x="134" y="57"/>
                      </a:lnTo>
                      <a:lnTo>
                        <a:pt x="135" y="59"/>
                      </a:lnTo>
                      <a:lnTo>
                        <a:pt x="136" y="61"/>
                      </a:lnTo>
                      <a:lnTo>
                        <a:pt x="138" y="63"/>
                      </a:lnTo>
                      <a:lnTo>
                        <a:pt x="138" y="66"/>
                      </a:lnTo>
                      <a:lnTo>
                        <a:pt x="137" y="68"/>
                      </a:lnTo>
                      <a:lnTo>
                        <a:pt x="136" y="70"/>
                      </a:lnTo>
                      <a:lnTo>
                        <a:pt x="135" y="73"/>
                      </a:lnTo>
                      <a:lnTo>
                        <a:pt x="133" y="74"/>
                      </a:lnTo>
                      <a:lnTo>
                        <a:pt x="131" y="75"/>
                      </a:lnTo>
                      <a:lnTo>
                        <a:pt x="129" y="76"/>
                      </a:lnTo>
                      <a:lnTo>
                        <a:pt x="127" y="76"/>
                      </a:lnTo>
                      <a:lnTo>
                        <a:pt x="124" y="76"/>
                      </a:lnTo>
                      <a:lnTo>
                        <a:pt x="121" y="75"/>
                      </a:lnTo>
                      <a:lnTo>
                        <a:pt x="119" y="73"/>
                      </a:lnTo>
                      <a:lnTo>
                        <a:pt x="118" y="71"/>
                      </a:lnTo>
                      <a:lnTo>
                        <a:pt x="117" y="69"/>
                      </a:lnTo>
                      <a:lnTo>
                        <a:pt x="117" y="67"/>
                      </a:lnTo>
                      <a:lnTo>
                        <a:pt x="117" y="65"/>
                      </a:lnTo>
                      <a:lnTo>
                        <a:pt x="116" y="63"/>
                      </a:lnTo>
                      <a:lnTo>
                        <a:pt x="116" y="61"/>
                      </a:lnTo>
                      <a:lnTo>
                        <a:pt x="115" y="59"/>
                      </a:lnTo>
                      <a:lnTo>
                        <a:pt x="113" y="57"/>
                      </a:lnTo>
                      <a:lnTo>
                        <a:pt x="104" y="57"/>
                      </a:lnTo>
                      <a:lnTo>
                        <a:pt x="86" y="57"/>
                      </a:lnTo>
                      <a:lnTo>
                        <a:pt x="70" y="63"/>
                      </a:lnTo>
                      <a:lnTo>
                        <a:pt x="61" y="71"/>
                      </a:lnTo>
                      <a:lnTo>
                        <a:pt x="52" y="85"/>
                      </a:lnTo>
                      <a:lnTo>
                        <a:pt x="44" y="98"/>
                      </a:lnTo>
                      <a:lnTo>
                        <a:pt x="39" y="111"/>
                      </a:lnTo>
                      <a:lnTo>
                        <a:pt x="28" y="118"/>
                      </a:lnTo>
                      <a:lnTo>
                        <a:pt x="16" y="119"/>
                      </a:lnTo>
                      <a:lnTo>
                        <a:pt x="4" y="115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17" name="Freeform 65"/>
                <p:cNvSpPr>
                  <a:spLocks/>
                </p:cNvSpPr>
                <p:nvPr/>
              </p:nvSpPr>
              <p:spPr bwMode="auto">
                <a:xfrm>
                  <a:off x="4922" y="2388"/>
                  <a:ext cx="164" cy="217"/>
                </a:xfrm>
                <a:custGeom>
                  <a:avLst/>
                  <a:gdLst>
                    <a:gd name="T0" fmla="*/ 25 w 164"/>
                    <a:gd name="T1" fmla="*/ 1 h 217"/>
                    <a:gd name="T2" fmla="*/ 54 w 164"/>
                    <a:gd name="T3" fmla="*/ 18 h 217"/>
                    <a:gd name="T4" fmla="*/ 74 w 164"/>
                    <a:gd name="T5" fmla="*/ 34 h 217"/>
                    <a:gd name="T6" fmla="*/ 90 w 164"/>
                    <a:gd name="T7" fmla="*/ 54 h 217"/>
                    <a:gd name="T8" fmla="*/ 99 w 164"/>
                    <a:gd name="T9" fmla="*/ 75 h 217"/>
                    <a:gd name="T10" fmla="*/ 100 w 164"/>
                    <a:gd name="T11" fmla="*/ 91 h 217"/>
                    <a:gd name="T12" fmla="*/ 97 w 164"/>
                    <a:gd name="T13" fmla="*/ 108 h 217"/>
                    <a:gd name="T14" fmla="*/ 88 w 164"/>
                    <a:gd name="T15" fmla="*/ 127 h 217"/>
                    <a:gd name="T16" fmla="*/ 76 w 164"/>
                    <a:gd name="T17" fmla="*/ 153 h 217"/>
                    <a:gd name="T18" fmla="*/ 68 w 164"/>
                    <a:gd name="T19" fmla="*/ 175 h 217"/>
                    <a:gd name="T20" fmla="*/ 67 w 164"/>
                    <a:gd name="T21" fmla="*/ 186 h 217"/>
                    <a:gd name="T22" fmla="*/ 71 w 164"/>
                    <a:gd name="T23" fmla="*/ 195 h 217"/>
                    <a:gd name="T24" fmla="*/ 80 w 164"/>
                    <a:gd name="T25" fmla="*/ 193 h 217"/>
                    <a:gd name="T26" fmla="*/ 99 w 164"/>
                    <a:gd name="T27" fmla="*/ 187 h 217"/>
                    <a:gd name="T28" fmla="*/ 124 w 164"/>
                    <a:gd name="T29" fmla="*/ 180 h 217"/>
                    <a:gd name="T30" fmla="*/ 145 w 164"/>
                    <a:gd name="T31" fmla="*/ 181 h 217"/>
                    <a:gd name="T32" fmla="*/ 150 w 164"/>
                    <a:gd name="T33" fmla="*/ 184 h 217"/>
                    <a:gd name="T34" fmla="*/ 161 w 164"/>
                    <a:gd name="T35" fmla="*/ 197 h 217"/>
                    <a:gd name="T36" fmla="*/ 164 w 164"/>
                    <a:gd name="T37" fmla="*/ 207 h 217"/>
                    <a:gd name="T38" fmla="*/ 154 w 164"/>
                    <a:gd name="T39" fmla="*/ 212 h 217"/>
                    <a:gd name="T40" fmla="*/ 130 w 164"/>
                    <a:gd name="T41" fmla="*/ 207 h 217"/>
                    <a:gd name="T42" fmla="*/ 128 w 164"/>
                    <a:gd name="T43" fmla="*/ 208 h 217"/>
                    <a:gd name="T44" fmla="*/ 100 w 164"/>
                    <a:gd name="T45" fmla="*/ 211 h 217"/>
                    <a:gd name="T46" fmla="*/ 78 w 164"/>
                    <a:gd name="T47" fmla="*/ 215 h 217"/>
                    <a:gd name="T48" fmla="*/ 60 w 164"/>
                    <a:gd name="T49" fmla="*/ 217 h 217"/>
                    <a:gd name="T50" fmla="*/ 52 w 164"/>
                    <a:gd name="T51" fmla="*/ 211 h 217"/>
                    <a:gd name="T52" fmla="*/ 50 w 164"/>
                    <a:gd name="T53" fmla="*/ 201 h 217"/>
                    <a:gd name="T54" fmla="*/ 49 w 164"/>
                    <a:gd name="T55" fmla="*/ 184 h 217"/>
                    <a:gd name="T56" fmla="*/ 52 w 164"/>
                    <a:gd name="T57" fmla="*/ 163 h 217"/>
                    <a:gd name="T58" fmla="*/ 58 w 164"/>
                    <a:gd name="T59" fmla="*/ 138 h 217"/>
                    <a:gd name="T60" fmla="*/ 67 w 164"/>
                    <a:gd name="T61" fmla="*/ 116 h 217"/>
                    <a:gd name="T62" fmla="*/ 75 w 164"/>
                    <a:gd name="T63" fmla="*/ 97 h 217"/>
                    <a:gd name="T64" fmla="*/ 74 w 164"/>
                    <a:gd name="T65" fmla="*/ 87 h 217"/>
                    <a:gd name="T66" fmla="*/ 69 w 164"/>
                    <a:gd name="T67" fmla="*/ 72 h 217"/>
                    <a:gd name="T68" fmla="*/ 52 w 164"/>
                    <a:gd name="T69" fmla="*/ 56 h 217"/>
                    <a:gd name="T70" fmla="*/ 30 w 164"/>
                    <a:gd name="T71" fmla="*/ 47 h 217"/>
                    <a:gd name="T72" fmla="*/ 12 w 164"/>
                    <a:gd name="T73" fmla="*/ 39 h 217"/>
                    <a:gd name="T74" fmla="*/ 11 w 164"/>
                    <a:gd name="T75" fmla="*/ 39 h 217"/>
                    <a:gd name="T76" fmla="*/ 0 w 164"/>
                    <a:gd name="T77" fmla="*/ 28 h 217"/>
                    <a:gd name="T78" fmla="*/ 0 w 164"/>
                    <a:gd name="T79" fmla="*/ 14 h 217"/>
                    <a:gd name="T80" fmla="*/ 1 w 164"/>
                    <a:gd name="T81" fmla="*/ 13 h 217"/>
                    <a:gd name="T82" fmla="*/ 12 w 164"/>
                    <a:gd name="T83" fmla="*/ 3 h 217"/>
                    <a:gd name="T84" fmla="*/ 20 w 164"/>
                    <a:gd name="T85" fmla="*/ 0 h 217"/>
                    <a:gd name="T86" fmla="*/ 29 w 164"/>
                    <a:gd name="T87" fmla="*/ 1 h 217"/>
                    <a:gd name="T88" fmla="*/ 25 w 164"/>
                    <a:gd name="T89" fmla="*/ 1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64" h="217">
                      <a:moveTo>
                        <a:pt x="25" y="1"/>
                      </a:moveTo>
                      <a:lnTo>
                        <a:pt x="54" y="18"/>
                      </a:lnTo>
                      <a:lnTo>
                        <a:pt x="74" y="34"/>
                      </a:lnTo>
                      <a:lnTo>
                        <a:pt x="90" y="54"/>
                      </a:lnTo>
                      <a:lnTo>
                        <a:pt x="99" y="75"/>
                      </a:lnTo>
                      <a:lnTo>
                        <a:pt x="100" y="91"/>
                      </a:lnTo>
                      <a:lnTo>
                        <a:pt x="97" y="108"/>
                      </a:lnTo>
                      <a:lnTo>
                        <a:pt x="88" y="127"/>
                      </a:lnTo>
                      <a:lnTo>
                        <a:pt x="76" y="153"/>
                      </a:lnTo>
                      <a:lnTo>
                        <a:pt x="68" y="175"/>
                      </a:lnTo>
                      <a:lnTo>
                        <a:pt x="67" y="186"/>
                      </a:lnTo>
                      <a:lnTo>
                        <a:pt x="71" y="195"/>
                      </a:lnTo>
                      <a:lnTo>
                        <a:pt x="80" y="193"/>
                      </a:lnTo>
                      <a:lnTo>
                        <a:pt x="99" y="187"/>
                      </a:lnTo>
                      <a:lnTo>
                        <a:pt x="124" y="180"/>
                      </a:lnTo>
                      <a:lnTo>
                        <a:pt x="145" y="181"/>
                      </a:lnTo>
                      <a:lnTo>
                        <a:pt x="150" y="184"/>
                      </a:lnTo>
                      <a:lnTo>
                        <a:pt x="161" y="197"/>
                      </a:lnTo>
                      <a:lnTo>
                        <a:pt x="164" y="207"/>
                      </a:lnTo>
                      <a:lnTo>
                        <a:pt x="154" y="212"/>
                      </a:lnTo>
                      <a:lnTo>
                        <a:pt x="130" y="207"/>
                      </a:lnTo>
                      <a:lnTo>
                        <a:pt x="128" y="208"/>
                      </a:lnTo>
                      <a:lnTo>
                        <a:pt x="100" y="211"/>
                      </a:lnTo>
                      <a:lnTo>
                        <a:pt x="78" y="215"/>
                      </a:lnTo>
                      <a:lnTo>
                        <a:pt x="60" y="217"/>
                      </a:lnTo>
                      <a:lnTo>
                        <a:pt x="52" y="211"/>
                      </a:lnTo>
                      <a:lnTo>
                        <a:pt x="50" y="201"/>
                      </a:lnTo>
                      <a:lnTo>
                        <a:pt x="49" y="184"/>
                      </a:lnTo>
                      <a:lnTo>
                        <a:pt x="52" y="163"/>
                      </a:lnTo>
                      <a:lnTo>
                        <a:pt x="58" y="138"/>
                      </a:lnTo>
                      <a:lnTo>
                        <a:pt x="67" y="116"/>
                      </a:lnTo>
                      <a:lnTo>
                        <a:pt x="75" y="97"/>
                      </a:lnTo>
                      <a:lnTo>
                        <a:pt x="74" y="87"/>
                      </a:lnTo>
                      <a:lnTo>
                        <a:pt x="69" y="72"/>
                      </a:lnTo>
                      <a:lnTo>
                        <a:pt x="52" y="56"/>
                      </a:lnTo>
                      <a:lnTo>
                        <a:pt x="30" y="47"/>
                      </a:lnTo>
                      <a:lnTo>
                        <a:pt x="12" y="39"/>
                      </a:lnTo>
                      <a:lnTo>
                        <a:pt x="11" y="39"/>
                      </a:lnTo>
                      <a:lnTo>
                        <a:pt x="0" y="28"/>
                      </a:lnTo>
                      <a:lnTo>
                        <a:pt x="0" y="14"/>
                      </a:lnTo>
                      <a:lnTo>
                        <a:pt x="1" y="13"/>
                      </a:lnTo>
                      <a:lnTo>
                        <a:pt x="12" y="3"/>
                      </a:lnTo>
                      <a:lnTo>
                        <a:pt x="20" y="0"/>
                      </a:lnTo>
                      <a:lnTo>
                        <a:pt x="29" y="1"/>
                      </a:lnTo>
                      <a:lnTo>
                        <a:pt x="25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9218" name="Freeform 66"/>
                <p:cNvSpPr>
                  <a:spLocks/>
                </p:cNvSpPr>
                <p:nvPr/>
              </p:nvSpPr>
              <p:spPr bwMode="auto">
                <a:xfrm>
                  <a:off x="4898" y="2382"/>
                  <a:ext cx="82" cy="231"/>
                </a:xfrm>
                <a:custGeom>
                  <a:avLst/>
                  <a:gdLst>
                    <a:gd name="T0" fmla="*/ 5 w 82"/>
                    <a:gd name="T1" fmla="*/ 2 h 231"/>
                    <a:gd name="T2" fmla="*/ 0 w 82"/>
                    <a:gd name="T3" fmla="*/ 20 h 231"/>
                    <a:gd name="T4" fmla="*/ 2 w 82"/>
                    <a:gd name="T5" fmla="*/ 41 h 231"/>
                    <a:gd name="T6" fmla="*/ 8 w 82"/>
                    <a:gd name="T7" fmla="*/ 60 h 231"/>
                    <a:gd name="T8" fmla="*/ 18 w 82"/>
                    <a:gd name="T9" fmla="*/ 74 h 231"/>
                    <a:gd name="T10" fmla="*/ 28 w 82"/>
                    <a:gd name="T11" fmla="*/ 90 h 231"/>
                    <a:gd name="T12" fmla="*/ 33 w 82"/>
                    <a:gd name="T13" fmla="*/ 100 h 231"/>
                    <a:gd name="T14" fmla="*/ 32 w 82"/>
                    <a:gd name="T15" fmla="*/ 114 h 231"/>
                    <a:gd name="T16" fmla="*/ 25 w 82"/>
                    <a:gd name="T17" fmla="*/ 128 h 231"/>
                    <a:gd name="T18" fmla="*/ 20 w 82"/>
                    <a:gd name="T19" fmla="*/ 149 h 231"/>
                    <a:gd name="T20" fmla="*/ 16 w 82"/>
                    <a:gd name="T21" fmla="*/ 170 h 231"/>
                    <a:gd name="T22" fmla="*/ 12 w 82"/>
                    <a:gd name="T23" fmla="*/ 194 h 231"/>
                    <a:gd name="T24" fmla="*/ 12 w 82"/>
                    <a:gd name="T25" fmla="*/ 196 h 231"/>
                    <a:gd name="T26" fmla="*/ 11 w 82"/>
                    <a:gd name="T27" fmla="*/ 216 h 231"/>
                    <a:gd name="T28" fmla="*/ 14 w 82"/>
                    <a:gd name="T29" fmla="*/ 227 h 231"/>
                    <a:gd name="T30" fmla="*/ 21 w 82"/>
                    <a:gd name="T31" fmla="*/ 231 h 231"/>
                    <a:gd name="T32" fmla="*/ 32 w 82"/>
                    <a:gd name="T33" fmla="*/ 230 h 231"/>
                    <a:gd name="T34" fmla="*/ 42 w 82"/>
                    <a:gd name="T35" fmla="*/ 224 h 231"/>
                    <a:gd name="T36" fmla="*/ 51 w 82"/>
                    <a:gd name="T37" fmla="*/ 207 h 231"/>
                    <a:gd name="T38" fmla="*/ 60 w 82"/>
                    <a:gd name="T39" fmla="*/ 194 h 231"/>
                    <a:gd name="T40" fmla="*/ 70 w 82"/>
                    <a:gd name="T41" fmla="*/ 183 h 231"/>
                    <a:gd name="T42" fmla="*/ 79 w 82"/>
                    <a:gd name="T43" fmla="*/ 169 h 231"/>
                    <a:gd name="T44" fmla="*/ 82 w 82"/>
                    <a:gd name="T45" fmla="*/ 164 h 231"/>
                    <a:gd name="T46" fmla="*/ 80 w 82"/>
                    <a:gd name="T47" fmla="*/ 158 h 231"/>
                    <a:gd name="T48" fmla="*/ 72 w 82"/>
                    <a:gd name="T49" fmla="*/ 152 h 231"/>
                    <a:gd name="T50" fmla="*/ 63 w 82"/>
                    <a:gd name="T51" fmla="*/ 150 h 231"/>
                    <a:gd name="T52" fmla="*/ 53 w 82"/>
                    <a:gd name="T53" fmla="*/ 155 h 231"/>
                    <a:gd name="T54" fmla="*/ 47 w 82"/>
                    <a:gd name="T55" fmla="*/ 176 h 231"/>
                    <a:gd name="T56" fmla="*/ 41 w 82"/>
                    <a:gd name="T57" fmla="*/ 193 h 231"/>
                    <a:gd name="T58" fmla="*/ 33 w 82"/>
                    <a:gd name="T59" fmla="*/ 199 h 231"/>
                    <a:gd name="T60" fmla="*/ 31 w 82"/>
                    <a:gd name="T61" fmla="*/ 195 h 231"/>
                    <a:gd name="T62" fmla="*/ 33 w 82"/>
                    <a:gd name="T63" fmla="*/ 176 h 231"/>
                    <a:gd name="T64" fmla="*/ 39 w 82"/>
                    <a:gd name="T65" fmla="*/ 151 h 231"/>
                    <a:gd name="T66" fmla="*/ 45 w 82"/>
                    <a:gd name="T67" fmla="*/ 133 h 231"/>
                    <a:gd name="T68" fmla="*/ 52 w 82"/>
                    <a:gd name="T69" fmla="*/ 117 h 231"/>
                    <a:gd name="T70" fmla="*/ 54 w 82"/>
                    <a:gd name="T71" fmla="*/ 108 h 231"/>
                    <a:gd name="T72" fmla="*/ 54 w 82"/>
                    <a:gd name="T73" fmla="*/ 97 h 231"/>
                    <a:gd name="T74" fmla="*/ 51 w 82"/>
                    <a:gd name="T75" fmla="*/ 86 h 231"/>
                    <a:gd name="T76" fmla="*/ 42 w 82"/>
                    <a:gd name="T77" fmla="*/ 67 h 231"/>
                    <a:gd name="T78" fmla="*/ 33 w 82"/>
                    <a:gd name="T79" fmla="*/ 49 h 231"/>
                    <a:gd name="T80" fmla="*/ 29 w 82"/>
                    <a:gd name="T81" fmla="*/ 24 h 231"/>
                    <a:gd name="T82" fmla="*/ 27 w 82"/>
                    <a:gd name="T83" fmla="*/ 9 h 231"/>
                    <a:gd name="T84" fmla="*/ 21 w 82"/>
                    <a:gd name="T85" fmla="*/ 1 h 231"/>
                    <a:gd name="T86" fmla="*/ 12 w 82"/>
                    <a:gd name="T87" fmla="*/ 0 h 231"/>
                    <a:gd name="T88" fmla="*/ 5 w 82"/>
                    <a:gd name="T89" fmla="*/ 2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82" h="231">
                      <a:moveTo>
                        <a:pt x="5" y="2"/>
                      </a:moveTo>
                      <a:lnTo>
                        <a:pt x="0" y="20"/>
                      </a:lnTo>
                      <a:lnTo>
                        <a:pt x="2" y="41"/>
                      </a:lnTo>
                      <a:lnTo>
                        <a:pt x="8" y="60"/>
                      </a:lnTo>
                      <a:lnTo>
                        <a:pt x="18" y="74"/>
                      </a:lnTo>
                      <a:lnTo>
                        <a:pt x="28" y="90"/>
                      </a:lnTo>
                      <a:lnTo>
                        <a:pt x="33" y="100"/>
                      </a:lnTo>
                      <a:lnTo>
                        <a:pt x="32" y="114"/>
                      </a:lnTo>
                      <a:lnTo>
                        <a:pt x="25" y="128"/>
                      </a:lnTo>
                      <a:lnTo>
                        <a:pt x="20" y="149"/>
                      </a:lnTo>
                      <a:lnTo>
                        <a:pt x="16" y="170"/>
                      </a:lnTo>
                      <a:lnTo>
                        <a:pt x="12" y="194"/>
                      </a:lnTo>
                      <a:lnTo>
                        <a:pt x="12" y="196"/>
                      </a:lnTo>
                      <a:lnTo>
                        <a:pt x="11" y="216"/>
                      </a:lnTo>
                      <a:lnTo>
                        <a:pt x="14" y="227"/>
                      </a:lnTo>
                      <a:lnTo>
                        <a:pt x="21" y="231"/>
                      </a:lnTo>
                      <a:lnTo>
                        <a:pt x="32" y="230"/>
                      </a:lnTo>
                      <a:lnTo>
                        <a:pt x="42" y="224"/>
                      </a:lnTo>
                      <a:lnTo>
                        <a:pt x="51" y="207"/>
                      </a:lnTo>
                      <a:lnTo>
                        <a:pt x="60" y="194"/>
                      </a:lnTo>
                      <a:lnTo>
                        <a:pt x="70" y="183"/>
                      </a:lnTo>
                      <a:lnTo>
                        <a:pt x="79" y="169"/>
                      </a:lnTo>
                      <a:lnTo>
                        <a:pt x="82" y="164"/>
                      </a:lnTo>
                      <a:lnTo>
                        <a:pt x="80" y="158"/>
                      </a:lnTo>
                      <a:lnTo>
                        <a:pt x="72" y="152"/>
                      </a:lnTo>
                      <a:lnTo>
                        <a:pt x="63" y="150"/>
                      </a:lnTo>
                      <a:lnTo>
                        <a:pt x="53" y="155"/>
                      </a:lnTo>
                      <a:lnTo>
                        <a:pt x="47" y="176"/>
                      </a:lnTo>
                      <a:lnTo>
                        <a:pt x="41" y="193"/>
                      </a:lnTo>
                      <a:lnTo>
                        <a:pt x="33" y="199"/>
                      </a:lnTo>
                      <a:lnTo>
                        <a:pt x="31" y="195"/>
                      </a:lnTo>
                      <a:lnTo>
                        <a:pt x="33" y="176"/>
                      </a:lnTo>
                      <a:lnTo>
                        <a:pt x="39" y="151"/>
                      </a:lnTo>
                      <a:lnTo>
                        <a:pt x="45" y="133"/>
                      </a:lnTo>
                      <a:lnTo>
                        <a:pt x="52" y="117"/>
                      </a:lnTo>
                      <a:lnTo>
                        <a:pt x="54" y="108"/>
                      </a:lnTo>
                      <a:lnTo>
                        <a:pt x="54" y="97"/>
                      </a:lnTo>
                      <a:lnTo>
                        <a:pt x="51" y="86"/>
                      </a:lnTo>
                      <a:lnTo>
                        <a:pt x="42" y="67"/>
                      </a:lnTo>
                      <a:lnTo>
                        <a:pt x="33" y="49"/>
                      </a:lnTo>
                      <a:lnTo>
                        <a:pt x="29" y="24"/>
                      </a:lnTo>
                      <a:lnTo>
                        <a:pt x="27" y="9"/>
                      </a:lnTo>
                      <a:lnTo>
                        <a:pt x="21" y="1"/>
                      </a:lnTo>
                      <a:lnTo>
                        <a:pt x="12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49219" name="Group 67"/>
            <p:cNvGrpSpPr>
              <a:grpSpLocks/>
            </p:cNvGrpSpPr>
            <p:nvPr/>
          </p:nvGrpSpPr>
          <p:grpSpPr bwMode="auto">
            <a:xfrm>
              <a:off x="1187" y="1549"/>
              <a:ext cx="480" cy="714"/>
              <a:chOff x="1247" y="1715"/>
              <a:chExt cx="360" cy="536"/>
            </a:xfrm>
          </p:grpSpPr>
          <p:sp>
            <p:nvSpPr>
              <p:cNvPr id="49220" name="AutoShape 68"/>
              <p:cNvSpPr>
                <a:spLocks noChangeAspect="1" noChangeArrowheads="1" noTextEdit="1"/>
              </p:cNvSpPr>
              <p:nvPr/>
            </p:nvSpPr>
            <p:spPr bwMode="auto">
              <a:xfrm>
                <a:off x="1247" y="1715"/>
                <a:ext cx="360" cy="5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21" name="Freeform 69"/>
              <p:cNvSpPr>
                <a:spLocks/>
              </p:cNvSpPr>
              <p:nvPr/>
            </p:nvSpPr>
            <p:spPr bwMode="auto">
              <a:xfrm>
                <a:off x="1362" y="1715"/>
                <a:ext cx="106" cy="112"/>
              </a:xfrm>
              <a:custGeom>
                <a:avLst/>
                <a:gdLst>
                  <a:gd name="T0" fmla="*/ 262 w 530"/>
                  <a:gd name="T1" fmla="*/ 0 h 558"/>
                  <a:gd name="T2" fmla="*/ 327 w 530"/>
                  <a:gd name="T3" fmla="*/ 9 h 558"/>
                  <a:gd name="T4" fmla="*/ 360 w 530"/>
                  <a:gd name="T5" fmla="*/ 51 h 558"/>
                  <a:gd name="T6" fmla="*/ 375 w 530"/>
                  <a:gd name="T7" fmla="*/ 136 h 558"/>
                  <a:gd name="T8" fmla="*/ 364 w 530"/>
                  <a:gd name="T9" fmla="*/ 238 h 558"/>
                  <a:gd name="T10" fmla="*/ 339 w 530"/>
                  <a:gd name="T11" fmla="*/ 302 h 558"/>
                  <a:gd name="T12" fmla="*/ 309 w 530"/>
                  <a:gd name="T13" fmla="*/ 383 h 558"/>
                  <a:gd name="T14" fmla="*/ 486 w 530"/>
                  <a:gd name="T15" fmla="*/ 485 h 558"/>
                  <a:gd name="T16" fmla="*/ 530 w 530"/>
                  <a:gd name="T17" fmla="*/ 523 h 558"/>
                  <a:gd name="T18" fmla="*/ 504 w 530"/>
                  <a:gd name="T19" fmla="*/ 558 h 558"/>
                  <a:gd name="T20" fmla="*/ 416 w 530"/>
                  <a:gd name="T21" fmla="*/ 485 h 558"/>
                  <a:gd name="T22" fmla="*/ 283 w 530"/>
                  <a:gd name="T23" fmla="*/ 434 h 558"/>
                  <a:gd name="T24" fmla="*/ 220 w 530"/>
                  <a:gd name="T25" fmla="*/ 498 h 558"/>
                  <a:gd name="T26" fmla="*/ 155 w 530"/>
                  <a:gd name="T27" fmla="*/ 544 h 558"/>
                  <a:gd name="T28" fmla="*/ 99 w 530"/>
                  <a:gd name="T29" fmla="*/ 548 h 558"/>
                  <a:gd name="T30" fmla="*/ 44 w 530"/>
                  <a:gd name="T31" fmla="*/ 544 h 558"/>
                  <a:gd name="T32" fmla="*/ 18 w 530"/>
                  <a:gd name="T33" fmla="*/ 506 h 558"/>
                  <a:gd name="T34" fmla="*/ 0 w 530"/>
                  <a:gd name="T35" fmla="*/ 421 h 558"/>
                  <a:gd name="T36" fmla="*/ 0 w 530"/>
                  <a:gd name="T37" fmla="*/ 327 h 558"/>
                  <a:gd name="T38" fmla="*/ 22 w 530"/>
                  <a:gd name="T39" fmla="*/ 255 h 558"/>
                  <a:gd name="T40" fmla="*/ 96 w 530"/>
                  <a:gd name="T41" fmla="*/ 140 h 558"/>
                  <a:gd name="T42" fmla="*/ 177 w 530"/>
                  <a:gd name="T43" fmla="*/ 64 h 558"/>
                  <a:gd name="T44" fmla="*/ 232 w 530"/>
                  <a:gd name="T45" fmla="*/ 21 h 558"/>
                  <a:gd name="T46" fmla="*/ 283 w 530"/>
                  <a:gd name="T47" fmla="*/ 9 h 558"/>
                  <a:gd name="T48" fmla="*/ 262 w 530"/>
                  <a:gd name="T49" fmla="*/ 0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30" h="558">
                    <a:moveTo>
                      <a:pt x="262" y="0"/>
                    </a:moveTo>
                    <a:lnTo>
                      <a:pt x="327" y="9"/>
                    </a:lnTo>
                    <a:lnTo>
                      <a:pt x="360" y="51"/>
                    </a:lnTo>
                    <a:lnTo>
                      <a:pt x="375" y="136"/>
                    </a:lnTo>
                    <a:lnTo>
                      <a:pt x="364" y="238"/>
                    </a:lnTo>
                    <a:lnTo>
                      <a:pt x="339" y="302"/>
                    </a:lnTo>
                    <a:lnTo>
                      <a:pt x="309" y="383"/>
                    </a:lnTo>
                    <a:lnTo>
                      <a:pt x="486" y="485"/>
                    </a:lnTo>
                    <a:lnTo>
                      <a:pt x="530" y="523"/>
                    </a:lnTo>
                    <a:lnTo>
                      <a:pt x="504" y="558"/>
                    </a:lnTo>
                    <a:lnTo>
                      <a:pt x="416" y="485"/>
                    </a:lnTo>
                    <a:lnTo>
                      <a:pt x="283" y="434"/>
                    </a:lnTo>
                    <a:lnTo>
                      <a:pt x="220" y="498"/>
                    </a:lnTo>
                    <a:lnTo>
                      <a:pt x="155" y="544"/>
                    </a:lnTo>
                    <a:lnTo>
                      <a:pt x="99" y="548"/>
                    </a:lnTo>
                    <a:lnTo>
                      <a:pt x="44" y="544"/>
                    </a:lnTo>
                    <a:lnTo>
                      <a:pt x="18" y="506"/>
                    </a:lnTo>
                    <a:lnTo>
                      <a:pt x="0" y="421"/>
                    </a:lnTo>
                    <a:lnTo>
                      <a:pt x="0" y="327"/>
                    </a:lnTo>
                    <a:lnTo>
                      <a:pt x="22" y="255"/>
                    </a:lnTo>
                    <a:lnTo>
                      <a:pt x="96" y="140"/>
                    </a:lnTo>
                    <a:lnTo>
                      <a:pt x="177" y="64"/>
                    </a:lnTo>
                    <a:lnTo>
                      <a:pt x="232" y="21"/>
                    </a:lnTo>
                    <a:lnTo>
                      <a:pt x="283" y="9"/>
                    </a:lnTo>
                    <a:lnTo>
                      <a:pt x="2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22" name="Freeform 70"/>
              <p:cNvSpPr>
                <a:spLocks/>
              </p:cNvSpPr>
              <p:nvPr/>
            </p:nvSpPr>
            <p:spPr bwMode="auto">
              <a:xfrm rot="1750057">
                <a:off x="1338" y="1888"/>
                <a:ext cx="218" cy="97"/>
              </a:xfrm>
              <a:custGeom>
                <a:avLst/>
                <a:gdLst>
                  <a:gd name="T0" fmla="*/ 11 w 1092"/>
                  <a:gd name="T1" fmla="*/ 0 h 487"/>
                  <a:gd name="T2" fmla="*/ 114 w 1092"/>
                  <a:gd name="T3" fmla="*/ 13 h 487"/>
                  <a:gd name="T4" fmla="*/ 301 w 1092"/>
                  <a:gd name="T5" fmla="*/ 98 h 487"/>
                  <a:gd name="T6" fmla="*/ 463 w 1092"/>
                  <a:gd name="T7" fmla="*/ 167 h 487"/>
                  <a:gd name="T8" fmla="*/ 644 w 1092"/>
                  <a:gd name="T9" fmla="*/ 226 h 487"/>
                  <a:gd name="T10" fmla="*/ 773 w 1092"/>
                  <a:gd name="T11" fmla="*/ 290 h 487"/>
                  <a:gd name="T12" fmla="*/ 949 w 1092"/>
                  <a:gd name="T13" fmla="*/ 358 h 487"/>
                  <a:gd name="T14" fmla="*/ 1092 w 1092"/>
                  <a:gd name="T15" fmla="*/ 422 h 487"/>
                  <a:gd name="T16" fmla="*/ 1085 w 1092"/>
                  <a:gd name="T17" fmla="*/ 447 h 487"/>
                  <a:gd name="T18" fmla="*/ 1041 w 1092"/>
                  <a:gd name="T19" fmla="*/ 460 h 487"/>
                  <a:gd name="T20" fmla="*/ 915 w 1092"/>
                  <a:gd name="T21" fmla="*/ 392 h 487"/>
                  <a:gd name="T22" fmla="*/ 908 w 1092"/>
                  <a:gd name="T23" fmla="*/ 435 h 487"/>
                  <a:gd name="T24" fmla="*/ 875 w 1092"/>
                  <a:gd name="T25" fmla="*/ 473 h 487"/>
                  <a:gd name="T26" fmla="*/ 828 w 1092"/>
                  <a:gd name="T27" fmla="*/ 487 h 487"/>
                  <a:gd name="T28" fmla="*/ 776 w 1092"/>
                  <a:gd name="T29" fmla="*/ 456 h 487"/>
                  <a:gd name="T30" fmla="*/ 739 w 1092"/>
                  <a:gd name="T31" fmla="*/ 418 h 487"/>
                  <a:gd name="T32" fmla="*/ 743 w 1092"/>
                  <a:gd name="T33" fmla="*/ 358 h 487"/>
                  <a:gd name="T34" fmla="*/ 754 w 1092"/>
                  <a:gd name="T35" fmla="*/ 329 h 487"/>
                  <a:gd name="T36" fmla="*/ 632 w 1092"/>
                  <a:gd name="T37" fmla="*/ 268 h 487"/>
                  <a:gd name="T38" fmla="*/ 574 w 1092"/>
                  <a:gd name="T39" fmla="*/ 256 h 487"/>
                  <a:gd name="T40" fmla="*/ 463 w 1092"/>
                  <a:gd name="T41" fmla="*/ 230 h 487"/>
                  <a:gd name="T42" fmla="*/ 313 w 1092"/>
                  <a:gd name="T43" fmla="*/ 175 h 487"/>
                  <a:gd name="T44" fmla="*/ 191 w 1092"/>
                  <a:gd name="T45" fmla="*/ 115 h 487"/>
                  <a:gd name="T46" fmla="*/ 103 w 1092"/>
                  <a:gd name="T47" fmla="*/ 90 h 487"/>
                  <a:gd name="T48" fmla="*/ 11 w 1092"/>
                  <a:gd name="T49" fmla="*/ 98 h 487"/>
                  <a:gd name="T50" fmla="*/ 0 w 1092"/>
                  <a:gd name="T51" fmla="*/ 35 h 487"/>
                  <a:gd name="T52" fmla="*/ 37 w 1092"/>
                  <a:gd name="T53" fmla="*/ 0 h 487"/>
                  <a:gd name="T54" fmla="*/ 59 w 1092"/>
                  <a:gd name="T55" fmla="*/ 0 h 487"/>
                  <a:gd name="T56" fmla="*/ 11 w 1092"/>
                  <a:gd name="T57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92" h="487">
                    <a:moveTo>
                      <a:pt x="11" y="0"/>
                    </a:moveTo>
                    <a:lnTo>
                      <a:pt x="114" y="13"/>
                    </a:lnTo>
                    <a:lnTo>
                      <a:pt x="301" y="98"/>
                    </a:lnTo>
                    <a:lnTo>
                      <a:pt x="463" y="167"/>
                    </a:lnTo>
                    <a:lnTo>
                      <a:pt x="644" y="226"/>
                    </a:lnTo>
                    <a:lnTo>
                      <a:pt x="773" y="290"/>
                    </a:lnTo>
                    <a:lnTo>
                      <a:pt x="949" y="358"/>
                    </a:lnTo>
                    <a:lnTo>
                      <a:pt x="1092" y="422"/>
                    </a:lnTo>
                    <a:lnTo>
                      <a:pt x="1085" y="447"/>
                    </a:lnTo>
                    <a:lnTo>
                      <a:pt x="1041" y="460"/>
                    </a:lnTo>
                    <a:lnTo>
                      <a:pt x="915" y="392"/>
                    </a:lnTo>
                    <a:lnTo>
                      <a:pt x="908" y="435"/>
                    </a:lnTo>
                    <a:lnTo>
                      <a:pt x="875" y="473"/>
                    </a:lnTo>
                    <a:lnTo>
                      <a:pt x="828" y="487"/>
                    </a:lnTo>
                    <a:lnTo>
                      <a:pt x="776" y="456"/>
                    </a:lnTo>
                    <a:lnTo>
                      <a:pt x="739" y="418"/>
                    </a:lnTo>
                    <a:lnTo>
                      <a:pt x="743" y="358"/>
                    </a:lnTo>
                    <a:lnTo>
                      <a:pt x="754" y="329"/>
                    </a:lnTo>
                    <a:lnTo>
                      <a:pt x="632" y="268"/>
                    </a:lnTo>
                    <a:lnTo>
                      <a:pt x="574" y="256"/>
                    </a:lnTo>
                    <a:lnTo>
                      <a:pt x="463" y="230"/>
                    </a:lnTo>
                    <a:lnTo>
                      <a:pt x="313" y="175"/>
                    </a:lnTo>
                    <a:lnTo>
                      <a:pt x="191" y="115"/>
                    </a:lnTo>
                    <a:lnTo>
                      <a:pt x="103" y="90"/>
                    </a:lnTo>
                    <a:lnTo>
                      <a:pt x="11" y="98"/>
                    </a:lnTo>
                    <a:lnTo>
                      <a:pt x="0" y="35"/>
                    </a:lnTo>
                    <a:lnTo>
                      <a:pt x="37" y="0"/>
                    </a:lnTo>
                    <a:lnTo>
                      <a:pt x="5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23" name="Freeform 71"/>
              <p:cNvSpPr>
                <a:spLocks/>
              </p:cNvSpPr>
              <p:nvPr/>
            </p:nvSpPr>
            <p:spPr bwMode="auto">
              <a:xfrm>
                <a:off x="1329" y="1846"/>
                <a:ext cx="72" cy="209"/>
              </a:xfrm>
              <a:custGeom>
                <a:avLst/>
                <a:gdLst>
                  <a:gd name="T0" fmla="*/ 206 w 360"/>
                  <a:gd name="T1" fmla="*/ 0 h 1044"/>
                  <a:gd name="T2" fmla="*/ 253 w 360"/>
                  <a:gd name="T3" fmla="*/ 0 h 1044"/>
                  <a:gd name="T4" fmla="*/ 294 w 360"/>
                  <a:gd name="T5" fmla="*/ 21 h 1044"/>
                  <a:gd name="T6" fmla="*/ 338 w 360"/>
                  <a:gd name="T7" fmla="*/ 86 h 1044"/>
                  <a:gd name="T8" fmla="*/ 353 w 360"/>
                  <a:gd name="T9" fmla="*/ 166 h 1044"/>
                  <a:gd name="T10" fmla="*/ 360 w 360"/>
                  <a:gd name="T11" fmla="*/ 366 h 1044"/>
                  <a:gd name="T12" fmla="*/ 349 w 360"/>
                  <a:gd name="T13" fmla="*/ 537 h 1044"/>
                  <a:gd name="T14" fmla="*/ 316 w 360"/>
                  <a:gd name="T15" fmla="*/ 711 h 1044"/>
                  <a:gd name="T16" fmla="*/ 272 w 360"/>
                  <a:gd name="T17" fmla="*/ 890 h 1044"/>
                  <a:gd name="T18" fmla="*/ 220 w 360"/>
                  <a:gd name="T19" fmla="*/ 997 h 1044"/>
                  <a:gd name="T20" fmla="*/ 155 w 360"/>
                  <a:gd name="T21" fmla="*/ 1044 h 1044"/>
                  <a:gd name="T22" fmla="*/ 100 w 360"/>
                  <a:gd name="T23" fmla="*/ 1044 h 1044"/>
                  <a:gd name="T24" fmla="*/ 33 w 360"/>
                  <a:gd name="T25" fmla="*/ 997 h 1044"/>
                  <a:gd name="T26" fmla="*/ 8 w 360"/>
                  <a:gd name="T27" fmla="*/ 928 h 1044"/>
                  <a:gd name="T28" fmla="*/ 0 w 360"/>
                  <a:gd name="T29" fmla="*/ 806 h 1044"/>
                  <a:gd name="T30" fmla="*/ 8 w 360"/>
                  <a:gd name="T31" fmla="*/ 652 h 1044"/>
                  <a:gd name="T32" fmla="*/ 41 w 360"/>
                  <a:gd name="T33" fmla="*/ 461 h 1044"/>
                  <a:gd name="T34" fmla="*/ 85 w 360"/>
                  <a:gd name="T35" fmla="*/ 226 h 1044"/>
                  <a:gd name="T36" fmla="*/ 140 w 360"/>
                  <a:gd name="T37" fmla="*/ 47 h 1044"/>
                  <a:gd name="T38" fmla="*/ 173 w 360"/>
                  <a:gd name="T39" fmla="*/ 21 h 1044"/>
                  <a:gd name="T40" fmla="*/ 206 w 360"/>
                  <a:gd name="T41" fmla="*/ 0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0" h="1044">
                    <a:moveTo>
                      <a:pt x="206" y="0"/>
                    </a:moveTo>
                    <a:lnTo>
                      <a:pt x="253" y="0"/>
                    </a:lnTo>
                    <a:lnTo>
                      <a:pt x="294" y="21"/>
                    </a:lnTo>
                    <a:lnTo>
                      <a:pt x="338" y="86"/>
                    </a:lnTo>
                    <a:lnTo>
                      <a:pt x="353" y="166"/>
                    </a:lnTo>
                    <a:lnTo>
                      <a:pt x="360" y="366"/>
                    </a:lnTo>
                    <a:lnTo>
                      <a:pt x="349" y="537"/>
                    </a:lnTo>
                    <a:lnTo>
                      <a:pt x="316" y="711"/>
                    </a:lnTo>
                    <a:lnTo>
                      <a:pt x="272" y="890"/>
                    </a:lnTo>
                    <a:lnTo>
                      <a:pt x="220" y="997"/>
                    </a:lnTo>
                    <a:lnTo>
                      <a:pt x="155" y="1044"/>
                    </a:lnTo>
                    <a:lnTo>
                      <a:pt x="100" y="1044"/>
                    </a:lnTo>
                    <a:lnTo>
                      <a:pt x="33" y="997"/>
                    </a:lnTo>
                    <a:lnTo>
                      <a:pt x="8" y="928"/>
                    </a:lnTo>
                    <a:lnTo>
                      <a:pt x="0" y="806"/>
                    </a:lnTo>
                    <a:lnTo>
                      <a:pt x="8" y="652"/>
                    </a:lnTo>
                    <a:lnTo>
                      <a:pt x="41" y="461"/>
                    </a:lnTo>
                    <a:lnTo>
                      <a:pt x="85" y="226"/>
                    </a:lnTo>
                    <a:lnTo>
                      <a:pt x="140" y="47"/>
                    </a:lnTo>
                    <a:lnTo>
                      <a:pt x="173" y="21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24" name="Freeform 72"/>
              <p:cNvSpPr>
                <a:spLocks/>
              </p:cNvSpPr>
              <p:nvPr/>
            </p:nvSpPr>
            <p:spPr bwMode="auto">
              <a:xfrm>
                <a:off x="1254" y="1835"/>
                <a:ext cx="102" cy="191"/>
              </a:xfrm>
              <a:custGeom>
                <a:avLst/>
                <a:gdLst>
                  <a:gd name="T0" fmla="*/ 386 w 509"/>
                  <a:gd name="T1" fmla="*/ 38 h 958"/>
                  <a:gd name="T2" fmla="*/ 442 w 509"/>
                  <a:gd name="T3" fmla="*/ 0 h 958"/>
                  <a:gd name="T4" fmla="*/ 482 w 509"/>
                  <a:gd name="T5" fmla="*/ 0 h 958"/>
                  <a:gd name="T6" fmla="*/ 509 w 509"/>
                  <a:gd name="T7" fmla="*/ 30 h 958"/>
                  <a:gd name="T8" fmla="*/ 494 w 509"/>
                  <a:gd name="T9" fmla="*/ 89 h 958"/>
                  <a:gd name="T10" fmla="*/ 460 w 509"/>
                  <a:gd name="T11" fmla="*/ 127 h 958"/>
                  <a:gd name="T12" fmla="*/ 398 w 509"/>
                  <a:gd name="T13" fmla="*/ 165 h 958"/>
                  <a:gd name="T14" fmla="*/ 276 w 509"/>
                  <a:gd name="T15" fmla="*/ 221 h 958"/>
                  <a:gd name="T16" fmla="*/ 122 w 509"/>
                  <a:gd name="T17" fmla="*/ 319 h 958"/>
                  <a:gd name="T18" fmla="*/ 62 w 509"/>
                  <a:gd name="T19" fmla="*/ 323 h 958"/>
                  <a:gd name="T20" fmla="*/ 95 w 509"/>
                  <a:gd name="T21" fmla="*/ 413 h 958"/>
                  <a:gd name="T22" fmla="*/ 162 w 509"/>
                  <a:gd name="T23" fmla="*/ 510 h 958"/>
                  <a:gd name="T24" fmla="*/ 217 w 509"/>
                  <a:gd name="T25" fmla="*/ 630 h 958"/>
                  <a:gd name="T26" fmla="*/ 239 w 509"/>
                  <a:gd name="T27" fmla="*/ 753 h 958"/>
                  <a:gd name="T28" fmla="*/ 228 w 509"/>
                  <a:gd name="T29" fmla="*/ 792 h 958"/>
                  <a:gd name="T30" fmla="*/ 195 w 509"/>
                  <a:gd name="T31" fmla="*/ 817 h 958"/>
                  <a:gd name="T32" fmla="*/ 150 w 509"/>
                  <a:gd name="T33" fmla="*/ 834 h 958"/>
                  <a:gd name="T34" fmla="*/ 107 w 509"/>
                  <a:gd name="T35" fmla="*/ 872 h 958"/>
                  <a:gd name="T36" fmla="*/ 88 w 509"/>
                  <a:gd name="T37" fmla="*/ 910 h 958"/>
                  <a:gd name="T38" fmla="*/ 77 w 509"/>
                  <a:gd name="T39" fmla="*/ 958 h 958"/>
                  <a:gd name="T40" fmla="*/ 43 w 509"/>
                  <a:gd name="T41" fmla="*/ 958 h 958"/>
                  <a:gd name="T42" fmla="*/ 33 w 509"/>
                  <a:gd name="T43" fmla="*/ 923 h 958"/>
                  <a:gd name="T44" fmla="*/ 55 w 509"/>
                  <a:gd name="T45" fmla="*/ 868 h 958"/>
                  <a:gd name="T46" fmla="*/ 117 w 509"/>
                  <a:gd name="T47" fmla="*/ 830 h 958"/>
                  <a:gd name="T48" fmla="*/ 154 w 509"/>
                  <a:gd name="T49" fmla="*/ 792 h 958"/>
                  <a:gd name="T50" fmla="*/ 187 w 509"/>
                  <a:gd name="T51" fmla="*/ 771 h 958"/>
                  <a:gd name="T52" fmla="*/ 199 w 509"/>
                  <a:gd name="T53" fmla="*/ 731 h 958"/>
                  <a:gd name="T54" fmla="*/ 184 w 509"/>
                  <a:gd name="T55" fmla="*/ 630 h 958"/>
                  <a:gd name="T56" fmla="*/ 132 w 509"/>
                  <a:gd name="T57" fmla="*/ 553 h 958"/>
                  <a:gd name="T58" fmla="*/ 88 w 509"/>
                  <a:gd name="T59" fmla="*/ 485 h 958"/>
                  <a:gd name="T60" fmla="*/ 33 w 509"/>
                  <a:gd name="T61" fmla="*/ 409 h 958"/>
                  <a:gd name="T62" fmla="*/ 0 w 509"/>
                  <a:gd name="T63" fmla="*/ 336 h 958"/>
                  <a:gd name="T64" fmla="*/ 0 w 509"/>
                  <a:gd name="T65" fmla="*/ 293 h 958"/>
                  <a:gd name="T66" fmla="*/ 29 w 509"/>
                  <a:gd name="T67" fmla="*/ 272 h 958"/>
                  <a:gd name="T68" fmla="*/ 143 w 509"/>
                  <a:gd name="T69" fmla="*/ 196 h 958"/>
                  <a:gd name="T70" fmla="*/ 254 w 509"/>
                  <a:gd name="T71" fmla="*/ 127 h 958"/>
                  <a:gd name="T72" fmla="*/ 365 w 509"/>
                  <a:gd name="T73" fmla="*/ 64 h 958"/>
                  <a:gd name="T74" fmla="*/ 386 w 509"/>
                  <a:gd name="T75" fmla="*/ 38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09" h="958">
                    <a:moveTo>
                      <a:pt x="386" y="38"/>
                    </a:moveTo>
                    <a:lnTo>
                      <a:pt x="442" y="0"/>
                    </a:lnTo>
                    <a:lnTo>
                      <a:pt x="482" y="0"/>
                    </a:lnTo>
                    <a:lnTo>
                      <a:pt x="509" y="30"/>
                    </a:lnTo>
                    <a:lnTo>
                      <a:pt x="494" y="89"/>
                    </a:lnTo>
                    <a:lnTo>
                      <a:pt x="460" y="127"/>
                    </a:lnTo>
                    <a:lnTo>
                      <a:pt x="398" y="165"/>
                    </a:lnTo>
                    <a:lnTo>
                      <a:pt x="276" y="221"/>
                    </a:lnTo>
                    <a:lnTo>
                      <a:pt x="122" y="319"/>
                    </a:lnTo>
                    <a:lnTo>
                      <a:pt x="62" y="323"/>
                    </a:lnTo>
                    <a:lnTo>
                      <a:pt x="95" y="413"/>
                    </a:lnTo>
                    <a:lnTo>
                      <a:pt x="162" y="510"/>
                    </a:lnTo>
                    <a:lnTo>
                      <a:pt x="217" y="630"/>
                    </a:lnTo>
                    <a:lnTo>
                      <a:pt x="239" y="753"/>
                    </a:lnTo>
                    <a:lnTo>
                      <a:pt x="228" y="792"/>
                    </a:lnTo>
                    <a:lnTo>
                      <a:pt x="195" y="817"/>
                    </a:lnTo>
                    <a:lnTo>
                      <a:pt x="150" y="834"/>
                    </a:lnTo>
                    <a:lnTo>
                      <a:pt x="107" y="872"/>
                    </a:lnTo>
                    <a:lnTo>
                      <a:pt x="88" y="910"/>
                    </a:lnTo>
                    <a:lnTo>
                      <a:pt x="77" y="958"/>
                    </a:lnTo>
                    <a:lnTo>
                      <a:pt x="43" y="958"/>
                    </a:lnTo>
                    <a:lnTo>
                      <a:pt x="33" y="923"/>
                    </a:lnTo>
                    <a:lnTo>
                      <a:pt x="55" y="868"/>
                    </a:lnTo>
                    <a:lnTo>
                      <a:pt x="117" y="830"/>
                    </a:lnTo>
                    <a:lnTo>
                      <a:pt x="154" y="792"/>
                    </a:lnTo>
                    <a:lnTo>
                      <a:pt x="187" y="771"/>
                    </a:lnTo>
                    <a:lnTo>
                      <a:pt x="199" y="731"/>
                    </a:lnTo>
                    <a:lnTo>
                      <a:pt x="184" y="630"/>
                    </a:lnTo>
                    <a:lnTo>
                      <a:pt x="132" y="553"/>
                    </a:lnTo>
                    <a:lnTo>
                      <a:pt x="88" y="485"/>
                    </a:lnTo>
                    <a:lnTo>
                      <a:pt x="33" y="409"/>
                    </a:lnTo>
                    <a:lnTo>
                      <a:pt x="0" y="336"/>
                    </a:lnTo>
                    <a:lnTo>
                      <a:pt x="0" y="293"/>
                    </a:lnTo>
                    <a:lnTo>
                      <a:pt x="29" y="272"/>
                    </a:lnTo>
                    <a:lnTo>
                      <a:pt x="143" y="196"/>
                    </a:lnTo>
                    <a:lnTo>
                      <a:pt x="254" y="127"/>
                    </a:lnTo>
                    <a:lnTo>
                      <a:pt x="365" y="64"/>
                    </a:lnTo>
                    <a:lnTo>
                      <a:pt x="386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25" name="Freeform 73"/>
              <p:cNvSpPr>
                <a:spLocks/>
              </p:cNvSpPr>
              <p:nvPr/>
            </p:nvSpPr>
            <p:spPr bwMode="auto">
              <a:xfrm>
                <a:off x="1351" y="2036"/>
                <a:ext cx="68" cy="208"/>
              </a:xfrm>
              <a:custGeom>
                <a:avLst/>
                <a:gdLst>
                  <a:gd name="T0" fmla="*/ 63 w 339"/>
                  <a:gd name="T1" fmla="*/ 119 h 1039"/>
                  <a:gd name="T2" fmla="*/ 18 w 339"/>
                  <a:gd name="T3" fmla="*/ 50 h 1039"/>
                  <a:gd name="T4" fmla="*/ 33 w 339"/>
                  <a:gd name="T5" fmla="*/ 0 h 1039"/>
                  <a:gd name="T6" fmla="*/ 78 w 339"/>
                  <a:gd name="T7" fmla="*/ 0 h 1039"/>
                  <a:gd name="T8" fmla="*/ 129 w 339"/>
                  <a:gd name="T9" fmla="*/ 55 h 1039"/>
                  <a:gd name="T10" fmla="*/ 195 w 339"/>
                  <a:gd name="T11" fmla="*/ 170 h 1039"/>
                  <a:gd name="T12" fmla="*/ 232 w 339"/>
                  <a:gd name="T13" fmla="*/ 281 h 1039"/>
                  <a:gd name="T14" fmla="*/ 265 w 339"/>
                  <a:gd name="T15" fmla="*/ 387 h 1039"/>
                  <a:gd name="T16" fmla="*/ 276 w 339"/>
                  <a:gd name="T17" fmla="*/ 486 h 1039"/>
                  <a:gd name="T18" fmla="*/ 272 w 339"/>
                  <a:gd name="T19" fmla="*/ 536 h 1039"/>
                  <a:gd name="T20" fmla="*/ 239 w 339"/>
                  <a:gd name="T21" fmla="*/ 600 h 1039"/>
                  <a:gd name="T22" fmla="*/ 184 w 339"/>
                  <a:gd name="T23" fmla="*/ 770 h 1039"/>
                  <a:gd name="T24" fmla="*/ 122 w 339"/>
                  <a:gd name="T25" fmla="*/ 869 h 1039"/>
                  <a:gd name="T26" fmla="*/ 107 w 339"/>
                  <a:gd name="T27" fmla="*/ 911 h 1039"/>
                  <a:gd name="T28" fmla="*/ 166 w 339"/>
                  <a:gd name="T29" fmla="*/ 919 h 1039"/>
                  <a:gd name="T30" fmla="*/ 244 w 339"/>
                  <a:gd name="T31" fmla="*/ 919 h 1039"/>
                  <a:gd name="T32" fmla="*/ 339 w 339"/>
                  <a:gd name="T33" fmla="*/ 959 h 1039"/>
                  <a:gd name="T34" fmla="*/ 331 w 339"/>
                  <a:gd name="T35" fmla="*/ 988 h 1039"/>
                  <a:gd name="T36" fmla="*/ 317 w 339"/>
                  <a:gd name="T37" fmla="*/ 1022 h 1039"/>
                  <a:gd name="T38" fmla="*/ 287 w 339"/>
                  <a:gd name="T39" fmla="*/ 1039 h 1039"/>
                  <a:gd name="T40" fmla="*/ 229 w 339"/>
                  <a:gd name="T41" fmla="*/ 1014 h 1039"/>
                  <a:gd name="T42" fmla="*/ 166 w 339"/>
                  <a:gd name="T43" fmla="*/ 976 h 1039"/>
                  <a:gd name="T44" fmla="*/ 78 w 339"/>
                  <a:gd name="T45" fmla="*/ 971 h 1039"/>
                  <a:gd name="T46" fmla="*/ 23 w 339"/>
                  <a:gd name="T47" fmla="*/ 984 h 1039"/>
                  <a:gd name="T48" fmla="*/ 0 w 339"/>
                  <a:gd name="T49" fmla="*/ 963 h 1039"/>
                  <a:gd name="T50" fmla="*/ 0 w 339"/>
                  <a:gd name="T51" fmla="*/ 932 h 1039"/>
                  <a:gd name="T52" fmla="*/ 30 w 339"/>
                  <a:gd name="T53" fmla="*/ 898 h 1039"/>
                  <a:gd name="T54" fmla="*/ 78 w 339"/>
                  <a:gd name="T55" fmla="*/ 843 h 1039"/>
                  <a:gd name="T56" fmla="*/ 162 w 339"/>
                  <a:gd name="T57" fmla="*/ 702 h 1039"/>
                  <a:gd name="T58" fmla="*/ 199 w 339"/>
                  <a:gd name="T59" fmla="*/ 579 h 1039"/>
                  <a:gd name="T60" fmla="*/ 210 w 339"/>
                  <a:gd name="T61" fmla="*/ 460 h 1039"/>
                  <a:gd name="T62" fmla="*/ 207 w 339"/>
                  <a:gd name="T63" fmla="*/ 396 h 1039"/>
                  <a:gd name="T64" fmla="*/ 177 w 339"/>
                  <a:gd name="T65" fmla="*/ 281 h 1039"/>
                  <a:gd name="T66" fmla="*/ 100 w 339"/>
                  <a:gd name="T67" fmla="*/ 157 h 1039"/>
                  <a:gd name="T68" fmla="*/ 45 w 339"/>
                  <a:gd name="T69" fmla="*/ 94 h 1039"/>
                  <a:gd name="T70" fmla="*/ 63 w 339"/>
                  <a:gd name="T71" fmla="*/ 119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9" h="1039">
                    <a:moveTo>
                      <a:pt x="63" y="119"/>
                    </a:moveTo>
                    <a:lnTo>
                      <a:pt x="18" y="50"/>
                    </a:lnTo>
                    <a:lnTo>
                      <a:pt x="33" y="0"/>
                    </a:lnTo>
                    <a:lnTo>
                      <a:pt x="78" y="0"/>
                    </a:lnTo>
                    <a:lnTo>
                      <a:pt x="129" y="55"/>
                    </a:lnTo>
                    <a:lnTo>
                      <a:pt x="195" y="170"/>
                    </a:lnTo>
                    <a:lnTo>
                      <a:pt x="232" y="281"/>
                    </a:lnTo>
                    <a:lnTo>
                      <a:pt x="265" y="387"/>
                    </a:lnTo>
                    <a:lnTo>
                      <a:pt x="276" y="486"/>
                    </a:lnTo>
                    <a:lnTo>
                      <a:pt x="272" y="536"/>
                    </a:lnTo>
                    <a:lnTo>
                      <a:pt x="239" y="600"/>
                    </a:lnTo>
                    <a:lnTo>
                      <a:pt x="184" y="770"/>
                    </a:lnTo>
                    <a:lnTo>
                      <a:pt x="122" y="869"/>
                    </a:lnTo>
                    <a:lnTo>
                      <a:pt x="107" y="911"/>
                    </a:lnTo>
                    <a:lnTo>
                      <a:pt x="166" y="919"/>
                    </a:lnTo>
                    <a:lnTo>
                      <a:pt x="244" y="919"/>
                    </a:lnTo>
                    <a:lnTo>
                      <a:pt x="339" y="959"/>
                    </a:lnTo>
                    <a:lnTo>
                      <a:pt x="331" y="988"/>
                    </a:lnTo>
                    <a:lnTo>
                      <a:pt x="317" y="1022"/>
                    </a:lnTo>
                    <a:lnTo>
                      <a:pt x="287" y="1039"/>
                    </a:lnTo>
                    <a:lnTo>
                      <a:pt x="229" y="1014"/>
                    </a:lnTo>
                    <a:lnTo>
                      <a:pt x="166" y="976"/>
                    </a:lnTo>
                    <a:lnTo>
                      <a:pt x="78" y="971"/>
                    </a:lnTo>
                    <a:lnTo>
                      <a:pt x="23" y="984"/>
                    </a:lnTo>
                    <a:lnTo>
                      <a:pt x="0" y="963"/>
                    </a:lnTo>
                    <a:lnTo>
                      <a:pt x="0" y="932"/>
                    </a:lnTo>
                    <a:lnTo>
                      <a:pt x="30" y="898"/>
                    </a:lnTo>
                    <a:lnTo>
                      <a:pt x="78" y="843"/>
                    </a:lnTo>
                    <a:lnTo>
                      <a:pt x="162" y="702"/>
                    </a:lnTo>
                    <a:lnTo>
                      <a:pt x="199" y="579"/>
                    </a:lnTo>
                    <a:lnTo>
                      <a:pt x="210" y="460"/>
                    </a:lnTo>
                    <a:lnTo>
                      <a:pt x="207" y="396"/>
                    </a:lnTo>
                    <a:lnTo>
                      <a:pt x="177" y="281"/>
                    </a:lnTo>
                    <a:lnTo>
                      <a:pt x="100" y="157"/>
                    </a:lnTo>
                    <a:lnTo>
                      <a:pt x="45" y="94"/>
                    </a:lnTo>
                    <a:lnTo>
                      <a:pt x="63" y="1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26" name="Freeform 74"/>
              <p:cNvSpPr>
                <a:spLocks/>
              </p:cNvSpPr>
              <p:nvPr/>
            </p:nvSpPr>
            <p:spPr bwMode="auto">
              <a:xfrm>
                <a:off x="1247" y="2022"/>
                <a:ext cx="100" cy="229"/>
              </a:xfrm>
              <a:custGeom>
                <a:avLst/>
                <a:gdLst>
                  <a:gd name="T0" fmla="*/ 291 w 497"/>
                  <a:gd name="T1" fmla="*/ 200 h 1145"/>
                  <a:gd name="T2" fmla="*/ 364 w 497"/>
                  <a:gd name="T3" fmla="*/ 89 h 1145"/>
                  <a:gd name="T4" fmla="*/ 431 w 497"/>
                  <a:gd name="T5" fmla="*/ 0 h 1145"/>
                  <a:gd name="T6" fmla="*/ 475 w 497"/>
                  <a:gd name="T7" fmla="*/ 8 h 1145"/>
                  <a:gd name="T8" fmla="*/ 497 w 497"/>
                  <a:gd name="T9" fmla="*/ 46 h 1145"/>
                  <a:gd name="T10" fmla="*/ 497 w 497"/>
                  <a:gd name="T11" fmla="*/ 115 h 1145"/>
                  <a:gd name="T12" fmla="*/ 456 w 497"/>
                  <a:gd name="T13" fmla="*/ 153 h 1145"/>
                  <a:gd name="T14" fmla="*/ 386 w 497"/>
                  <a:gd name="T15" fmla="*/ 204 h 1145"/>
                  <a:gd name="T16" fmla="*/ 331 w 497"/>
                  <a:gd name="T17" fmla="*/ 268 h 1145"/>
                  <a:gd name="T18" fmla="*/ 269 w 497"/>
                  <a:gd name="T19" fmla="*/ 353 h 1145"/>
                  <a:gd name="T20" fmla="*/ 243 w 497"/>
                  <a:gd name="T21" fmla="*/ 417 h 1145"/>
                  <a:gd name="T22" fmla="*/ 214 w 497"/>
                  <a:gd name="T23" fmla="*/ 494 h 1145"/>
                  <a:gd name="T24" fmla="*/ 199 w 497"/>
                  <a:gd name="T25" fmla="*/ 596 h 1145"/>
                  <a:gd name="T26" fmla="*/ 199 w 497"/>
                  <a:gd name="T27" fmla="*/ 690 h 1145"/>
                  <a:gd name="T28" fmla="*/ 214 w 497"/>
                  <a:gd name="T29" fmla="*/ 804 h 1145"/>
                  <a:gd name="T30" fmla="*/ 254 w 497"/>
                  <a:gd name="T31" fmla="*/ 915 h 1145"/>
                  <a:gd name="T32" fmla="*/ 287 w 497"/>
                  <a:gd name="T33" fmla="*/ 979 h 1145"/>
                  <a:gd name="T34" fmla="*/ 309 w 497"/>
                  <a:gd name="T35" fmla="*/ 1021 h 1145"/>
                  <a:gd name="T36" fmla="*/ 309 w 497"/>
                  <a:gd name="T37" fmla="*/ 1056 h 1145"/>
                  <a:gd name="T38" fmla="*/ 287 w 497"/>
                  <a:gd name="T39" fmla="*/ 1069 h 1145"/>
                  <a:gd name="T40" fmla="*/ 236 w 497"/>
                  <a:gd name="T41" fmla="*/ 1069 h 1145"/>
                  <a:gd name="T42" fmla="*/ 155 w 497"/>
                  <a:gd name="T43" fmla="*/ 1086 h 1145"/>
                  <a:gd name="T44" fmla="*/ 92 w 497"/>
                  <a:gd name="T45" fmla="*/ 1111 h 1145"/>
                  <a:gd name="T46" fmla="*/ 55 w 497"/>
                  <a:gd name="T47" fmla="*/ 1145 h 1145"/>
                  <a:gd name="T48" fmla="*/ 22 w 497"/>
                  <a:gd name="T49" fmla="*/ 1132 h 1145"/>
                  <a:gd name="T50" fmla="*/ 0 w 497"/>
                  <a:gd name="T51" fmla="*/ 1086 h 1145"/>
                  <a:gd name="T52" fmla="*/ 3 w 497"/>
                  <a:gd name="T53" fmla="*/ 1047 h 1145"/>
                  <a:gd name="T54" fmla="*/ 66 w 497"/>
                  <a:gd name="T55" fmla="*/ 1017 h 1145"/>
                  <a:gd name="T56" fmla="*/ 165 w 497"/>
                  <a:gd name="T57" fmla="*/ 1009 h 1145"/>
                  <a:gd name="T58" fmla="*/ 257 w 497"/>
                  <a:gd name="T59" fmla="*/ 1009 h 1145"/>
                  <a:gd name="T60" fmla="*/ 221 w 497"/>
                  <a:gd name="T61" fmla="*/ 958 h 1145"/>
                  <a:gd name="T62" fmla="*/ 202 w 497"/>
                  <a:gd name="T63" fmla="*/ 894 h 1145"/>
                  <a:gd name="T64" fmla="*/ 177 w 497"/>
                  <a:gd name="T65" fmla="*/ 804 h 1145"/>
                  <a:gd name="T66" fmla="*/ 147 w 497"/>
                  <a:gd name="T67" fmla="*/ 711 h 1145"/>
                  <a:gd name="T68" fmla="*/ 147 w 497"/>
                  <a:gd name="T69" fmla="*/ 600 h 1145"/>
                  <a:gd name="T70" fmla="*/ 155 w 497"/>
                  <a:gd name="T71" fmla="*/ 494 h 1145"/>
                  <a:gd name="T72" fmla="*/ 187 w 497"/>
                  <a:gd name="T73" fmla="*/ 396 h 1145"/>
                  <a:gd name="T74" fmla="*/ 247 w 497"/>
                  <a:gd name="T75" fmla="*/ 268 h 1145"/>
                  <a:gd name="T76" fmla="*/ 291 w 497"/>
                  <a:gd name="T77" fmla="*/ 200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7" h="1145">
                    <a:moveTo>
                      <a:pt x="291" y="200"/>
                    </a:moveTo>
                    <a:lnTo>
                      <a:pt x="364" y="89"/>
                    </a:lnTo>
                    <a:lnTo>
                      <a:pt x="431" y="0"/>
                    </a:lnTo>
                    <a:lnTo>
                      <a:pt x="475" y="8"/>
                    </a:lnTo>
                    <a:lnTo>
                      <a:pt x="497" y="46"/>
                    </a:lnTo>
                    <a:lnTo>
                      <a:pt x="497" y="115"/>
                    </a:lnTo>
                    <a:lnTo>
                      <a:pt x="456" y="153"/>
                    </a:lnTo>
                    <a:lnTo>
                      <a:pt x="386" y="204"/>
                    </a:lnTo>
                    <a:lnTo>
                      <a:pt x="331" y="268"/>
                    </a:lnTo>
                    <a:lnTo>
                      <a:pt x="269" y="353"/>
                    </a:lnTo>
                    <a:lnTo>
                      <a:pt x="243" y="417"/>
                    </a:lnTo>
                    <a:lnTo>
                      <a:pt x="214" y="494"/>
                    </a:lnTo>
                    <a:lnTo>
                      <a:pt x="199" y="596"/>
                    </a:lnTo>
                    <a:lnTo>
                      <a:pt x="199" y="690"/>
                    </a:lnTo>
                    <a:lnTo>
                      <a:pt x="214" y="804"/>
                    </a:lnTo>
                    <a:lnTo>
                      <a:pt x="254" y="915"/>
                    </a:lnTo>
                    <a:lnTo>
                      <a:pt x="287" y="979"/>
                    </a:lnTo>
                    <a:lnTo>
                      <a:pt x="309" y="1021"/>
                    </a:lnTo>
                    <a:lnTo>
                      <a:pt x="309" y="1056"/>
                    </a:lnTo>
                    <a:lnTo>
                      <a:pt x="287" y="1069"/>
                    </a:lnTo>
                    <a:lnTo>
                      <a:pt x="236" y="1069"/>
                    </a:lnTo>
                    <a:lnTo>
                      <a:pt x="155" y="1086"/>
                    </a:lnTo>
                    <a:lnTo>
                      <a:pt x="92" y="1111"/>
                    </a:lnTo>
                    <a:lnTo>
                      <a:pt x="55" y="1145"/>
                    </a:lnTo>
                    <a:lnTo>
                      <a:pt x="22" y="1132"/>
                    </a:lnTo>
                    <a:lnTo>
                      <a:pt x="0" y="1086"/>
                    </a:lnTo>
                    <a:lnTo>
                      <a:pt x="3" y="1047"/>
                    </a:lnTo>
                    <a:lnTo>
                      <a:pt x="66" y="1017"/>
                    </a:lnTo>
                    <a:lnTo>
                      <a:pt x="165" y="1009"/>
                    </a:lnTo>
                    <a:lnTo>
                      <a:pt x="257" y="1009"/>
                    </a:lnTo>
                    <a:lnTo>
                      <a:pt x="221" y="958"/>
                    </a:lnTo>
                    <a:lnTo>
                      <a:pt x="202" y="894"/>
                    </a:lnTo>
                    <a:lnTo>
                      <a:pt x="177" y="804"/>
                    </a:lnTo>
                    <a:lnTo>
                      <a:pt x="147" y="711"/>
                    </a:lnTo>
                    <a:lnTo>
                      <a:pt x="147" y="600"/>
                    </a:lnTo>
                    <a:lnTo>
                      <a:pt x="155" y="494"/>
                    </a:lnTo>
                    <a:lnTo>
                      <a:pt x="187" y="396"/>
                    </a:lnTo>
                    <a:lnTo>
                      <a:pt x="247" y="268"/>
                    </a:lnTo>
                    <a:lnTo>
                      <a:pt x="291" y="2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227" name="Group 75"/>
            <p:cNvGrpSpPr>
              <a:grpSpLocks/>
            </p:cNvGrpSpPr>
            <p:nvPr/>
          </p:nvGrpSpPr>
          <p:grpSpPr bwMode="auto">
            <a:xfrm flipH="1">
              <a:off x="3819" y="1550"/>
              <a:ext cx="480" cy="714"/>
              <a:chOff x="1247" y="1715"/>
              <a:chExt cx="360" cy="536"/>
            </a:xfrm>
          </p:grpSpPr>
          <p:sp>
            <p:nvSpPr>
              <p:cNvPr id="49228" name="AutoShape 76"/>
              <p:cNvSpPr>
                <a:spLocks noChangeAspect="1" noChangeArrowheads="1" noTextEdit="1"/>
              </p:cNvSpPr>
              <p:nvPr/>
            </p:nvSpPr>
            <p:spPr bwMode="auto">
              <a:xfrm>
                <a:off x="1247" y="1715"/>
                <a:ext cx="360" cy="5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29" name="Freeform 77"/>
              <p:cNvSpPr>
                <a:spLocks/>
              </p:cNvSpPr>
              <p:nvPr/>
            </p:nvSpPr>
            <p:spPr bwMode="auto">
              <a:xfrm>
                <a:off x="1362" y="1715"/>
                <a:ext cx="106" cy="112"/>
              </a:xfrm>
              <a:custGeom>
                <a:avLst/>
                <a:gdLst>
                  <a:gd name="T0" fmla="*/ 262 w 530"/>
                  <a:gd name="T1" fmla="*/ 0 h 558"/>
                  <a:gd name="T2" fmla="*/ 327 w 530"/>
                  <a:gd name="T3" fmla="*/ 9 h 558"/>
                  <a:gd name="T4" fmla="*/ 360 w 530"/>
                  <a:gd name="T5" fmla="*/ 51 h 558"/>
                  <a:gd name="T6" fmla="*/ 375 w 530"/>
                  <a:gd name="T7" fmla="*/ 136 h 558"/>
                  <a:gd name="T8" fmla="*/ 364 w 530"/>
                  <a:gd name="T9" fmla="*/ 238 h 558"/>
                  <a:gd name="T10" fmla="*/ 339 w 530"/>
                  <a:gd name="T11" fmla="*/ 302 h 558"/>
                  <a:gd name="T12" fmla="*/ 309 w 530"/>
                  <a:gd name="T13" fmla="*/ 383 h 558"/>
                  <a:gd name="T14" fmla="*/ 486 w 530"/>
                  <a:gd name="T15" fmla="*/ 485 h 558"/>
                  <a:gd name="T16" fmla="*/ 530 w 530"/>
                  <a:gd name="T17" fmla="*/ 523 h 558"/>
                  <a:gd name="T18" fmla="*/ 504 w 530"/>
                  <a:gd name="T19" fmla="*/ 558 h 558"/>
                  <a:gd name="T20" fmla="*/ 416 w 530"/>
                  <a:gd name="T21" fmla="*/ 485 h 558"/>
                  <a:gd name="T22" fmla="*/ 283 w 530"/>
                  <a:gd name="T23" fmla="*/ 434 h 558"/>
                  <a:gd name="T24" fmla="*/ 220 w 530"/>
                  <a:gd name="T25" fmla="*/ 498 h 558"/>
                  <a:gd name="T26" fmla="*/ 155 w 530"/>
                  <a:gd name="T27" fmla="*/ 544 h 558"/>
                  <a:gd name="T28" fmla="*/ 99 w 530"/>
                  <a:gd name="T29" fmla="*/ 548 h 558"/>
                  <a:gd name="T30" fmla="*/ 44 w 530"/>
                  <a:gd name="T31" fmla="*/ 544 h 558"/>
                  <a:gd name="T32" fmla="*/ 18 w 530"/>
                  <a:gd name="T33" fmla="*/ 506 h 558"/>
                  <a:gd name="T34" fmla="*/ 0 w 530"/>
                  <a:gd name="T35" fmla="*/ 421 h 558"/>
                  <a:gd name="T36" fmla="*/ 0 w 530"/>
                  <a:gd name="T37" fmla="*/ 327 h 558"/>
                  <a:gd name="T38" fmla="*/ 22 w 530"/>
                  <a:gd name="T39" fmla="*/ 255 h 558"/>
                  <a:gd name="T40" fmla="*/ 96 w 530"/>
                  <a:gd name="T41" fmla="*/ 140 h 558"/>
                  <a:gd name="T42" fmla="*/ 177 w 530"/>
                  <a:gd name="T43" fmla="*/ 64 h 558"/>
                  <a:gd name="T44" fmla="*/ 232 w 530"/>
                  <a:gd name="T45" fmla="*/ 21 h 558"/>
                  <a:gd name="T46" fmla="*/ 283 w 530"/>
                  <a:gd name="T47" fmla="*/ 9 h 558"/>
                  <a:gd name="T48" fmla="*/ 262 w 530"/>
                  <a:gd name="T49" fmla="*/ 0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30" h="558">
                    <a:moveTo>
                      <a:pt x="262" y="0"/>
                    </a:moveTo>
                    <a:lnTo>
                      <a:pt x="327" y="9"/>
                    </a:lnTo>
                    <a:lnTo>
                      <a:pt x="360" y="51"/>
                    </a:lnTo>
                    <a:lnTo>
                      <a:pt x="375" y="136"/>
                    </a:lnTo>
                    <a:lnTo>
                      <a:pt x="364" y="238"/>
                    </a:lnTo>
                    <a:lnTo>
                      <a:pt x="339" y="302"/>
                    </a:lnTo>
                    <a:lnTo>
                      <a:pt x="309" y="383"/>
                    </a:lnTo>
                    <a:lnTo>
                      <a:pt x="486" y="485"/>
                    </a:lnTo>
                    <a:lnTo>
                      <a:pt x="530" y="523"/>
                    </a:lnTo>
                    <a:lnTo>
                      <a:pt x="504" y="558"/>
                    </a:lnTo>
                    <a:lnTo>
                      <a:pt x="416" y="485"/>
                    </a:lnTo>
                    <a:lnTo>
                      <a:pt x="283" y="434"/>
                    </a:lnTo>
                    <a:lnTo>
                      <a:pt x="220" y="498"/>
                    </a:lnTo>
                    <a:lnTo>
                      <a:pt x="155" y="544"/>
                    </a:lnTo>
                    <a:lnTo>
                      <a:pt x="99" y="548"/>
                    </a:lnTo>
                    <a:lnTo>
                      <a:pt x="44" y="544"/>
                    </a:lnTo>
                    <a:lnTo>
                      <a:pt x="18" y="506"/>
                    </a:lnTo>
                    <a:lnTo>
                      <a:pt x="0" y="421"/>
                    </a:lnTo>
                    <a:lnTo>
                      <a:pt x="0" y="327"/>
                    </a:lnTo>
                    <a:lnTo>
                      <a:pt x="22" y="255"/>
                    </a:lnTo>
                    <a:lnTo>
                      <a:pt x="96" y="140"/>
                    </a:lnTo>
                    <a:lnTo>
                      <a:pt x="177" y="64"/>
                    </a:lnTo>
                    <a:lnTo>
                      <a:pt x="232" y="21"/>
                    </a:lnTo>
                    <a:lnTo>
                      <a:pt x="283" y="9"/>
                    </a:lnTo>
                    <a:lnTo>
                      <a:pt x="2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30" name="Freeform 78"/>
              <p:cNvSpPr>
                <a:spLocks/>
              </p:cNvSpPr>
              <p:nvPr/>
            </p:nvSpPr>
            <p:spPr bwMode="auto">
              <a:xfrm rot="1750057">
                <a:off x="1338" y="1888"/>
                <a:ext cx="218" cy="97"/>
              </a:xfrm>
              <a:custGeom>
                <a:avLst/>
                <a:gdLst>
                  <a:gd name="T0" fmla="*/ 11 w 1092"/>
                  <a:gd name="T1" fmla="*/ 0 h 487"/>
                  <a:gd name="T2" fmla="*/ 114 w 1092"/>
                  <a:gd name="T3" fmla="*/ 13 h 487"/>
                  <a:gd name="T4" fmla="*/ 301 w 1092"/>
                  <a:gd name="T5" fmla="*/ 98 h 487"/>
                  <a:gd name="T6" fmla="*/ 463 w 1092"/>
                  <a:gd name="T7" fmla="*/ 167 h 487"/>
                  <a:gd name="T8" fmla="*/ 644 w 1092"/>
                  <a:gd name="T9" fmla="*/ 226 h 487"/>
                  <a:gd name="T10" fmla="*/ 773 w 1092"/>
                  <a:gd name="T11" fmla="*/ 290 h 487"/>
                  <a:gd name="T12" fmla="*/ 949 w 1092"/>
                  <a:gd name="T13" fmla="*/ 358 h 487"/>
                  <a:gd name="T14" fmla="*/ 1092 w 1092"/>
                  <a:gd name="T15" fmla="*/ 422 h 487"/>
                  <a:gd name="T16" fmla="*/ 1085 w 1092"/>
                  <a:gd name="T17" fmla="*/ 447 h 487"/>
                  <a:gd name="T18" fmla="*/ 1041 w 1092"/>
                  <a:gd name="T19" fmla="*/ 460 h 487"/>
                  <a:gd name="T20" fmla="*/ 915 w 1092"/>
                  <a:gd name="T21" fmla="*/ 392 h 487"/>
                  <a:gd name="T22" fmla="*/ 908 w 1092"/>
                  <a:gd name="T23" fmla="*/ 435 h 487"/>
                  <a:gd name="T24" fmla="*/ 875 w 1092"/>
                  <a:gd name="T25" fmla="*/ 473 h 487"/>
                  <a:gd name="T26" fmla="*/ 828 w 1092"/>
                  <a:gd name="T27" fmla="*/ 487 h 487"/>
                  <a:gd name="T28" fmla="*/ 776 w 1092"/>
                  <a:gd name="T29" fmla="*/ 456 h 487"/>
                  <a:gd name="T30" fmla="*/ 739 w 1092"/>
                  <a:gd name="T31" fmla="*/ 418 h 487"/>
                  <a:gd name="T32" fmla="*/ 743 w 1092"/>
                  <a:gd name="T33" fmla="*/ 358 h 487"/>
                  <a:gd name="T34" fmla="*/ 754 w 1092"/>
                  <a:gd name="T35" fmla="*/ 329 h 487"/>
                  <a:gd name="T36" fmla="*/ 632 w 1092"/>
                  <a:gd name="T37" fmla="*/ 268 h 487"/>
                  <a:gd name="T38" fmla="*/ 574 w 1092"/>
                  <a:gd name="T39" fmla="*/ 256 h 487"/>
                  <a:gd name="T40" fmla="*/ 463 w 1092"/>
                  <a:gd name="T41" fmla="*/ 230 h 487"/>
                  <a:gd name="T42" fmla="*/ 313 w 1092"/>
                  <a:gd name="T43" fmla="*/ 175 h 487"/>
                  <a:gd name="T44" fmla="*/ 191 w 1092"/>
                  <a:gd name="T45" fmla="*/ 115 h 487"/>
                  <a:gd name="T46" fmla="*/ 103 w 1092"/>
                  <a:gd name="T47" fmla="*/ 90 h 487"/>
                  <a:gd name="T48" fmla="*/ 11 w 1092"/>
                  <a:gd name="T49" fmla="*/ 98 h 487"/>
                  <a:gd name="T50" fmla="*/ 0 w 1092"/>
                  <a:gd name="T51" fmla="*/ 35 h 487"/>
                  <a:gd name="T52" fmla="*/ 37 w 1092"/>
                  <a:gd name="T53" fmla="*/ 0 h 487"/>
                  <a:gd name="T54" fmla="*/ 59 w 1092"/>
                  <a:gd name="T55" fmla="*/ 0 h 487"/>
                  <a:gd name="T56" fmla="*/ 11 w 1092"/>
                  <a:gd name="T57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92" h="487">
                    <a:moveTo>
                      <a:pt x="11" y="0"/>
                    </a:moveTo>
                    <a:lnTo>
                      <a:pt x="114" y="13"/>
                    </a:lnTo>
                    <a:lnTo>
                      <a:pt x="301" y="98"/>
                    </a:lnTo>
                    <a:lnTo>
                      <a:pt x="463" y="167"/>
                    </a:lnTo>
                    <a:lnTo>
                      <a:pt x="644" y="226"/>
                    </a:lnTo>
                    <a:lnTo>
                      <a:pt x="773" y="290"/>
                    </a:lnTo>
                    <a:lnTo>
                      <a:pt x="949" y="358"/>
                    </a:lnTo>
                    <a:lnTo>
                      <a:pt x="1092" y="422"/>
                    </a:lnTo>
                    <a:lnTo>
                      <a:pt x="1085" y="447"/>
                    </a:lnTo>
                    <a:lnTo>
                      <a:pt x="1041" y="460"/>
                    </a:lnTo>
                    <a:lnTo>
                      <a:pt x="915" y="392"/>
                    </a:lnTo>
                    <a:lnTo>
                      <a:pt x="908" y="435"/>
                    </a:lnTo>
                    <a:lnTo>
                      <a:pt x="875" y="473"/>
                    </a:lnTo>
                    <a:lnTo>
                      <a:pt x="828" y="487"/>
                    </a:lnTo>
                    <a:lnTo>
                      <a:pt x="776" y="456"/>
                    </a:lnTo>
                    <a:lnTo>
                      <a:pt x="739" y="418"/>
                    </a:lnTo>
                    <a:lnTo>
                      <a:pt x="743" y="358"/>
                    </a:lnTo>
                    <a:lnTo>
                      <a:pt x="754" y="329"/>
                    </a:lnTo>
                    <a:lnTo>
                      <a:pt x="632" y="268"/>
                    </a:lnTo>
                    <a:lnTo>
                      <a:pt x="574" y="256"/>
                    </a:lnTo>
                    <a:lnTo>
                      <a:pt x="463" y="230"/>
                    </a:lnTo>
                    <a:lnTo>
                      <a:pt x="313" y="175"/>
                    </a:lnTo>
                    <a:lnTo>
                      <a:pt x="191" y="115"/>
                    </a:lnTo>
                    <a:lnTo>
                      <a:pt x="103" y="90"/>
                    </a:lnTo>
                    <a:lnTo>
                      <a:pt x="11" y="98"/>
                    </a:lnTo>
                    <a:lnTo>
                      <a:pt x="0" y="35"/>
                    </a:lnTo>
                    <a:lnTo>
                      <a:pt x="37" y="0"/>
                    </a:lnTo>
                    <a:lnTo>
                      <a:pt x="5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31" name="Freeform 79"/>
              <p:cNvSpPr>
                <a:spLocks/>
              </p:cNvSpPr>
              <p:nvPr/>
            </p:nvSpPr>
            <p:spPr bwMode="auto">
              <a:xfrm>
                <a:off x="1329" y="1846"/>
                <a:ext cx="72" cy="209"/>
              </a:xfrm>
              <a:custGeom>
                <a:avLst/>
                <a:gdLst>
                  <a:gd name="T0" fmla="*/ 206 w 360"/>
                  <a:gd name="T1" fmla="*/ 0 h 1044"/>
                  <a:gd name="T2" fmla="*/ 253 w 360"/>
                  <a:gd name="T3" fmla="*/ 0 h 1044"/>
                  <a:gd name="T4" fmla="*/ 294 w 360"/>
                  <a:gd name="T5" fmla="*/ 21 h 1044"/>
                  <a:gd name="T6" fmla="*/ 338 w 360"/>
                  <a:gd name="T7" fmla="*/ 86 h 1044"/>
                  <a:gd name="T8" fmla="*/ 353 w 360"/>
                  <a:gd name="T9" fmla="*/ 166 h 1044"/>
                  <a:gd name="T10" fmla="*/ 360 w 360"/>
                  <a:gd name="T11" fmla="*/ 366 h 1044"/>
                  <a:gd name="T12" fmla="*/ 349 w 360"/>
                  <a:gd name="T13" fmla="*/ 537 h 1044"/>
                  <a:gd name="T14" fmla="*/ 316 w 360"/>
                  <a:gd name="T15" fmla="*/ 711 h 1044"/>
                  <a:gd name="T16" fmla="*/ 272 w 360"/>
                  <a:gd name="T17" fmla="*/ 890 h 1044"/>
                  <a:gd name="T18" fmla="*/ 220 w 360"/>
                  <a:gd name="T19" fmla="*/ 997 h 1044"/>
                  <a:gd name="T20" fmla="*/ 155 w 360"/>
                  <a:gd name="T21" fmla="*/ 1044 h 1044"/>
                  <a:gd name="T22" fmla="*/ 100 w 360"/>
                  <a:gd name="T23" fmla="*/ 1044 h 1044"/>
                  <a:gd name="T24" fmla="*/ 33 w 360"/>
                  <a:gd name="T25" fmla="*/ 997 h 1044"/>
                  <a:gd name="T26" fmla="*/ 8 w 360"/>
                  <a:gd name="T27" fmla="*/ 928 h 1044"/>
                  <a:gd name="T28" fmla="*/ 0 w 360"/>
                  <a:gd name="T29" fmla="*/ 806 h 1044"/>
                  <a:gd name="T30" fmla="*/ 8 w 360"/>
                  <a:gd name="T31" fmla="*/ 652 h 1044"/>
                  <a:gd name="T32" fmla="*/ 41 w 360"/>
                  <a:gd name="T33" fmla="*/ 461 h 1044"/>
                  <a:gd name="T34" fmla="*/ 85 w 360"/>
                  <a:gd name="T35" fmla="*/ 226 h 1044"/>
                  <a:gd name="T36" fmla="*/ 140 w 360"/>
                  <a:gd name="T37" fmla="*/ 47 h 1044"/>
                  <a:gd name="T38" fmla="*/ 173 w 360"/>
                  <a:gd name="T39" fmla="*/ 21 h 1044"/>
                  <a:gd name="T40" fmla="*/ 206 w 360"/>
                  <a:gd name="T41" fmla="*/ 0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0" h="1044">
                    <a:moveTo>
                      <a:pt x="206" y="0"/>
                    </a:moveTo>
                    <a:lnTo>
                      <a:pt x="253" y="0"/>
                    </a:lnTo>
                    <a:lnTo>
                      <a:pt x="294" y="21"/>
                    </a:lnTo>
                    <a:lnTo>
                      <a:pt x="338" y="86"/>
                    </a:lnTo>
                    <a:lnTo>
                      <a:pt x="353" y="166"/>
                    </a:lnTo>
                    <a:lnTo>
                      <a:pt x="360" y="366"/>
                    </a:lnTo>
                    <a:lnTo>
                      <a:pt x="349" y="537"/>
                    </a:lnTo>
                    <a:lnTo>
                      <a:pt x="316" y="711"/>
                    </a:lnTo>
                    <a:lnTo>
                      <a:pt x="272" y="890"/>
                    </a:lnTo>
                    <a:lnTo>
                      <a:pt x="220" y="997"/>
                    </a:lnTo>
                    <a:lnTo>
                      <a:pt x="155" y="1044"/>
                    </a:lnTo>
                    <a:lnTo>
                      <a:pt x="100" y="1044"/>
                    </a:lnTo>
                    <a:lnTo>
                      <a:pt x="33" y="997"/>
                    </a:lnTo>
                    <a:lnTo>
                      <a:pt x="8" y="928"/>
                    </a:lnTo>
                    <a:lnTo>
                      <a:pt x="0" y="806"/>
                    </a:lnTo>
                    <a:lnTo>
                      <a:pt x="8" y="652"/>
                    </a:lnTo>
                    <a:lnTo>
                      <a:pt x="41" y="461"/>
                    </a:lnTo>
                    <a:lnTo>
                      <a:pt x="85" y="226"/>
                    </a:lnTo>
                    <a:lnTo>
                      <a:pt x="140" y="47"/>
                    </a:lnTo>
                    <a:lnTo>
                      <a:pt x="173" y="21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32" name="Freeform 80"/>
              <p:cNvSpPr>
                <a:spLocks/>
              </p:cNvSpPr>
              <p:nvPr/>
            </p:nvSpPr>
            <p:spPr bwMode="auto">
              <a:xfrm>
                <a:off x="1254" y="1835"/>
                <a:ext cx="102" cy="191"/>
              </a:xfrm>
              <a:custGeom>
                <a:avLst/>
                <a:gdLst>
                  <a:gd name="T0" fmla="*/ 386 w 509"/>
                  <a:gd name="T1" fmla="*/ 38 h 958"/>
                  <a:gd name="T2" fmla="*/ 442 w 509"/>
                  <a:gd name="T3" fmla="*/ 0 h 958"/>
                  <a:gd name="T4" fmla="*/ 482 w 509"/>
                  <a:gd name="T5" fmla="*/ 0 h 958"/>
                  <a:gd name="T6" fmla="*/ 509 w 509"/>
                  <a:gd name="T7" fmla="*/ 30 h 958"/>
                  <a:gd name="T8" fmla="*/ 494 w 509"/>
                  <a:gd name="T9" fmla="*/ 89 h 958"/>
                  <a:gd name="T10" fmla="*/ 460 w 509"/>
                  <a:gd name="T11" fmla="*/ 127 h 958"/>
                  <a:gd name="T12" fmla="*/ 398 w 509"/>
                  <a:gd name="T13" fmla="*/ 165 h 958"/>
                  <a:gd name="T14" fmla="*/ 276 w 509"/>
                  <a:gd name="T15" fmla="*/ 221 h 958"/>
                  <a:gd name="T16" fmla="*/ 122 w 509"/>
                  <a:gd name="T17" fmla="*/ 319 h 958"/>
                  <a:gd name="T18" fmla="*/ 62 w 509"/>
                  <a:gd name="T19" fmla="*/ 323 h 958"/>
                  <a:gd name="T20" fmla="*/ 95 w 509"/>
                  <a:gd name="T21" fmla="*/ 413 h 958"/>
                  <a:gd name="T22" fmla="*/ 162 w 509"/>
                  <a:gd name="T23" fmla="*/ 510 h 958"/>
                  <a:gd name="T24" fmla="*/ 217 w 509"/>
                  <a:gd name="T25" fmla="*/ 630 h 958"/>
                  <a:gd name="T26" fmla="*/ 239 w 509"/>
                  <a:gd name="T27" fmla="*/ 753 h 958"/>
                  <a:gd name="T28" fmla="*/ 228 w 509"/>
                  <a:gd name="T29" fmla="*/ 792 h 958"/>
                  <a:gd name="T30" fmla="*/ 195 w 509"/>
                  <a:gd name="T31" fmla="*/ 817 h 958"/>
                  <a:gd name="T32" fmla="*/ 150 w 509"/>
                  <a:gd name="T33" fmla="*/ 834 h 958"/>
                  <a:gd name="T34" fmla="*/ 107 w 509"/>
                  <a:gd name="T35" fmla="*/ 872 h 958"/>
                  <a:gd name="T36" fmla="*/ 88 w 509"/>
                  <a:gd name="T37" fmla="*/ 910 h 958"/>
                  <a:gd name="T38" fmla="*/ 77 w 509"/>
                  <a:gd name="T39" fmla="*/ 958 h 958"/>
                  <a:gd name="T40" fmla="*/ 43 w 509"/>
                  <a:gd name="T41" fmla="*/ 958 h 958"/>
                  <a:gd name="T42" fmla="*/ 33 w 509"/>
                  <a:gd name="T43" fmla="*/ 923 h 958"/>
                  <a:gd name="T44" fmla="*/ 55 w 509"/>
                  <a:gd name="T45" fmla="*/ 868 h 958"/>
                  <a:gd name="T46" fmla="*/ 117 w 509"/>
                  <a:gd name="T47" fmla="*/ 830 h 958"/>
                  <a:gd name="T48" fmla="*/ 154 w 509"/>
                  <a:gd name="T49" fmla="*/ 792 h 958"/>
                  <a:gd name="T50" fmla="*/ 187 w 509"/>
                  <a:gd name="T51" fmla="*/ 771 h 958"/>
                  <a:gd name="T52" fmla="*/ 199 w 509"/>
                  <a:gd name="T53" fmla="*/ 731 h 958"/>
                  <a:gd name="T54" fmla="*/ 184 w 509"/>
                  <a:gd name="T55" fmla="*/ 630 h 958"/>
                  <a:gd name="T56" fmla="*/ 132 w 509"/>
                  <a:gd name="T57" fmla="*/ 553 h 958"/>
                  <a:gd name="T58" fmla="*/ 88 w 509"/>
                  <a:gd name="T59" fmla="*/ 485 h 958"/>
                  <a:gd name="T60" fmla="*/ 33 w 509"/>
                  <a:gd name="T61" fmla="*/ 409 h 958"/>
                  <a:gd name="T62" fmla="*/ 0 w 509"/>
                  <a:gd name="T63" fmla="*/ 336 h 958"/>
                  <a:gd name="T64" fmla="*/ 0 w 509"/>
                  <a:gd name="T65" fmla="*/ 293 h 958"/>
                  <a:gd name="T66" fmla="*/ 29 w 509"/>
                  <a:gd name="T67" fmla="*/ 272 h 958"/>
                  <a:gd name="T68" fmla="*/ 143 w 509"/>
                  <a:gd name="T69" fmla="*/ 196 h 958"/>
                  <a:gd name="T70" fmla="*/ 254 w 509"/>
                  <a:gd name="T71" fmla="*/ 127 h 958"/>
                  <a:gd name="T72" fmla="*/ 365 w 509"/>
                  <a:gd name="T73" fmla="*/ 64 h 958"/>
                  <a:gd name="T74" fmla="*/ 386 w 509"/>
                  <a:gd name="T75" fmla="*/ 38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09" h="958">
                    <a:moveTo>
                      <a:pt x="386" y="38"/>
                    </a:moveTo>
                    <a:lnTo>
                      <a:pt x="442" y="0"/>
                    </a:lnTo>
                    <a:lnTo>
                      <a:pt x="482" y="0"/>
                    </a:lnTo>
                    <a:lnTo>
                      <a:pt x="509" y="30"/>
                    </a:lnTo>
                    <a:lnTo>
                      <a:pt x="494" y="89"/>
                    </a:lnTo>
                    <a:lnTo>
                      <a:pt x="460" y="127"/>
                    </a:lnTo>
                    <a:lnTo>
                      <a:pt x="398" y="165"/>
                    </a:lnTo>
                    <a:lnTo>
                      <a:pt x="276" y="221"/>
                    </a:lnTo>
                    <a:lnTo>
                      <a:pt x="122" y="319"/>
                    </a:lnTo>
                    <a:lnTo>
                      <a:pt x="62" y="323"/>
                    </a:lnTo>
                    <a:lnTo>
                      <a:pt x="95" y="413"/>
                    </a:lnTo>
                    <a:lnTo>
                      <a:pt x="162" y="510"/>
                    </a:lnTo>
                    <a:lnTo>
                      <a:pt x="217" y="630"/>
                    </a:lnTo>
                    <a:lnTo>
                      <a:pt x="239" y="753"/>
                    </a:lnTo>
                    <a:lnTo>
                      <a:pt x="228" y="792"/>
                    </a:lnTo>
                    <a:lnTo>
                      <a:pt x="195" y="817"/>
                    </a:lnTo>
                    <a:lnTo>
                      <a:pt x="150" y="834"/>
                    </a:lnTo>
                    <a:lnTo>
                      <a:pt x="107" y="872"/>
                    </a:lnTo>
                    <a:lnTo>
                      <a:pt x="88" y="910"/>
                    </a:lnTo>
                    <a:lnTo>
                      <a:pt x="77" y="958"/>
                    </a:lnTo>
                    <a:lnTo>
                      <a:pt x="43" y="958"/>
                    </a:lnTo>
                    <a:lnTo>
                      <a:pt x="33" y="923"/>
                    </a:lnTo>
                    <a:lnTo>
                      <a:pt x="55" y="868"/>
                    </a:lnTo>
                    <a:lnTo>
                      <a:pt x="117" y="830"/>
                    </a:lnTo>
                    <a:lnTo>
                      <a:pt x="154" y="792"/>
                    </a:lnTo>
                    <a:lnTo>
                      <a:pt x="187" y="771"/>
                    </a:lnTo>
                    <a:lnTo>
                      <a:pt x="199" y="731"/>
                    </a:lnTo>
                    <a:lnTo>
                      <a:pt x="184" y="630"/>
                    </a:lnTo>
                    <a:lnTo>
                      <a:pt x="132" y="553"/>
                    </a:lnTo>
                    <a:lnTo>
                      <a:pt x="88" y="485"/>
                    </a:lnTo>
                    <a:lnTo>
                      <a:pt x="33" y="409"/>
                    </a:lnTo>
                    <a:lnTo>
                      <a:pt x="0" y="336"/>
                    </a:lnTo>
                    <a:lnTo>
                      <a:pt x="0" y="293"/>
                    </a:lnTo>
                    <a:lnTo>
                      <a:pt x="29" y="272"/>
                    </a:lnTo>
                    <a:lnTo>
                      <a:pt x="143" y="196"/>
                    </a:lnTo>
                    <a:lnTo>
                      <a:pt x="254" y="127"/>
                    </a:lnTo>
                    <a:lnTo>
                      <a:pt x="365" y="64"/>
                    </a:lnTo>
                    <a:lnTo>
                      <a:pt x="386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33" name="Freeform 81"/>
              <p:cNvSpPr>
                <a:spLocks/>
              </p:cNvSpPr>
              <p:nvPr/>
            </p:nvSpPr>
            <p:spPr bwMode="auto">
              <a:xfrm>
                <a:off x="1351" y="2036"/>
                <a:ext cx="68" cy="208"/>
              </a:xfrm>
              <a:custGeom>
                <a:avLst/>
                <a:gdLst>
                  <a:gd name="T0" fmla="*/ 63 w 339"/>
                  <a:gd name="T1" fmla="*/ 119 h 1039"/>
                  <a:gd name="T2" fmla="*/ 18 w 339"/>
                  <a:gd name="T3" fmla="*/ 50 h 1039"/>
                  <a:gd name="T4" fmla="*/ 33 w 339"/>
                  <a:gd name="T5" fmla="*/ 0 h 1039"/>
                  <a:gd name="T6" fmla="*/ 78 w 339"/>
                  <a:gd name="T7" fmla="*/ 0 h 1039"/>
                  <a:gd name="T8" fmla="*/ 129 w 339"/>
                  <a:gd name="T9" fmla="*/ 55 h 1039"/>
                  <a:gd name="T10" fmla="*/ 195 w 339"/>
                  <a:gd name="T11" fmla="*/ 170 h 1039"/>
                  <a:gd name="T12" fmla="*/ 232 w 339"/>
                  <a:gd name="T13" fmla="*/ 281 h 1039"/>
                  <a:gd name="T14" fmla="*/ 265 w 339"/>
                  <a:gd name="T15" fmla="*/ 387 h 1039"/>
                  <a:gd name="T16" fmla="*/ 276 w 339"/>
                  <a:gd name="T17" fmla="*/ 486 h 1039"/>
                  <a:gd name="T18" fmla="*/ 272 w 339"/>
                  <a:gd name="T19" fmla="*/ 536 h 1039"/>
                  <a:gd name="T20" fmla="*/ 239 w 339"/>
                  <a:gd name="T21" fmla="*/ 600 h 1039"/>
                  <a:gd name="T22" fmla="*/ 184 w 339"/>
                  <a:gd name="T23" fmla="*/ 770 h 1039"/>
                  <a:gd name="T24" fmla="*/ 122 w 339"/>
                  <a:gd name="T25" fmla="*/ 869 h 1039"/>
                  <a:gd name="T26" fmla="*/ 107 w 339"/>
                  <a:gd name="T27" fmla="*/ 911 h 1039"/>
                  <a:gd name="T28" fmla="*/ 166 w 339"/>
                  <a:gd name="T29" fmla="*/ 919 h 1039"/>
                  <a:gd name="T30" fmla="*/ 244 w 339"/>
                  <a:gd name="T31" fmla="*/ 919 h 1039"/>
                  <a:gd name="T32" fmla="*/ 339 w 339"/>
                  <a:gd name="T33" fmla="*/ 959 h 1039"/>
                  <a:gd name="T34" fmla="*/ 331 w 339"/>
                  <a:gd name="T35" fmla="*/ 988 h 1039"/>
                  <a:gd name="T36" fmla="*/ 317 w 339"/>
                  <a:gd name="T37" fmla="*/ 1022 h 1039"/>
                  <a:gd name="T38" fmla="*/ 287 w 339"/>
                  <a:gd name="T39" fmla="*/ 1039 h 1039"/>
                  <a:gd name="T40" fmla="*/ 229 w 339"/>
                  <a:gd name="T41" fmla="*/ 1014 h 1039"/>
                  <a:gd name="T42" fmla="*/ 166 w 339"/>
                  <a:gd name="T43" fmla="*/ 976 h 1039"/>
                  <a:gd name="T44" fmla="*/ 78 w 339"/>
                  <a:gd name="T45" fmla="*/ 971 h 1039"/>
                  <a:gd name="T46" fmla="*/ 23 w 339"/>
                  <a:gd name="T47" fmla="*/ 984 h 1039"/>
                  <a:gd name="T48" fmla="*/ 0 w 339"/>
                  <a:gd name="T49" fmla="*/ 963 h 1039"/>
                  <a:gd name="T50" fmla="*/ 0 w 339"/>
                  <a:gd name="T51" fmla="*/ 932 h 1039"/>
                  <a:gd name="T52" fmla="*/ 30 w 339"/>
                  <a:gd name="T53" fmla="*/ 898 h 1039"/>
                  <a:gd name="T54" fmla="*/ 78 w 339"/>
                  <a:gd name="T55" fmla="*/ 843 h 1039"/>
                  <a:gd name="T56" fmla="*/ 162 w 339"/>
                  <a:gd name="T57" fmla="*/ 702 h 1039"/>
                  <a:gd name="T58" fmla="*/ 199 w 339"/>
                  <a:gd name="T59" fmla="*/ 579 h 1039"/>
                  <a:gd name="T60" fmla="*/ 210 w 339"/>
                  <a:gd name="T61" fmla="*/ 460 h 1039"/>
                  <a:gd name="T62" fmla="*/ 207 w 339"/>
                  <a:gd name="T63" fmla="*/ 396 h 1039"/>
                  <a:gd name="T64" fmla="*/ 177 w 339"/>
                  <a:gd name="T65" fmla="*/ 281 h 1039"/>
                  <a:gd name="T66" fmla="*/ 100 w 339"/>
                  <a:gd name="T67" fmla="*/ 157 h 1039"/>
                  <a:gd name="T68" fmla="*/ 45 w 339"/>
                  <a:gd name="T69" fmla="*/ 94 h 1039"/>
                  <a:gd name="T70" fmla="*/ 63 w 339"/>
                  <a:gd name="T71" fmla="*/ 119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9" h="1039">
                    <a:moveTo>
                      <a:pt x="63" y="119"/>
                    </a:moveTo>
                    <a:lnTo>
                      <a:pt x="18" y="50"/>
                    </a:lnTo>
                    <a:lnTo>
                      <a:pt x="33" y="0"/>
                    </a:lnTo>
                    <a:lnTo>
                      <a:pt x="78" y="0"/>
                    </a:lnTo>
                    <a:lnTo>
                      <a:pt x="129" y="55"/>
                    </a:lnTo>
                    <a:lnTo>
                      <a:pt x="195" y="170"/>
                    </a:lnTo>
                    <a:lnTo>
                      <a:pt x="232" y="281"/>
                    </a:lnTo>
                    <a:lnTo>
                      <a:pt x="265" y="387"/>
                    </a:lnTo>
                    <a:lnTo>
                      <a:pt x="276" y="486"/>
                    </a:lnTo>
                    <a:lnTo>
                      <a:pt x="272" y="536"/>
                    </a:lnTo>
                    <a:lnTo>
                      <a:pt x="239" y="600"/>
                    </a:lnTo>
                    <a:lnTo>
                      <a:pt x="184" y="770"/>
                    </a:lnTo>
                    <a:lnTo>
                      <a:pt x="122" y="869"/>
                    </a:lnTo>
                    <a:lnTo>
                      <a:pt x="107" y="911"/>
                    </a:lnTo>
                    <a:lnTo>
                      <a:pt x="166" y="919"/>
                    </a:lnTo>
                    <a:lnTo>
                      <a:pt x="244" y="919"/>
                    </a:lnTo>
                    <a:lnTo>
                      <a:pt x="339" y="959"/>
                    </a:lnTo>
                    <a:lnTo>
                      <a:pt x="331" y="988"/>
                    </a:lnTo>
                    <a:lnTo>
                      <a:pt x="317" y="1022"/>
                    </a:lnTo>
                    <a:lnTo>
                      <a:pt x="287" y="1039"/>
                    </a:lnTo>
                    <a:lnTo>
                      <a:pt x="229" y="1014"/>
                    </a:lnTo>
                    <a:lnTo>
                      <a:pt x="166" y="976"/>
                    </a:lnTo>
                    <a:lnTo>
                      <a:pt x="78" y="971"/>
                    </a:lnTo>
                    <a:lnTo>
                      <a:pt x="23" y="984"/>
                    </a:lnTo>
                    <a:lnTo>
                      <a:pt x="0" y="963"/>
                    </a:lnTo>
                    <a:lnTo>
                      <a:pt x="0" y="932"/>
                    </a:lnTo>
                    <a:lnTo>
                      <a:pt x="30" y="898"/>
                    </a:lnTo>
                    <a:lnTo>
                      <a:pt x="78" y="843"/>
                    </a:lnTo>
                    <a:lnTo>
                      <a:pt x="162" y="702"/>
                    </a:lnTo>
                    <a:lnTo>
                      <a:pt x="199" y="579"/>
                    </a:lnTo>
                    <a:lnTo>
                      <a:pt x="210" y="460"/>
                    </a:lnTo>
                    <a:lnTo>
                      <a:pt x="207" y="396"/>
                    </a:lnTo>
                    <a:lnTo>
                      <a:pt x="177" y="281"/>
                    </a:lnTo>
                    <a:lnTo>
                      <a:pt x="100" y="157"/>
                    </a:lnTo>
                    <a:lnTo>
                      <a:pt x="45" y="94"/>
                    </a:lnTo>
                    <a:lnTo>
                      <a:pt x="63" y="1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34" name="Freeform 82"/>
              <p:cNvSpPr>
                <a:spLocks/>
              </p:cNvSpPr>
              <p:nvPr/>
            </p:nvSpPr>
            <p:spPr bwMode="auto">
              <a:xfrm>
                <a:off x="1247" y="2022"/>
                <a:ext cx="100" cy="229"/>
              </a:xfrm>
              <a:custGeom>
                <a:avLst/>
                <a:gdLst>
                  <a:gd name="T0" fmla="*/ 291 w 497"/>
                  <a:gd name="T1" fmla="*/ 200 h 1145"/>
                  <a:gd name="T2" fmla="*/ 364 w 497"/>
                  <a:gd name="T3" fmla="*/ 89 h 1145"/>
                  <a:gd name="T4" fmla="*/ 431 w 497"/>
                  <a:gd name="T5" fmla="*/ 0 h 1145"/>
                  <a:gd name="T6" fmla="*/ 475 w 497"/>
                  <a:gd name="T7" fmla="*/ 8 h 1145"/>
                  <a:gd name="T8" fmla="*/ 497 w 497"/>
                  <a:gd name="T9" fmla="*/ 46 h 1145"/>
                  <a:gd name="T10" fmla="*/ 497 w 497"/>
                  <a:gd name="T11" fmla="*/ 115 h 1145"/>
                  <a:gd name="T12" fmla="*/ 456 w 497"/>
                  <a:gd name="T13" fmla="*/ 153 h 1145"/>
                  <a:gd name="T14" fmla="*/ 386 w 497"/>
                  <a:gd name="T15" fmla="*/ 204 h 1145"/>
                  <a:gd name="T16" fmla="*/ 331 w 497"/>
                  <a:gd name="T17" fmla="*/ 268 h 1145"/>
                  <a:gd name="T18" fmla="*/ 269 w 497"/>
                  <a:gd name="T19" fmla="*/ 353 h 1145"/>
                  <a:gd name="T20" fmla="*/ 243 w 497"/>
                  <a:gd name="T21" fmla="*/ 417 h 1145"/>
                  <a:gd name="T22" fmla="*/ 214 w 497"/>
                  <a:gd name="T23" fmla="*/ 494 h 1145"/>
                  <a:gd name="T24" fmla="*/ 199 w 497"/>
                  <a:gd name="T25" fmla="*/ 596 h 1145"/>
                  <a:gd name="T26" fmla="*/ 199 w 497"/>
                  <a:gd name="T27" fmla="*/ 690 h 1145"/>
                  <a:gd name="T28" fmla="*/ 214 w 497"/>
                  <a:gd name="T29" fmla="*/ 804 h 1145"/>
                  <a:gd name="T30" fmla="*/ 254 w 497"/>
                  <a:gd name="T31" fmla="*/ 915 h 1145"/>
                  <a:gd name="T32" fmla="*/ 287 w 497"/>
                  <a:gd name="T33" fmla="*/ 979 h 1145"/>
                  <a:gd name="T34" fmla="*/ 309 w 497"/>
                  <a:gd name="T35" fmla="*/ 1021 h 1145"/>
                  <a:gd name="T36" fmla="*/ 309 w 497"/>
                  <a:gd name="T37" fmla="*/ 1056 h 1145"/>
                  <a:gd name="T38" fmla="*/ 287 w 497"/>
                  <a:gd name="T39" fmla="*/ 1069 h 1145"/>
                  <a:gd name="T40" fmla="*/ 236 w 497"/>
                  <a:gd name="T41" fmla="*/ 1069 h 1145"/>
                  <a:gd name="T42" fmla="*/ 155 w 497"/>
                  <a:gd name="T43" fmla="*/ 1086 h 1145"/>
                  <a:gd name="T44" fmla="*/ 92 w 497"/>
                  <a:gd name="T45" fmla="*/ 1111 h 1145"/>
                  <a:gd name="T46" fmla="*/ 55 w 497"/>
                  <a:gd name="T47" fmla="*/ 1145 h 1145"/>
                  <a:gd name="T48" fmla="*/ 22 w 497"/>
                  <a:gd name="T49" fmla="*/ 1132 h 1145"/>
                  <a:gd name="T50" fmla="*/ 0 w 497"/>
                  <a:gd name="T51" fmla="*/ 1086 h 1145"/>
                  <a:gd name="T52" fmla="*/ 3 w 497"/>
                  <a:gd name="T53" fmla="*/ 1047 h 1145"/>
                  <a:gd name="T54" fmla="*/ 66 w 497"/>
                  <a:gd name="T55" fmla="*/ 1017 h 1145"/>
                  <a:gd name="T56" fmla="*/ 165 w 497"/>
                  <a:gd name="T57" fmla="*/ 1009 h 1145"/>
                  <a:gd name="T58" fmla="*/ 257 w 497"/>
                  <a:gd name="T59" fmla="*/ 1009 h 1145"/>
                  <a:gd name="T60" fmla="*/ 221 w 497"/>
                  <a:gd name="T61" fmla="*/ 958 h 1145"/>
                  <a:gd name="T62" fmla="*/ 202 w 497"/>
                  <a:gd name="T63" fmla="*/ 894 h 1145"/>
                  <a:gd name="T64" fmla="*/ 177 w 497"/>
                  <a:gd name="T65" fmla="*/ 804 h 1145"/>
                  <a:gd name="T66" fmla="*/ 147 w 497"/>
                  <a:gd name="T67" fmla="*/ 711 h 1145"/>
                  <a:gd name="T68" fmla="*/ 147 w 497"/>
                  <a:gd name="T69" fmla="*/ 600 h 1145"/>
                  <a:gd name="T70" fmla="*/ 155 w 497"/>
                  <a:gd name="T71" fmla="*/ 494 h 1145"/>
                  <a:gd name="T72" fmla="*/ 187 w 497"/>
                  <a:gd name="T73" fmla="*/ 396 h 1145"/>
                  <a:gd name="T74" fmla="*/ 247 w 497"/>
                  <a:gd name="T75" fmla="*/ 268 h 1145"/>
                  <a:gd name="T76" fmla="*/ 291 w 497"/>
                  <a:gd name="T77" fmla="*/ 200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7" h="1145">
                    <a:moveTo>
                      <a:pt x="291" y="200"/>
                    </a:moveTo>
                    <a:lnTo>
                      <a:pt x="364" y="89"/>
                    </a:lnTo>
                    <a:lnTo>
                      <a:pt x="431" y="0"/>
                    </a:lnTo>
                    <a:lnTo>
                      <a:pt x="475" y="8"/>
                    </a:lnTo>
                    <a:lnTo>
                      <a:pt x="497" y="46"/>
                    </a:lnTo>
                    <a:lnTo>
                      <a:pt x="497" y="115"/>
                    </a:lnTo>
                    <a:lnTo>
                      <a:pt x="456" y="153"/>
                    </a:lnTo>
                    <a:lnTo>
                      <a:pt x="386" y="204"/>
                    </a:lnTo>
                    <a:lnTo>
                      <a:pt x="331" y="268"/>
                    </a:lnTo>
                    <a:lnTo>
                      <a:pt x="269" y="353"/>
                    </a:lnTo>
                    <a:lnTo>
                      <a:pt x="243" y="417"/>
                    </a:lnTo>
                    <a:lnTo>
                      <a:pt x="214" y="494"/>
                    </a:lnTo>
                    <a:lnTo>
                      <a:pt x="199" y="596"/>
                    </a:lnTo>
                    <a:lnTo>
                      <a:pt x="199" y="690"/>
                    </a:lnTo>
                    <a:lnTo>
                      <a:pt x="214" y="804"/>
                    </a:lnTo>
                    <a:lnTo>
                      <a:pt x="254" y="915"/>
                    </a:lnTo>
                    <a:lnTo>
                      <a:pt x="287" y="979"/>
                    </a:lnTo>
                    <a:lnTo>
                      <a:pt x="309" y="1021"/>
                    </a:lnTo>
                    <a:lnTo>
                      <a:pt x="309" y="1056"/>
                    </a:lnTo>
                    <a:lnTo>
                      <a:pt x="287" y="1069"/>
                    </a:lnTo>
                    <a:lnTo>
                      <a:pt x="236" y="1069"/>
                    </a:lnTo>
                    <a:lnTo>
                      <a:pt x="155" y="1086"/>
                    </a:lnTo>
                    <a:lnTo>
                      <a:pt x="92" y="1111"/>
                    </a:lnTo>
                    <a:lnTo>
                      <a:pt x="55" y="1145"/>
                    </a:lnTo>
                    <a:lnTo>
                      <a:pt x="22" y="1132"/>
                    </a:lnTo>
                    <a:lnTo>
                      <a:pt x="0" y="1086"/>
                    </a:lnTo>
                    <a:lnTo>
                      <a:pt x="3" y="1047"/>
                    </a:lnTo>
                    <a:lnTo>
                      <a:pt x="66" y="1017"/>
                    </a:lnTo>
                    <a:lnTo>
                      <a:pt x="165" y="1009"/>
                    </a:lnTo>
                    <a:lnTo>
                      <a:pt x="257" y="1009"/>
                    </a:lnTo>
                    <a:lnTo>
                      <a:pt x="221" y="958"/>
                    </a:lnTo>
                    <a:lnTo>
                      <a:pt x="202" y="894"/>
                    </a:lnTo>
                    <a:lnTo>
                      <a:pt x="177" y="804"/>
                    </a:lnTo>
                    <a:lnTo>
                      <a:pt x="147" y="711"/>
                    </a:lnTo>
                    <a:lnTo>
                      <a:pt x="147" y="600"/>
                    </a:lnTo>
                    <a:lnTo>
                      <a:pt x="155" y="494"/>
                    </a:lnTo>
                    <a:lnTo>
                      <a:pt x="187" y="396"/>
                    </a:lnTo>
                    <a:lnTo>
                      <a:pt x="247" y="268"/>
                    </a:lnTo>
                    <a:lnTo>
                      <a:pt x="291" y="2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235" name="Group 83"/>
            <p:cNvGrpSpPr>
              <a:grpSpLocks/>
            </p:cNvGrpSpPr>
            <p:nvPr/>
          </p:nvGrpSpPr>
          <p:grpSpPr bwMode="auto">
            <a:xfrm>
              <a:off x="2905" y="1559"/>
              <a:ext cx="480" cy="714"/>
              <a:chOff x="4455" y="1402"/>
              <a:chExt cx="360" cy="536"/>
            </a:xfrm>
          </p:grpSpPr>
          <p:sp>
            <p:nvSpPr>
              <p:cNvPr id="49236" name="AutoShape 84"/>
              <p:cNvSpPr>
                <a:spLocks noChangeAspect="1" noChangeArrowheads="1" noTextEdit="1"/>
              </p:cNvSpPr>
              <p:nvPr/>
            </p:nvSpPr>
            <p:spPr bwMode="auto">
              <a:xfrm flipH="1">
                <a:off x="4455" y="1402"/>
                <a:ext cx="360" cy="5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37" name="Freeform 85"/>
              <p:cNvSpPr>
                <a:spLocks/>
              </p:cNvSpPr>
              <p:nvPr/>
            </p:nvSpPr>
            <p:spPr bwMode="auto">
              <a:xfrm rot="21112194" flipH="1">
                <a:off x="4590" y="1406"/>
                <a:ext cx="106" cy="112"/>
              </a:xfrm>
              <a:custGeom>
                <a:avLst/>
                <a:gdLst>
                  <a:gd name="T0" fmla="*/ 262 w 530"/>
                  <a:gd name="T1" fmla="*/ 0 h 558"/>
                  <a:gd name="T2" fmla="*/ 327 w 530"/>
                  <a:gd name="T3" fmla="*/ 9 h 558"/>
                  <a:gd name="T4" fmla="*/ 360 w 530"/>
                  <a:gd name="T5" fmla="*/ 51 h 558"/>
                  <a:gd name="T6" fmla="*/ 375 w 530"/>
                  <a:gd name="T7" fmla="*/ 136 h 558"/>
                  <a:gd name="T8" fmla="*/ 364 w 530"/>
                  <a:gd name="T9" fmla="*/ 238 h 558"/>
                  <a:gd name="T10" fmla="*/ 339 w 530"/>
                  <a:gd name="T11" fmla="*/ 302 h 558"/>
                  <a:gd name="T12" fmla="*/ 309 w 530"/>
                  <a:gd name="T13" fmla="*/ 383 h 558"/>
                  <a:gd name="T14" fmla="*/ 486 w 530"/>
                  <a:gd name="T15" fmla="*/ 485 h 558"/>
                  <a:gd name="T16" fmla="*/ 530 w 530"/>
                  <a:gd name="T17" fmla="*/ 523 h 558"/>
                  <a:gd name="T18" fmla="*/ 504 w 530"/>
                  <a:gd name="T19" fmla="*/ 558 h 558"/>
                  <a:gd name="T20" fmla="*/ 416 w 530"/>
                  <a:gd name="T21" fmla="*/ 485 h 558"/>
                  <a:gd name="T22" fmla="*/ 283 w 530"/>
                  <a:gd name="T23" fmla="*/ 434 h 558"/>
                  <a:gd name="T24" fmla="*/ 220 w 530"/>
                  <a:gd name="T25" fmla="*/ 498 h 558"/>
                  <a:gd name="T26" fmla="*/ 155 w 530"/>
                  <a:gd name="T27" fmla="*/ 544 h 558"/>
                  <a:gd name="T28" fmla="*/ 99 w 530"/>
                  <a:gd name="T29" fmla="*/ 548 h 558"/>
                  <a:gd name="T30" fmla="*/ 44 w 530"/>
                  <a:gd name="T31" fmla="*/ 544 h 558"/>
                  <a:gd name="T32" fmla="*/ 18 w 530"/>
                  <a:gd name="T33" fmla="*/ 506 h 558"/>
                  <a:gd name="T34" fmla="*/ 0 w 530"/>
                  <a:gd name="T35" fmla="*/ 421 h 558"/>
                  <a:gd name="T36" fmla="*/ 0 w 530"/>
                  <a:gd name="T37" fmla="*/ 327 h 558"/>
                  <a:gd name="T38" fmla="*/ 22 w 530"/>
                  <a:gd name="T39" fmla="*/ 255 h 558"/>
                  <a:gd name="T40" fmla="*/ 96 w 530"/>
                  <a:gd name="T41" fmla="*/ 140 h 558"/>
                  <a:gd name="T42" fmla="*/ 177 w 530"/>
                  <a:gd name="T43" fmla="*/ 64 h 558"/>
                  <a:gd name="T44" fmla="*/ 232 w 530"/>
                  <a:gd name="T45" fmla="*/ 21 h 558"/>
                  <a:gd name="T46" fmla="*/ 283 w 530"/>
                  <a:gd name="T47" fmla="*/ 9 h 558"/>
                  <a:gd name="T48" fmla="*/ 262 w 530"/>
                  <a:gd name="T49" fmla="*/ 0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30" h="558">
                    <a:moveTo>
                      <a:pt x="262" y="0"/>
                    </a:moveTo>
                    <a:lnTo>
                      <a:pt x="327" y="9"/>
                    </a:lnTo>
                    <a:lnTo>
                      <a:pt x="360" y="51"/>
                    </a:lnTo>
                    <a:lnTo>
                      <a:pt x="375" y="136"/>
                    </a:lnTo>
                    <a:lnTo>
                      <a:pt x="364" y="238"/>
                    </a:lnTo>
                    <a:lnTo>
                      <a:pt x="339" y="302"/>
                    </a:lnTo>
                    <a:lnTo>
                      <a:pt x="309" y="383"/>
                    </a:lnTo>
                    <a:lnTo>
                      <a:pt x="486" y="485"/>
                    </a:lnTo>
                    <a:lnTo>
                      <a:pt x="530" y="523"/>
                    </a:lnTo>
                    <a:lnTo>
                      <a:pt x="504" y="558"/>
                    </a:lnTo>
                    <a:lnTo>
                      <a:pt x="416" y="485"/>
                    </a:lnTo>
                    <a:lnTo>
                      <a:pt x="283" y="434"/>
                    </a:lnTo>
                    <a:lnTo>
                      <a:pt x="220" y="498"/>
                    </a:lnTo>
                    <a:lnTo>
                      <a:pt x="155" y="544"/>
                    </a:lnTo>
                    <a:lnTo>
                      <a:pt x="99" y="548"/>
                    </a:lnTo>
                    <a:lnTo>
                      <a:pt x="44" y="544"/>
                    </a:lnTo>
                    <a:lnTo>
                      <a:pt x="18" y="506"/>
                    </a:lnTo>
                    <a:lnTo>
                      <a:pt x="0" y="421"/>
                    </a:lnTo>
                    <a:lnTo>
                      <a:pt x="0" y="327"/>
                    </a:lnTo>
                    <a:lnTo>
                      <a:pt x="22" y="255"/>
                    </a:lnTo>
                    <a:lnTo>
                      <a:pt x="96" y="140"/>
                    </a:lnTo>
                    <a:lnTo>
                      <a:pt x="177" y="64"/>
                    </a:lnTo>
                    <a:lnTo>
                      <a:pt x="232" y="21"/>
                    </a:lnTo>
                    <a:lnTo>
                      <a:pt x="283" y="9"/>
                    </a:lnTo>
                    <a:lnTo>
                      <a:pt x="2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38" name="Freeform 86"/>
              <p:cNvSpPr>
                <a:spLocks/>
              </p:cNvSpPr>
              <p:nvPr/>
            </p:nvSpPr>
            <p:spPr bwMode="auto">
              <a:xfrm rot="18099886" flipH="1">
                <a:off x="4526" y="1611"/>
                <a:ext cx="218" cy="97"/>
              </a:xfrm>
              <a:custGeom>
                <a:avLst/>
                <a:gdLst>
                  <a:gd name="T0" fmla="*/ 11 w 1092"/>
                  <a:gd name="T1" fmla="*/ 0 h 487"/>
                  <a:gd name="T2" fmla="*/ 114 w 1092"/>
                  <a:gd name="T3" fmla="*/ 13 h 487"/>
                  <a:gd name="T4" fmla="*/ 301 w 1092"/>
                  <a:gd name="T5" fmla="*/ 98 h 487"/>
                  <a:gd name="T6" fmla="*/ 463 w 1092"/>
                  <a:gd name="T7" fmla="*/ 167 h 487"/>
                  <a:gd name="T8" fmla="*/ 644 w 1092"/>
                  <a:gd name="T9" fmla="*/ 226 h 487"/>
                  <a:gd name="T10" fmla="*/ 773 w 1092"/>
                  <a:gd name="T11" fmla="*/ 290 h 487"/>
                  <a:gd name="T12" fmla="*/ 949 w 1092"/>
                  <a:gd name="T13" fmla="*/ 358 h 487"/>
                  <a:gd name="T14" fmla="*/ 1092 w 1092"/>
                  <a:gd name="T15" fmla="*/ 422 h 487"/>
                  <a:gd name="T16" fmla="*/ 1085 w 1092"/>
                  <a:gd name="T17" fmla="*/ 447 h 487"/>
                  <a:gd name="T18" fmla="*/ 1041 w 1092"/>
                  <a:gd name="T19" fmla="*/ 460 h 487"/>
                  <a:gd name="T20" fmla="*/ 915 w 1092"/>
                  <a:gd name="T21" fmla="*/ 392 h 487"/>
                  <a:gd name="T22" fmla="*/ 908 w 1092"/>
                  <a:gd name="T23" fmla="*/ 435 h 487"/>
                  <a:gd name="T24" fmla="*/ 875 w 1092"/>
                  <a:gd name="T25" fmla="*/ 473 h 487"/>
                  <a:gd name="T26" fmla="*/ 828 w 1092"/>
                  <a:gd name="T27" fmla="*/ 487 h 487"/>
                  <a:gd name="T28" fmla="*/ 776 w 1092"/>
                  <a:gd name="T29" fmla="*/ 456 h 487"/>
                  <a:gd name="T30" fmla="*/ 739 w 1092"/>
                  <a:gd name="T31" fmla="*/ 418 h 487"/>
                  <a:gd name="T32" fmla="*/ 743 w 1092"/>
                  <a:gd name="T33" fmla="*/ 358 h 487"/>
                  <a:gd name="T34" fmla="*/ 754 w 1092"/>
                  <a:gd name="T35" fmla="*/ 329 h 487"/>
                  <a:gd name="T36" fmla="*/ 632 w 1092"/>
                  <a:gd name="T37" fmla="*/ 268 h 487"/>
                  <a:gd name="T38" fmla="*/ 574 w 1092"/>
                  <a:gd name="T39" fmla="*/ 256 h 487"/>
                  <a:gd name="T40" fmla="*/ 463 w 1092"/>
                  <a:gd name="T41" fmla="*/ 230 h 487"/>
                  <a:gd name="T42" fmla="*/ 313 w 1092"/>
                  <a:gd name="T43" fmla="*/ 175 h 487"/>
                  <a:gd name="T44" fmla="*/ 191 w 1092"/>
                  <a:gd name="T45" fmla="*/ 115 h 487"/>
                  <a:gd name="T46" fmla="*/ 103 w 1092"/>
                  <a:gd name="T47" fmla="*/ 90 h 487"/>
                  <a:gd name="T48" fmla="*/ 11 w 1092"/>
                  <a:gd name="T49" fmla="*/ 98 h 487"/>
                  <a:gd name="T50" fmla="*/ 0 w 1092"/>
                  <a:gd name="T51" fmla="*/ 35 h 487"/>
                  <a:gd name="T52" fmla="*/ 37 w 1092"/>
                  <a:gd name="T53" fmla="*/ 0 h 487"/>
                  <a:gd name="T54" fmla="*/ 59 w 1092"/>
                  <a:gd name="T55" fmla="*/ 0 h 487"/>
                  <a:gd name="T56" fmla="*/ 11 w 1092"/>
                  <a:gd name="T57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92" h="487">
                    <a:moveTo>
                      <a:pt x="11" y="0"/>
                    </a:moveTo>
                    <a:lnTo>
                      <a:pt x="114" y="13"/>
                    </a:lnTo>
                    <a:lnTo>
                      <a:pt x="301" y="98"/>
                    </a:lnTo>
                    <a:lnTo>
                      <a:pt x="463" y="167"/>
                    </a:lnTo>
                    <a:lnTo>
                      <a:pt x="644" y="226"/>
                    </a:lnTo>
                    <a:lnTo>
                      <a:pt x="773" y="290"/>
                    </a:lnTo>
                    <a:lnTo>
                      <a:pt x="949" y="358"/>
                    </a:lnTo>
                    <a:lnTo>
                      <a:pt x="1092" y="422"/>
                    </a:lnTo>
                    <a:lnTo>
                      <a:pt x="1085" y="447"/>
                    </a:lnTo>
                    <a:lnTo>
                      <a:pt x="1041" y="460"/>
                    </a:lnTo>
                    <a:lnTo>
                      <a:pt x="915" y="392"/>
                    </a:lnTo>
                    <a:lnTo>
                      <a:pt x="908" y="435"/>
                    </a:lnTo>
                    <a:lnTo>
                      <a:pt x="875" y="473"/>
                    </a:lnTo>
                    <a:lnTo>
                      <a:pt x="828" y="487"/>
                    </a:lnTo>
                    <a:lnTo>
                      <a:pt x="776" y="456"/>
                    </a:lnTo>
                    <a:lnTo>
                      <a:pt x="739" y="418"/>
                    </a:lnTo>
                    <a:lnTo>
                      <a:pt x="743" y="358"/>
                    </a:lnTo>
                    <a:lnTo>
                      <a:pt x="754" y="329"/>
                    </a:lnTo>
                    <a:lnTo>
                      <a:pt x="632" y="268"/>
                    </a:lnTo>
                    <a:lnTo>
                      <a:pt x="574" y="256"/>
                    </a:lnTo>
                    <a:lnTo>
                      <a:pt x="463" y="230"/>
                    </a:lnTo>
                    <a:lnTo>
                      <a:pt x="313" y="175"/>
                    </a:lnTo>
                    <a:lnTo>
                      <a:pt x="191" y="115"/>
                    </a:lnTo>
                    <a:lnTo>
                      <a:pt x="103" y="90"/>
                    </a:lnTo>
                    <a:lnTo>
                      <a:pt x="11" y="98"/>
                    </a:lnTo>
                    <a:lnTo>
                      <a:pt x="0" y="35"/>
                    </a:lnTo>
                    <a:lnTo>
                      <a:pt x="37" y="0"/>
                    </a:lnTo>
                    <a:lnTo>
                      <a:pt x="5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39" name="Freeform 87"/>
              <p:cNvSpPr>
                <a:spLocks/>
              </p:cNvSpPr>
              <p:nvPr/>
            </p:nvSpPr>
            <p:spPr bwMode="auto">
              <a:xfrm flipH="1">
                <a:off x="4661" y="1533"/>
                <a:ext cx="72" cy="209"/>
              </a:xfrm>
              <a:custGeom>
                <a:avLst/>
                <a:gdLst>
                  <a:gd name="T0" fmla="*/ 206 w 360"/>
                  <a:gd name="T1" fmla="*/ 0 h 1044"/>
                  <a:gd name="T2" fmla="*/ 253 w 360"/>
                  <a:gd name="T3" fmla="*/ 0 h 1044"/>
                  <a:gd name="T4" fmla="*/ 294 w 360"/>
                  <a:gd name="T5" fmla="*/ 21 h 1044"/>
                  <a:gd name="T6" fmla="*/ 338 w 360"/>
                  <a:gd name="T7" fmla="*/ 86 h 1044"/>
                  <a:gd name="T8" fmla="*/ 353 w 360"/>
                  <a:gd name="T9" fmla="*/ 166 h 1044"/>
                  <a:gd name="T10" fmla="*/ 360 w 360"/>
                  <a:gd name="T11" fmla="*/ 366 h 1044"/>
                  <a:gd name="T12" fmla="*/ 349 w 360"/>
                  <a:gd name="T13" fmla="*/ 537 h 1044"/>
                  <a:gd name="T14" fmla="*/ 316 w 360"/>
                  <a:gd name="T15" fmla="*/ 711 h 1044"/>
                  <a:gd name="T16" fmla="*/ 272 w 360"/>
                  <a:gd name="T17" fmla="*/ 890 h 1044"/>
                  <a:gd name="T18" fmla="*/ 220 w 360"/>
                  <a:gd name="T19" fmla="*/ 997 h 1044"/>
                  <a:gd name="T20" fmla="*/ 155 w 360"/>
                  <a:gd name="T21" fmla="*/ 1044 h 1044"/>
                  <a:gd name="T22" fmla="*/ 100 w 360"/>
                  <a:gd name="T23" fmla="*/ 1044 h 1044"/>
                  <a:gd name="T24" fmla="*/ 33 w 360"/>
                  <a:gd name="T25" fmla="*/ 997 h 1044"/>
                  <a:gd name="T26" fmla="*/ 8 w 360"/>
                  <a:gd name="T27" fmla="*/ 928 h 1044"/>
                  <a:gd name="T28" fmla="*/ 0 w 360"/>
                  <a:gd name="T29" fmla="*/ 806 h 1044"/>
                  <a:gd name="T30" fmla="*/ 8 w 360"/>
                  <a:gd name="T31" fmla="*/ 652 h 1044"/>
                  <a:gd name="T32" fmla="*/ 41 w 360"/>
                  <a:gd name="T33" fmla="*/ 461 h 1044"/>
                  <a:gd name="T34" fmla="*/ 85 w 360"/>
                  <a:gd name="T35" fmla="*/ 226 h 1044"/>
                  <a:gd name="T36" fmla="*/ 140 w 360"/>
                  <a:gd name="T37" fmla="*/ 47 h 1044"/>
                  <a:gd name="T38" fmla="*/ 173 w 360"/>
                  <a:gd name="T39" fmla="*/ 21 h 1044"/>
                  <a:gd name="T40" fmla="*/ 206 w 360"/>
                  <a:gd name="T41" fmla="*/ 0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0" h="1044">
                    <a:moveTo>
                      <a:pt x="206" y="0"/>
                    </a:moveTo>
                    <a:lnTo>
                      <a:pt x="253" y="0"/>
                    </a:lnTo>
                    <a:lnTo>
                      <a:pt x="294" y="21"/>
                    </a:lnTo>
                    <a:lnTo>
                      <a:pt x="338" y="86"/>
                    </a:lnTo>
                    <a:lnTo>
                      <a:pt x="353" y="166"/>
                    </a:lnTo>
                    <a:lnTo>
                      <a:pt x="360" y="366"/>
                    </a:lnTo>
                    <a:lnTo>
                      <a:pt x="349" y="537"/>
                    </a:lnTo>
                    <a:lnTo>
                      <a:pt x="316" y="711"/>
                    </a:lnTo>
                    <a:lnTo>
                      <a:pt x="272" y="890"/>
                    </a:lnTo>
                    <a:lnTo>
                      <a:pt x="220" y="997"/>
                    </a:lnTo>
                    <a:lnTo>
                      <a:pt x="155" y="1044"/>
                    </a:lnTo>
                    <a:lnTo>
                      <a:pt x="100" y="1044"/>
                    </a:lnTo>
                    <a:lnTo>
                      <a:pt x="33" y="997"/>
                    </a:lnTo>
                    <a:lnTo>
                      <a:pt x="8" y="928"/>
                    </a:lnTo>
                    <a:lnTo>
                      <a:pt x="0" y="806"/>
                    </a:lnTo>
                    <a:lnTo>
                      <a:pt x="8" y="652"/>
                    </a:lnTo>
                    <a:lnTo>
                      <a:pt x="41" y="461"/>
                    </a:lnTo>
                    <a:lnTo>
                      <a:pt x="85" y="226"/>
                    </a:lnTo>
                    <a:lnTo>
                      <a:pt x="140" y="47"/>
                    </a:lnTo>
                    <a:lnTo>
                      <a:pt x="173" y="21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0" name="Freeform 88"/>
              <p:cNvSpPr>
                <a:spLocks/>
              </p:cNvSpPr>
              <p:nvPr/>
            </p:nvSpPr>
            <p:spPr bwMode="auto">
              <a:xfrm rot="427501" flipH="1">
                <a:off x="4698" y="1534"/>
                <a:ext cx="102" cy="191"/>
              </a:xfrm>
              <a:custGeom>
                <a:avLst/>
                <a:gdLst>
                  <a:gd name="T0" fmla="*/ 386 w 509"/>
                  <a:gd name="T1" fmla="*/ 38 h 958"/>
                  <a:gd name="T2" fmla="*/ 442 w 509"/>
                  <a:gd name="T3" fmla="*/ 0 h 958"/>
                  <a:gd name="T4" fmla="*/ 482 w 509"/>
                  <a:gd name="T5" fmla="*/ 0 h 958"/>
                  <a:gd name="T6" fmla="*/ 509 w 509"/>
                  <a:gd name="T7" fmla="*/ 30 h 958"/>
                  <a:gd name="T8" fmla="*/ 494 w 509"/>
                  <a:gd name="T9" fmla="*/ 89 h 958"/>
                  <a:gd name="T10" fmla="*/ 460 w 509"/>
                  <a:gd name="T11" fmla="*/ 127 h 958"/>
                  <a:gd name="T12" fmla="*/ 398 w 509"/>
                  <a:gd name="T13" fmla="*/ 165 h 958"/>
                  <a:gd name="T14" fmla="*/ 276 w 509"/>
                  <a:gd name="T15" fmla="*/ 221 h 958"/>
                  <a:gd name="T16" fmla="*/ 122 w 509"/>
                  <a:gd name="T17" fmla="*/ 319 h 958"/>
                  <a:gd name="T18" fmla="*/ 62 w 509"/>
                  <a:gd name="T19" fmla="*/ 323 h 958"/>
                  <a:gd name="T20" fmla="*/ 95 w 509"/>
                  <a:gd name="T21" fmla="*/ 413 h 958"/>
                  <a:gd name="T22" fmla="*/ 162 w 509"/>
                  <a:gd name="T23" fmla="*/ 510 h 958"/>
                  <a:gd name="T24" fmla="*/ 217 w 509"/>
                  <a:gd name="T25" fmla="*/ 630 h 958"/>
                  <a:gd name="T26" fmla="*/ 239 w 509"/>
                  <a:gd name="T27" fmla="*/ 753 h 958"/>
                  <a:gd name="T28" fmla="*/ 228 w 509"/>
                  <a:gd name="T29" fmla="*/ 792 h 958"/>
                  <a:gd name="T30" fmla="*/ 195 w 509"/>
                  <a:gd name="T31" fmla="*/ 817 h 958"/>
                  <a:gd name="T32" fmla="*/ 150 w 509"/>
                  <a:gd name="T33" fmla="*/ 834 h 958"/>
                  <a:gd name="T34" fmla="*/ 107 w 509"/>
                  <a:gd name="T35" fmla="*/ 872 h 958"/>
                  <a:gd name="T36" fmla="*/ 88 w 509"/>
                  <a:gd name="T37" fmla="*/ 910 h 958"/>
                  <a:gd name="T38" fmla="*/ 77 w 509"/>
                  <a:gd name="T39" fmla="*/ 958 h 958"/>
                  <a:gd name="T40" fmla="*/ 43 w 509"/>
                  <a:gd name="T41" fmla="*/ 958 h 958"/>
                  <a:gd name="T42" fmla="*/ 33 w 509"/>
                  <a:gd name="T43" fmla="*/ 923 h 958"/>
                  <a:gd name="T44" fmla="*/ 55 w 509"/>
                  <a:gd name="T45" fmla="*/ 868 h 958"/>
                  <a:gd name="T46" fmla="*/ 117 w 509"/>
                  <a:gd name="T47" fmla="*/ 830 h 958"/>
                  <a:gd name="T48" fmla="*/ 154 w 509"/>
                  <a:gd name="T49" fmla="*/ 792 h 958"/>
                  <a:gd name="T50" fmla="*/ 187 w 509"/>
                  <a:gd name="T51" fmla="*/ 771 h 958"/>
                  <a:gd name="T52" fmla="*/ 199 w 509"/>
                  <a:gd name="T53" fmla="*/ 731 h 958"/>
                  <a:gd name="T54" fmla="*/ 184 w 509"/>
                  <a:gd name="T55" fmla="*/ 630 h 958"/>
                  <a:gd name="T56" fmla="*/ 132 w 509"/>
                  <a:gd name="T57" fmla="*/ 553 h 958"/>
                  <a:gd name="T58" fmla="*/ 88 w 509"/>
                  <a:gd name="T59" fmla="*/ 485 h 958"/>
                  <a:gd name="T60" fmla="*/ 33 w 509"/>
                  <a:gd name="T61" fmla="*/ 409 h 958"/>
                  <a:gd name="T62" fmla="*/ 0 w 509"/>
                  <a:gd name="T63" fmla="*/ 336 h 958"/>
                  <a:gd name="T64" fmla="*/ 0 w 509"/>
                  <a:gd name="T65" fmla="*/ 293 h 958"/>
                  <a:gd name="T66" fmla="*/ 29 w 509"/>
                  <a:gd name="T67" fmla="*/ 272 h 958"/>
                  <a:gd name="T68" fmla="*/ 143 w 509"/>
                  <a:gd name="T69" fmla="*/ 196 h 958"/>
                  <a:gd name="T70" fmla="*/ 254 w 509"/>
                  <a:gd name="T71" fmla="*/ 127 h 958"/>
                  <a:gd name="T72" fmla="*/ 365 w 509"/>
                  <a:gd name="T73" fmla="*/ 64 h 958"/>
                  <a:gd name="T74" fmla="*/ 386 w 509"/>
                  <a:gd name="T75" fmla="*/ 38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09" h="958">
                    <a:moveTo>
                      <a:pt x="386" y="38"/>
                    </a:moveTo>
                    <a:lnTo>
                      <a:pt x="442" y="0"/>
                    </a:lnTo>
                    <a:lnTo>
                      <a:pt x="482" y="0"/>
                    </a:lnTo>
                    <a:lnTo>
                      <a:pt x="509" y="30"/>
                    </a:lnTo>
                    <a:lnTo>
                      <a:pt x="494" y="89"/>
                    </a:lnTo>
                    <a:lnTo>
                      <a:pt x="460" y="127"/>
                    </a:lnTo>
                    <a:lnTo>
                      <a:pt x="398" y="165"/>
                    </a:lnTo>
                    <a:lnTo>
                      <a:pt x="276" y="221"/>
                    </a:lnTo>
                    <a:lnTo>
                      <a:pt x="122" y="319"/>
                    </a:lnTo>
                    <a:lnTo>
                      <a:pt x="62" y="323"/>
                    </a:lnTo>
                    <a:lnTo>
                      <a:pt x="95" y="413"/>
                    </a:lnTo>
                    <a:lnTo>
                      <a:pt x="162" y="510"/>
                    </a:lnTo>
                    <a:lnTo>
                      <a:pt x="217" y="630"/>
                    </a:lnTo>
                    <a:lnTo>
                      <a:pt x="239" y="753"/>
                    </a:lnTo>
                    <a:lnTo>
                      <a:pt x="228" y="792"/>
                    </a:lnTo>
                    <a:lnTo>
                      <a:pt x="195" y="817"/>
                    </a:lnTo>
                    <a:lnTo>
                      <a:pt x="150" y="834"/>
                    </a:lnTo>
                    <a:lnTo>
                      <a:pt x="107" y="872"/>
                    </a:lnTo>
                    <a:lnTo>
                      <a:pt x="88" y="910"/>
                    </a:lnTo>
                    <a:lnTo>
                      <a:pt x="77" y="958"/>
                    </a:lnTo>
                    <a:lnTo>
                      <a:pt x="43" y="958"/>
                    </a:lnTo>
                    <a:lnTo>
                      <a:pt x="33" y="923"/>
                    </a:lnTo>
                    <a:lnTo>
                      <a:pt x="55" y="868"/>
                    </a:lnTo>
                    <a:lnTo>
                      <a:pt x="117" y="830"/>
                    </a:lnTo>
                    <a:lnTo>
                      <a:pt x="154" y="792"/>
                    </a:lnTo>
                    <a:lnTo>
                      <a:pt x="187" y="771"/>
                    </a:lnTo>
                    <a:lnTo>
                      <a:pt x="199" y="731"/>
                    </a:lnTo>
                    <a:lnTo>
                      <a:pt x="184" y="630"/>
                    </a:lnTo>
                    <a:lnTo>
                      <a:pt x="132" y="553"/>
                    </a:lnTo>
                    <a:lnTo>
                      <a:pt x="88" y="485"/>
                    </a:lnTo>
                    <a:lnTo>
                      <a:pt x="33" y="409"/>
                    </a:lnTo>
                    <a:lnTo>
                      <a:pt x="0" y="336"/>
                    </a:lnTo>
                    <a:lnTo>
                      <a:pt x="0" y="293"/>
                    </a:lnTo>
                    <a:lnTo>
                      <a:pt x="29" y="272"/>
                    </a:lnTo>
                    <a:lnTo>
                      <a:pt x="143" y="196"/>
                    </a:lnTo>
                    <a:lnTo>
                      <a:pt x="254" y="127"/>
                    </a:lnTo>
                    <a:lnTo>
                      <a:pt x="365" y="64"/>
                    </a:lnTo>
                    <a:lnTo>
                      <a:pt x="386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1" name="Freeform 89"/>
              <p:cNvSpPr>
                <a:spLocks/>
              </p:cNvSpPr>
              <p:nvPr/>
            </p:nvSpPr>
            <p:spPr bwMode="auto">
              <a:xfrm flipH="1">
                <a:off x="4643" y="1723"/>
                <a:ext cx="68" cy="208"/>
              </a:xfrm>
              <a:custGeom>
                <a:avLst/>
                <a:gdLst>
                  <a:gd name="T0" fmla="*/ 63 w 339"/>
                  <a:gd name="T1" fmla="*/ 119 h 1039"/>
                  <a:gd name="T2" fmla="*/ 18 w 339"/>
                  <a:gd name="T3" fmla="*/ 50 h 1039"/>
                  <a:gd name="T4" fmla="*/ 33 w 339"/>
                  <a:gd name="T5" fmla="*/ 0 h 1039"/>
                  <a:gd name="T6" fmla="*/ 78 w 339"/>
                  <a:gd name="T7" fmla="*/ 0 h 1039"/>
                  <a:gd name="T8" fmla="*/ 129 w 339"/>
                  <a:gd name="T9" fmla="*/ 55 h 1039"/>
                  <a:gd name="T10" fmla="*/ 195 w 339"/>
                  <a:gd name="T11" fmla="*/ 170 h 1039"/>
                  <a:gd name="T12" fmla="*/ 232 w 339"/>
                  <a:gd name="T13" fmla="*/ 281 h 1039"/>
                  <a:gd name="T14" fmla="*/ 265 w 339"/>
                  <a:gd name="T15" fmla="*/ 387 h 1039"/>
                  <a:gd name="T16" fmla="*/ 276 w 339"/>
                  <a:gd name="T17" fmla="*/ 486 h 1039"/>
                  <a:gd name="T18" fmla="*/ 272 w 339"/>
                  <a:gd name="T19" fmla="*/ 536 h 1039"/>
                  <a:gd name="T20" fmla="*/ 239 w 339"/>
                  <a:gd name="T21" fmla="*/ 600 h 1039"/>
                  <a:gd name="T22" fmla="*/ 184 w 339"/>
                  <a:gd name="T23" fmla="*/ 770 h 1039"/>
                  <a:gd name="T24" fmla="*/ 122 w 339"/>
                  <a:gd name="T25" fmla="*/ 869 h 1039"/>
                  <a:gd name="T26" fmla="*/ 107 w 339"/>
                  <a:gd name="T27" fmla="*/ 911 h 1039"/>
                  <a:gd name="T28" fmla="*/ 166 w 339"/>
                  <a:gd name="T29" fmla="*/ 919 h 1039"/>
                  <a:gd name="T30" fmla="*/ 244 w 339"/>
                  <a:gd name="T31" fmla="*/ 919 h 1039"/>
                  <a:gd name="T32" fmla="*/ 339 w 339"/>
                  <a:gd name="T33" fmla="*/ 959 h 1039"/>
                  <a:gd name="T34" fmla="*/ 331 w 339"/>
                  <a:gd name="T35" fmla="*/ 988 h 1039"/>
                  <a:gd name="T36" fmla="*/ 317 w 339"/>
                  <a:gd name="T37" fmla="*/ 1022 h 1039"/>
                  <a:gd name="T38" fmla="*/ 287 w 339"/>
                  <a:gd name="T39" fmla="*/ 1039 h 1039"/>
                  <a:gd name="T40" fmla="*/ 229 w 339"/>
                  <a:gd name="T41" fmla="*/ 1014 h 1039"/>
                  <a:gd name="T42" fmla="*/ 166 w 339"/>
                  <a:gd name="T43" fmla="*/ 976 h 1039"/>
                  <a:gd name="T44" fmla="*/ 78 w 339"/>
                  <a:gd name="T45" fmla="*/ 971 h 1039"/>
                  <a:gd name="T46" fmla="*/ 23 w 339"/>
                  <a:gd name="T47" fmla="*/ 984 h 1039"/>
                  <a:gd name="T48" fmla="*/ 0 w 339"/>
                  <a:gd name="T49" fmla="*/ 963 h 1039"/>
                  <a:gd name="T50" fmla="*/ 0 w 339"/>
                  <a:gd name="T51" fmla="*/ 932 h 1039"/>
                  <a:gd name="T52" fmla="*/ 30 w 339"/>
                  <a:gd name="T53" fmla="*/ 898 h 1039"/>
                  <a:gd name="T54" fmla="*/ 78 w 339"/>
                  <a:gd name="T55" fmla="*/ 843 h 1039"/>
                  <a:gd name="T56" fmla="*/ 162 w 339"/>
                  <a:gd name="T57" fmla="*/ 702 h 1039"/>
                  <a:gd name="T58" fmla="*/ 199 w 339"/>
                  <a:gd name="T59" fmla="*/ 579 h 1039"/>
                  <a:gd name="T60" fmla="*/ 210 w 339"/>
                  <a:gd name="T61" fmla="*/ 460 h 1039"/>
                  <a:gd name="T62" fmla="*/ 207 w 339"/>
                  <a:gd name="T63" fmla="*/ 396 h 1039"/>
                  <a:gd name="T64" fmla="*/ 177 w 339"/>
                  <a:gd name="T65" fmla="*/ 281 h 1039"/>
                  <a:gd name="T66" fmla="*/ 100 w 339"/>
                  <a:gd name="T67" fmla="*/ 157 h 1039"/>
                  <a:gd name="T68" fmla="*/ 45 w 339"/>
                  <a:gd name="T69" fmla="*/ 94 h 1039"/>
                  <a:gd name="T70" fmla="*/ 63 w 339"/>
                  <a:gd name="T71" fmla="*/ 119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9" h="1039">
                    <a:moveTo>
                      <a:pt x="63" y="119"/>
                    </a:moveTo>
                    <a:lnTo>
                      <a:pt x="18" y="50"/>
                    </a:lnTo>
                    <a:lnTo>
                      <a:pt x="33" y="0"/>
                    </a:lnTo>
                    <a:lnTo>
                      <a:pt x="78" y="0"/>
                    </a:lnTo>
                    <a:lnTo>
                      <a:pt x="129" y="55"/>
                    </a:lnTo>
                    <a:lnTo>
                      <a:pt x="195" y="170"/>
                    </a:lnTo>
                    <a:lnTo>
                      <a:pt x="232" y="281"/>
                    </a:lnTo>
                    <a:lnTo>
                      <a:pt x="265" y="387"/>
                    </a:lnTo>
                    <a:lnTo>
                      <a:pt x="276" y="486"/>
                    </a:lnTo>
                    <a:lnTo>
                      <a:pt x="272" y="536"/>
                    </a:lnTo>
                    <a:lnTo>
                      <a:pt x="239" y="600"/>
                    </a:lnTo>
                    <a:lnTo>
                      <a:pt x="184" y="770"/>
                    </a:lnTo>
                    <a:lnTo>
                      <a:pt x="122" y="869"/>
                    </a:lnTo>
                    <a:lnTo>
                      <a:pt x="107" y="911"/>
                    </a:lnTo>
                    <a:lnTo>
                      <a:pt x="166" y="919"/>
                    </a:lnTo>
                    <a:lnTo>
                      <a:pt x="244" y="919"/>
                    </a:lnTo>
                    <a:lnTo>
                      <a:pt x="339" y="959"/>
                    </a:lnTo>
                    <a:lnTo>
                      <a:pt x="331" y="988"/>
                    </a:lnTo>
                    <a:lnTo>
                      <a:pt x="317" y="1022"/>
                    </a:lnTo>
                    <a:lnTo>
                      <a:pt x="287" y="1039"/>
                    </a:lnTo>
                    <a:lnTo>
                      <a:pt x="229" y="1014"/>
                    </a:lnTo>
                    <a:lnTo>
                      <a:pt x="166" y="976"/>
                    </a:lnTo>
                    <a:lnTo>
                      <a:pt x="78" y="971"/>
                    </a:lnTo>
                    <a:lnTo>
                      <a:pt x="23" y="984"/>
                    </a:lnTo>
                    <a:lnTo>
                      <a:pt x="0" y="963"/>
                    </a:lnTo>
                    <a:lnTo>
                      <a:pt x="0" y="932"/>
                    </a:lnTo>
                    <a:lnTo>
                      <a:pt x="30" y="898"/>
                    </a:lnTo>
                    <a:lnTo>
                      <a:pt x="78" y="843"/>
                    </a:lnTo>
                    <a:lnTo>
                      <a:pt x="162" y="702"/>
                    </a:lnTo>
                    <a:lnTo>
                      <a:pt x="199" y="579"/>
                    </a:lnTo>
                    <a:lnTo>
                      <a:pt x="210" y="460"/>
                    </a:lnTo>
                    <a:lnTo>
                      <a:pt x="207" y="396"/>
                    </a:lnTo>
                    <a:lnTo>
                      <a:pt x="177" y="281"/>
                    </a:lnTo>
                    <a:lnTo>
                      <a:pt x="100" y="157"/>
                    </a:lnTo>
                    <a:lnTo>
                      <a:pt x="45" y="94"/>
                    </a:lnTo>
                    <a:lnTo>
                      <a:pt x="63" y="1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2" name="Freeform 90"/>
              <p:cNvSpPr>
                <a:spLocks/>
              </p:cNvSpPr>
              <p:nvPr/>
            </p:nvSpPr>
            <p:spPr bwMode="auto">
              <a:xfrm flipH="1">
                <a:off x="4715" y="1709"/>
                <a:ext cx="100" cy="229"/>
              </a:xfrm>
              <a:custGeom>
                <a:avLst/>
                <a:gdLst>
                  <a:gd name="T0" fmla="*/ 291 w 497"/>
                  <a:gd name="T1" fmla="*/ 200 h 1145"/>
                  <a:gd name="T2" fmla="*/ 364 w 497"/>
                  <a:gd name="T3" fmla="*/ 89 h 1145"/>
                  <a:gd name="T4" fmla="*/ 431 w 497"/>
                  <a:gd name="T5" fmla="*/ 0 h 1145"/>
                  <a:gd name="T6" fmla="*/ 475 w 497"/>
                  <a:gd name="T7" fmla="*/ 8 h 1145"/>
                  <a:gd name="T8" fmla="*/ 497 w 497"/>
                  <a:gd name="T9" fmla="*/ 46 h 1145"/>
                  <a:gd name="T10" fmla="*/ 497 w 497"/>
                  <a:gd name="T11" fmla="*/ 115 h 1145"/>
                  <a:gd name="T12" fmla="*/ 456 w 497"/>
                  <a:gd name="T13" fmla="*/ 153 h 1145"/>
                  <a:gd name="T14" fmla="*/ 386 w 497"/>
                  <a:gd name="T15" fmla="*/ 204 h 1145"/>
                  <a:gd name="T16" fmla="*/ 331 w 497"/>
                  <a:gd name="T17" fmla="*/ 268 h 1145"/>
                  <a:gd name="T18" fmla="*/ 269 w 497"/>
                  <a:gd name="T19" fmla="*/ 353 h 1145"/>
                  <a:gd name="T20" fmla="*/ 243 w 497"/>
                  <a:gd name="T21" fmla="*/ 417 h 1145"/>
                  <a:gd name="T22" fmla="*/ 214 w 497"/>
                  <a:gd name="T23" fmla="*/ 494 h 1145"/>
                  <a:gd name="T24" fmla="*/ 199 w 497"/>
                  <a:gd name="T25" fmla="*/ 596 h 1145"/>
                  <a:gd name="T26" fmla="*/ 199 w 497"/>
                  <a:gd name="T27" fmla="*/ 690 h 1145"/>
                  <a:gd name="T28" fmla="*/ 214 w 497"/>
                  <a:gd name="T29" fmla="*/ 804 h 1145"/>
                  <a:gd name="T30" fmla="*/ 254 w 497"/>
                  <a:gd name="T31" fmla="*/ 915 h 1145"/>
                  <a:gd name="T32" fmla="*/ 287 w 497"/>
                  <a:gd name="T33" fmla="*/ 979 h 1145"/>
                  <a:gd name="T34" fmla="*/ 309 w 497"/>
                  <a:gd name="T35" fmla="*/ 1021 h 1145"/>
                  <a:gd name="T36" fmla="*/ 309 w 497"/>
                  <a:gd name="T37" fmla="*/ 1056 h 1145"/>
                  <a:gd name="T38" fmla="*/ 287 w 497"/>
                  <a:gd name="T39" fmla="*/ 1069 h 1145"/>
                  <a:gd name="T40" fmla="*/ 236 w 497"/>
                  <a:gd name="T41" fmla="*/ 1069 h 1145"/>
                  <a:gd name="T42" fmla="*/ 155 w 497"/>
                  <a:gd name="T43" fmla="*/ 1086 h 1145"/>
                  <a:gd name="T44" fmla="*/ 92 w 497"/>
                  <a:gd name="T45" fmla="*/ 1111 h 1145"/>
                  <a:gd name="T46" fmla="*/ 55 w 497"/>
                  <a:gd name="T47" fmla="*/ 1145 h 1145"/>
                  <a:gd name="T48" fmla="*/ 22 w 497"/>
                  <a:gd name="T49" fmla="*/ 1132 h 1145"/>
                  <a:gd name="T50" fmla="*/ 0 w 497"/>
                  <a:gd name="T51" fmla="*/ 1086 h 1145"/>
                  <a:gd name="T52" fmla="*/ 3 w 497"/>
                  <a:gd name="T53" fmla="*/ 1047 h 1145"/>
                  <a:gd name="T54" fmla="*/ 66 w 497"/>
                  <a:gd name="T55" fmla="*/ 1017 h 1145"/>
                  <a:gd name="T56" fmla="*/ 165 w 497"/>
                  <a:gd name="T57" fmla="*/ 1009 h 1145"/>
                  <a:gd name="T58" fmla="*/ 257 w 497"/>
                  <a:gd name="T59" fmla="*/ 1009 h 1145"/>
                  <a:gd name="T60" fmla="*/ 221 w 497"/>
                  <a:gd name="T61" fmla="*/ 958 h 1145"/>
                  <a:gd name="T62" fmla="*/ 202 w 497"/>
                  <a:gd name="T63" fmla="*/ 894 h 1145"/>
                  <a:gd name="T64" fmla="*/ 177 w 497"/>
                  <a:gd name="T65" fmla="*/ 804 h 1145"/>
                  <a:gd name="T66" fmla="*/ 147 w 497"/>
                  <a:gd name="T67" fmla="*/ 711 h 1145"/>
                  <a:gd name="T68" fmla="*/ 147 w 497"/>
                  <a:gd name="T69" fmla="*/ 600 h 1145"/>
                  <a:gd name="T70" fmla="*/ 155 w 497"/>
                  <a:gd name="T71" fmla="*/ 494 h 1145"/>
                  <a:gd name="T72" fmla="*/ 187 w 497"/>
                  <a:gd name="T73" fmla="*/ 396 h 1145"/>
                  <a:gd name="T74" fmla="*/ 247 w 497"/>
                  <a:gd name="T75" fmla="*/ 268 h 1145"/>
                  <a:gd name="T76" fmla="*/ 291 w 497"/>
                  <a:gd name="T77" fmla="*/ 200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7" h="1145">
                    <a:moveTo>
                      <a:pt x="291" y="200"/>
                    </a:moveTo>
                    <a:lnTo>
                      <a:pt x="364" y="89"/>
                    </a:lnTo>
                    <a:lnTo>
                      <a:pt x="431" y="0"/>
                    </a:lnTo>
                    <a:lnTo>
                      <a:pt x="475" y="8"/>
                    </a:lnTo>
                    <a:lnTo>
                      <a:pt x="497" y="46"/>
                    </a:lnTo>
                    <a:lnTo>
                      <a:pt x="497" y="115"/>
                    </a:lnTo>
                    <a:lnTo>
                      <a:pt x="456" y="153"/>
                    </a:lnTo>
                    <a:lnTo>
                      <a:pt x="386" y="204"/>
                    </a:lnTo>
                    <a:lnTo>
                      <a:pt x="331" y="268"/>
                    </a:lnTo>
                    <a:lnTo>
                      <a:pt x="269" y="353"/>
                    </a:lnTo>
                    <a:lnTo>
                      <a:pt x="243" y="417"/>
                    </a:lnTo>
                    <a:lnTo>
                      <a:pt x="214" y="494"/>
                    </a:lnTo>
                    <a:lnTo>
                      <a:pt x="199" y="596"/>
                    </a:lnTo>
                    <a:lnTo>
                      <a:pt x="199" y="690"/>
                    </a:lnTo>
                    <a:lnTo>
                      <a:pt x="214" y="804"/>
                    </a:lnTo>
                    <a:lnTo>
                      <a:pt x="254" y="915"/>
                    </a:lnTo>
                    <a:lnTo>
                      <a:pt x="287" y="979"/>
                    </a:lnTo>
                    <a:lnTo>
                      <a:pt x="309" y="1021"/>
                    </a:lnTo>
                    <a:lnTo>
                      <a:pt x="309" y="1056"/>
                    </a:lnTo>
                    <a:lnTo>
                      <a:pt x="287" y="1069"/>
                    </a:lnTo>
                    <a:lnTo>
                      <a:pt x="236" y="1069"/>
                    </a:lnTo>
                    <a:lnTo>
                      <a:pt x="155" y="1086"/>
                    </a:lnTo>
                    <a:lnTo>
                      <a:pt x="92" y="1111"/>
                    </a:lnTo>
                    <a:lnTo>
                      <a:pt x="55" y="1145"/>
                    </a:lnTo>
                    <a:lnTo>
                      <a:pt x="22" y="1132"/>
                    </a:lnTo>
                    <a:lnTo>
                      <a:pt x="0" y="1086"/>
                    </a:lnTo>
                    <a:lnTo>
                      <a:pt x="3" y="1047"/>
                    </a:lnTo>
                    <a:lnTo>
                      <a:pt x="66" y="1017"/>
                    </a:lnTo>
                    <a:lnTo>
                      <a:pt x="165" y="1009"/>
                    </a:lnTo>
                    <a:lnTo>
                      <a:pt x="257" y="1009"/>
                    </a:lnTo>
                    <a:lnTo>
                      <a:pt x="221" y="958"/>
                    </a:lnTo>
                    <a:lnTo>
                      <a:pt x="202" y="894"/>
                    </a:lnTo>
                    <a:lnTo>
                      <a:pt x="177" y="804"/>
                    </a:lnTo>
                    <a:lnTo>
                      <a:pt x="147" y="711"/>
                    </a:lnTo>
                    <a:lnTo>
                      <a:pt x="147" y="600"/>
                    </a:lnTo>
                    <a:lnTo>
                      <a:pt x="155" y="494"/>
                    </a:lnTo>
                    <a:lnTo>
                      <a:pt x="187" y="396"/>
                    </a:lnTo>
                    <a:lnTo>
                      <a:pt x="247" y="268"/>
                    </a:lnTo>
                    <a:lnTo>
                      <a:pt x="291" y="2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243" name="Group 91"/>
            <p:cNvGrpSpPr>
              <a:grpSpLocks/>
            </p:cNvGrpSpPr>
            <p:nvPr/>
          </p:nvGrpSpPr>
          <p:grpSpPr bwMode="auto">
            <a:xfrm>
              <a:off x="2073" y="1561"/>
              <a:ext cx="480" cy="714"/>
              <a:chOff x="2133" y="1730"/>
              <a:chExt cx="360" cy="536"/>
            </a:xfrm>
          </p:grpSpPr>
          <p:sp>
            <p:nvSpPr>
              <p:cNvPr id="49244" name="AutoShape 92"/>
              <p:cNvSpPr>
                <a:spLocks noChangeAspect="1" noChangeArrowheads="1" noTextEdit="1"/>
              </p:cNvSpPr>
              <p:nvPr/>
            </p:nvSpPr>
            <p:spPr bwMode="auto">
              <a:xfrm>
                <a:off x="2133" y="1730"/>
                <a:ext cx="360" cy="5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5" name="Freeform 93"/>
              <p:cNvSpPr>
                <a:spLocks/>
              </p:cNvSpPr>
              <p:nvPr/>
            </p:nvSpPr>
            <p:spPr bwMode="auto">
              <a:xfrm rot="487806">
                <a:off x="2252" y="1734"/>
                <a:ext cx="106" cy="112"/>
              </a:xfrm>
              <a:custGeom>
                <a:avLst/>
                <a:gdLst>
                  <a:gd name="T0" fmla="*/ 262 w 530"/>
                  <a:gd name="T1" fmla="*/ 0 h 558"/>
                  <a:gd name="T2" fmla="*/ 327 w 530"/>
                  <a:gd name="T3" fmla="*/ 9 h 558"/>
                  <a:gd name="T4" fmla="*/ 360 w 530"/>
                  <a:gd name="T5" fmla="*/ 51 h 558"/>
                  <a:gd name="T6" fmla="*/ 375 w 530"/>
                  <a:gd name="T7" fmla="*/ 136 h 558"/>
                  <a:gd name="T8" fmla="*/ 364 w 530"/>
                  <a:gd name="T9" fmla="*/ 238 h 558"/>
                  <a:gd name="T10" fmla="*/ 339 w 530"/>
                  <a:gd name="T11" fmla="*/ 302 h 558"/>
                  <a:gd name="T12" fmla="*/ 309 w 530"/>
                  <a:gd name="T13" fmla="*/ 383 h 558"/>
                  <a:gd name="T14" fmla="*/ 486 w 530"/>
                  <a:gd name="T15" fmla="*/ 485 h 558"/>
                  <a:gd name="T16" fmla="*/ 530 w 530"/>
                  <a:gd name="T17" fmla="*/ 523 h 558"/>
                  <a:gd name="T18" fmla="*/ 504 w 530"/>
                  <a:gd name="T19" fmla="*/ 558 h 558"/>
                  <a:gd name="T20" fmla="*/ 416 w 530"/>
                  <a:gd name="T21" fmla="*/ 485 h 558"/>
                  <a:gd name="T22" fmla="*/ 283 w 530"/>
                  <a:gd name="T23" fmla="*/ 434 h 558"/>
                  <a:gd name="T24" fmla="*/ 220 w 530"/>
                  <a:gd name="T25" fmla="*/ 498 h 558"/>
                  <a:gd name="T26" fmla="*/ 155 w 530"/>
                  <a:gd name="T27" fmla="*/ 544 h 558"/>
                  <a:gd name="T28" fmla="*/ 99 w 530"/>
                  <a:gd name="T29" fmla="*/ 548 h 558"/>
                  <a:gd name="T30" fmla="*/ 44 w 530"/>
                  <a:gd name="T31" fmla="*/ 544 h 558"/>
                  <a:gd name="T32" fmla="*/ 18 w 530"/>
                  <a:gd name="T33" fmla="*/ 506 h 558"/>
                  <a:gd name="T34" fmla="*/ 0 w 530"/>
                  <a:gd name="T35" fmla="*/ 421 h 558"/>
                  <a:gd name="T36" fmla="*/ 0 w 530"/>
                  <a:gd name="T37" fmla="*/ 327 h 558"/>
                  <a:gd name="T38" fmla="*/ 22 w 530"/>
                  <a:gd name="T39" fmla="*/ 255 h 558"/>
                  <a:gd name="T40" fmla="*/ 96 w 530"/>
                  <a:gd name="T41" fmla="*/ 140 h 558"/>
                  <a:gd name="T42" fmla="*/ 177 w 530"/>
                  <a:gd name="T43" fmla="*/ 64 h 558"/>
                  <a:gd name="T44" fmla="*/ 232 w 530"/>
                  <a:gd name="T45" fmla="*/ 21 h 558"/>
                  <a:gd name="T46" fmla="*/ 283 w 530"/>
                  <a:gd name="T47" fmla="*/ 9 h 558"/>
                  <a:gd name="T48" fmla="*/ 262 w 530"/>
                  <a:gd name="T49" fmla="*/ 0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30" h="558">
                    <a:moveTo>
                      <a:pt x="262" y="0"/>
                    </a:moveTo>
                    <a:lnTo>
                      <a:pt x="327" y="9"/>
                    </a:lnTo>
                    <a:lnTo>
                      <a:pt x="360" y="51"/>
                    </a:lnTo>
                    <a:lnTo>
                      <a:pt x="375" y="136"/>
                    </a:lnTo>
                    <a:lnTo>
                      <a:pt x="364" y="238"/>
                    </a:lnTo>
                    <a:lnTo>
                      <a:pt x="339" y="302"/>
                    </a:lnTo>
                    <a:lnTo>
                      <a:pt x="309" y="383"/>
                    </a:lnTo>
                    <a:lnTo>
                      <a:pt x="486" y="485"/>
                    </a:lnTo>
                    <a:lnTo>
                      <a:pt x="530" y="523"/>
                    </a:lnTo>
                    <a:lnTo>
                      <a:pt x="504" y="558"/>
                    </a:lnTo>
                    <a:lnTo>
                      <a:pt x="416" y="485"/>
                    </a:lnTo>
                    <a:lnTo>
                      <a:pt x="283" y="434"/>
                    </a:lnTo>
                    <a:lnTo>
                      <a:pt x="220" y="498"/>
                    </a:lnTo>
                    <a:lnTo>
                      <a:pt x="155" y="544"/>
                    </a:lnTo>
                    <a:lnTo>
                      <a:pt x="99" y="548"/>
                    </a:lnTo>
                    <a:lnTo>
                      <a:pt x="44" y="544"/>
                    </a:lnTo>
                    <a:lnTo>
                      <a:pt x="18" y="506"/>
                    </a:lnTo>
                    <a:lnTo>
                      <a:pt x="0" y="421"/>
                    </a:lnTo>
                    <a:lnTo>
                      <a:pt x="0" y="327"/>
                    </a:lnTo>
                    <a:lnTo>
                      <a:pt x="22" y="255"/>
                    </a:lnTo>
                    <a:lnTo>
                      <a:pt x="96" y="140"/>
                    </a:lnTo>
                    <a:lnTo>
                      <a:pt x="177" y="64"/>
                    </a:lnTo>
                    <a:lnTo>
                      <a:pt x="232" y="21"/>
                    </a:lnTo>
                    <a:lnTo>
                      <a:pt x="283" y="9"/>
                    </a:lnTo>
                    <a:lnTo>
                      <a:pt x="2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6" name="Freeform 94"/>
              <p:cNvSpPr>
                <a:spLocks/>
              </p:cNvSpPr>
              <p:nvPr/>
            </p:nvSpPr>
            <p:spPr bwMode="auto">
              <a:xfrm rot="3500114">
                <a:off x="2205" y="1939"/>
                <a:ext cx="218" cy="97"/>
              </a:xfrm>
              <a:custGeom>
                <a:avLst/>
                <a:gdLst>
                  <a:gd name="T0" fmla="*/ 11 w 1092"/>
                  <a:gd name="T1" fmla="*/ 0 h 487"/>
                  <a:gd name="T2" fmla="*/ 114 w 1092"/>
                  <a:gd name="T3" fmla="*/ 13 h 487"/>
                  <a:gd name="T4" fmla="*/ 301 w 1092"/>
                  <a:gd name="T5" fmla="*/ 98 h 487"/>
                  <a:gd name="T6" fmla="*/ 463 w 1092"/>
                  <a:gd name="T7" fmla="*/ 167 h 487"/>
                  <a:gd name="T8" fmla="*/ 644 w 1092"/>
                  <a:gd name="T9" fmla="*/ 226 h 487"/>
                  <a:gd name="T10" fmla="*/ 773 w 1092"/>
                  <a:gd name="T11" fmla="*/ 290 h 487"/>
                  <a:gd name="T12" fmla="*/ 949 w 1092"/>
                  <a:gd name="T13" fmla="*/ 358 h 487"/>
                  <a:gd name="T14" fmla="*/ 1092 w 1092"/>
                  <a:gd name="T15" fmla="*/ 422 h 487"/>
                  <a:gd name="T16" fmla="*/ 1085 w 1092"/>
                  <a:gd name="T17" fmla="*/ 447 h 487"/>
                  <a:gd name="T18" fmla="*/ 1041 w 1092"/>
                  <a:gd name="T19" fmla="*/ 460 h 487"/>
                  <a:gd name="T20" fmla="*/ 915 w 1092"/>
                  <a:gd name="T21" fmla="*/ 392 h 487"/>
                  <a:gd name="T22" fmla="*/ 908 w 1092"/>
                  <a:gd name="T23" fmla="*/ 435 h 487"/>
                  <a:gd name="T24" fmla="*/ 875 w 1092"/>
                  <a:gd name="T25" fmla="*/ 473 h 487"/>
                  <a:gd name="T26" fmla="*/ 828 w 1092"/>
                  <a:gd name="T27" fmla="*/ 487 h 487"/>
                  <a:gd name="T28" fmla="*/ 776 w 1092"/>
                  <a:gd name="T29" fmla="*/ 456 h 487"/>
                  <a:gd name="T30" fmla="*/ 739 w 1092"/>
                  <a:gd name="T31" fmla="*/ 418 h 487"/>
                  <a:gd name="T32" fmla="*/ 743 w 1092"/>
                  <a:gd name="T33" fmla="*/ 358 h 487"/>
                  <a:gd name="T34" fmla="*/ 754 w 1092"/>
                  <a:gd name="T35" fmla="*/ 329 h 487"/>
                  <a:gd name="T36" fmla="*/ 632 w 1092"/>
                  <a:gd name="T37" fmla="*/ 268 h 487"/>
                  <a:gd name="T38" fmla="*/ 574 w 1092"/>
                  <a:gd name="T39" fmla="*/ 256 h 487"/>
                  <a:gd name="T40" fmla="*/ 463 w 1092"/>
                  <a:gd name="T41" fmla="*/ 230 h 487"/>
                  <a:gd name="T42" fmla="*/ 313 w 1092"/>
                  <a:gd name="T43" fmla="*/ 175 h 487"/>
                  <a:gd name="T44" fmla="*/ 191 w 1092"/>
                  <a:gd name="T45" fmla="*/ 115 h 487"/>
                  <a:gd name="T46" fmla="*/ 103 w 1092"/>
                  <a:gd name="T47" fmla="*/ 90 h 487"/>
                  <a:gd name="T48" fmla="*/ 11 w 1092"/>
                  <a:gd name="T49" fmla="*/ 98 h 487"/>
                  <a:gd name="T50" fmla="*/ 0 w 1092"/>
                  <a:gd name="T51" fmla="*/ 35 h 487"/>
                  <a:gd name="T52" fmla="*/ 37 w 1092"/>
                  <a:gd name="T53" fmla="*/ 0 h 487"/>
                  <a:gd name="T54" fmla="*/ 59 w 1092"/>
                  <a:gd name="T55" fmla="*/ 0 h 487"/>
                  <a:gd name="T56" fmla="*/ 11 w 1092"/>
                  <a:gd name="T57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92" h="487">
                    <a:moveTo>
                      <a:pt x="11" y="0"/>
                    </a:moveTo>
                    <a:lnTo>
                      <a:pt x="114" y="13"/>
                    </a:lnTo>
                    <a:lnTo>
                      <a:pt x="301" y="98"/>
                    </a:lnTo>
                    <a:lnTo>
                      <a:pt x="463" y="167"/>
                    </a:lnTo>
                    <a:lnTo>
                      <a:pt x="644" y="226"/>
                    </a:lnTo>
                    <a:lnTo>
                      <a:pt x="773" y="290"/>
                    </a:lnTo>
                    <a:lnTo>
                      <a:pt x="949" y="358"/>
                    </a:lnTo>
                    <a:lnTo>
                      <a:pt x="1092" y="422"/>
                    </a:lnTo>
                    <a:lnTo>
                      <a:pt x="1085" y="447"/>
                    </a:lnTo>
                    <a:lnTo>
                      <a:pt x="1041" y="460"/>
                    </a:lnTo>
                    <a:lnTo>
                      <a:pt x="915" y="392"/>
                    </a:lnTo>
                    <a:lnTo>
                      <a:pt x="908" y="435"/>
                    </a:lnTo>
                    <a:lnTo>
                      <a:pt x="875" y="473"/>
                    </a:lnTo>
                    <a:lnTo>
                      <a:pt x="828" y="487"/>
                    </a:lnTo>
                    <a:lnTo>
                      <a:pt x="776" y="456"/>
                    </a:lnTo>
                    <a:lnTo>
                      <a:pt x="739" y="418"/>
                    </a:lnTo>
                    <a:lnTo>
                      <a:pt x="743" y="358"/>
                    </a:lnTo>
                    <a:lnTo>
                      <a:pt x="754" y="329"/>
                    </a:lnTo>
                    <a:lnTo>
                      <a:pt x="632" y="268"/>
                    </a:lnTo>
                    <a:lnTo>
                      <a:pt x="574" y="256"/>
                    </a:lnTo>
                    <a:lnTo>
                      <a:pt x="463" y="230"/>
                    </a:lnTo>
                    <a:lnTo>
                      <a:pt x="313" y="175"/>
                    </a:lnTo>
                    <a:lnTo>
                      <a:pt x="191" y="115"/>
                    </a:lnTo>
                    <a:lnTo>
                      <a:pt x="103" y="90"/>
                    </a:lnTo>
                    <a:lnTo>
                      <a:pt x="11" y="98"/>
                    </a:lnTo>
                    <a:lnTo>
                      <a:pt x="0" y="35"/>
                    </a:lnTo>
                    <a:lnTo>
                      <a:pt x="37" y="0"/>
                    </a:lnTo>
                    <a:lnTo>
                      <a:pt x="5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7" name="Freeform 95"/>
              <p:cNvSpPr>
                <a:spLocks/>
              </p:cNvSpPr>
              <p:nvPr/>
            </p:nvSpPr>
            <p:spPr bwMode="auto">
              <a:xfrm>
                <a:off x="2215" y="1861"/>
                <a:ext cx="72" cy="209"/>
              </a:xfrm>
              <a:custGeom>
                <a:avLst/>
                <a:gdLst>
                  <a:gd name="T0" fmla="*/ 206 w 360"/>
                  <a:gd name="T1" fmla="*/ 0 h 1044"/>
                  <a:gd name="T2" fmla="*/ 253 w 360"/>
                  <a:gd name="T3" fmla="*/ 0 h 1044"/>
                  <a:gd name="T4" fmla="*/ 294 w 360"/>
                  <a:gd name="T5" fmla="*/ 21 h 1044"/>
                  <a:gd name="T6" fmla="*/ 338 w 360"/>
                  <a:gd name="T7" fmla="*/ 86 h 1044"/>
                  <a:gd name="T8" fmla="*/ 353 w 360"/>
                  <a:gd name="T9" fmla="*/ 166 h 1044"/>
                  <a:gd name="T10" fmla="*/ 360 w 360"/>
                  <a:gd name="T11" fmla="*/ 366 h 1044"/>
                  <a:gd name="T12" fmla="*/ 349 w 360"/>
                  <a:gd name="T13" fmla="*/ 537 h 1044"/>
                  <a:gd name="T14" fmla="*/ 316 w 360"/>
                  <a:gd name="T15" fmla="*/ 711 h 1044"/>
                  <a:gd name="T16" fmla="*/ 272 w 360"/>
                  <a:gd name="T17" fmla="*/ 890 h 1044"/>
                  <a:gd name="T18" fmla="*/ 220 w 360"/>
                  <a:gd name="T19" fmla="*/ 997 h 1044"/>
                  <a:gd name="T20" fmla="*/ 155 w 360"/>
                  <a:gd name="T21" fmla="*/ 1044 h 1044"/>
                  <a:gd name="T22" fmla="*/ 100 w 360"/>
                  <a:gd name="T23" fmla="*/ 1044 h 1044"/>
                  <a:gd name="T24" fmla="*/ 33 w 360"/>
                  <a:gd name="T25" fmla="*/ 997 h 1044"/>
                  <a:gd name="T26" fmla="*/ 8 w 360"/>
                  <a:gd name="T27" fmla="*/ 928 h 1044"/>
                  <a:gd name="T28" fmla="*/ 0 w 360"/>
                  <a:gd name="T29" fmla="*/ 806 h 1044"/>
                  <a:gd name="T30" fmla="*/ 8 w 360"/>
                  <a:gd name="T31" fmla="*/ 652 h 1044"/>
                  <a:gd name="T32" fmla="*/ 41 w 360"/>
                  <a:gd name="T33" fmla="*/ 461 h 1044"/>
                  <a:gd name="T34" fmla="*/ 85 w 360"/>
                  <a:gd name="T35" fmla="*/ 226 h 1044"/>
                  <a:gd name="T36" fmla="*/ 140 w 360"/>
                  <a:gd name="T37" fmla="*/ 47 h 1044"/>
                  <a:gd name="T38" fmla="*/ 173 w 360"/>
                  <a:gd name="T39" fmla="*/ 21 h 1044"/>
                  <a:gd name="T40" fmla="*/ 206 w 360"/>
                  <a:gd name="T41" fmla="*/ 0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0" h="1044">
                    <a:moveTo>
                      <a:pt x="206" y="0"/>
                    </a:moveTo>
                    <a:lnTo>
                      <a:pt x="253" y="0"/>
                    </a:lnTo>
                    <a:lnTo>
                      <a:pt x="294" y="21"/>
                    </a:lnTo>
                    <a:lnTo>
                      <a:pt x="338" y="86"/>
                    </a:lnTo>
                    <a:lnTo>
                      <a:pt x="353" y="166"/>
                    </a:lnTo>
                    <a:lnTo>
                      <a:pt x="360" y="366"/>
                    </a:lnTo>
                    <a:lnTo>
                      <a:pt x="349" y="537"/>
                    </a:lnTo>
                    <a:lnTo>
                      <a:pt x="316" y="711"/>
                    </a:lnTo>
                    <a:lnTo>
                      <a:pt x="272" y="890"/>
                    </a:lnTo>
                    <a:lnTo>
                      <a:pt x="220" y="997"/>
                    </a:lnTo>
                    <a:lnTo>
                      <a:pt x="155" y="1044"/>
                    </a:lnTo>
                    <a:lnTo>
                      <a:pt x="100" y="1044"/>
                    </a:lnTo>
                    <a:lnTo>
                      <a:pt x="33" y="997"/>
                    </a:lnTo>
                    <a:lnTo>
                      <a:pt x="8" y="928"/>
                    </a:lnTo>
                    <a:lnTo>
                      <a:pt x="0" y="806"/>
                    </a:lnTo>
                    <a:lnTo>
                      <a:pt x="8" y="652"/>
                    </a:lnTo>
                    <a:lnTo>
                      <a:pt x="41" y="461"/>
                    </a:lnTo>
                    <a:lnTo>
                      <a:pt x="85" y="226"/>
                    </a:lnTo>
                    <a:lnTo>
                      <a:pt x="140" y="47"/>
                    </a:lnTo>
                    <a:lnTo>
                      <a:pt x="173" y="21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8" name="Freeform 96"/>
              <p:cNvSpPr>
                <a:spLocks/>
              </p:cNvSpPr>
              <p:nvPr/>
            </p:nvSpPr>
            <p:spPr bwMode="auto">
              <a:xfrm rot="-427501">
                <a:off x="2148" y="1862"/>
                <a:ext cx="102" cy="191"/>
              </a:xfrm>
              <a:custGeom>
                <a:avLst/>
                <a:gdLst>
                  <a:gd name="T0" fmla="*/ 386 w 509"/>
                  <a:gd name="T1" fmla="*/ 38 h 958"/>
                  <a:gd name="T2" fmla="*/ 442 w 509"/>
                  <a:gd name="T3" fmla="*/ 0 h 958"/>
                  <a:gd name="T4" fmla="*/ 482 w 509"/>
                  <a:gd name="T5" fmla="*/ 0 h 958"/>
                  <a:gd name="T6" fmla="*/ 509 w 509"/>
                  <a:gd name="T7" fmla="*/ 30 h 958"/>
                  <a:gd name="T8" fmla="*/ 494 w 509"/>
                  <a:gd name="T9" fmla="*/ 89 h 958"/>
                  <a:gd name="T10" fmla="*/ 460 w 509"/>
                  <a:gd name="T11" fmla="*/ 127 h 958"/>
                  <a:gd name="T12" fmla="*/ 398 w 509"/>
                  <a:gd name="T13" fmla="*/ 165 h 958"/>
                  <a:gd name="T14" fmla="*/ 276 w 509"/>
                  <a:gd name="T15" fmla="*/ 221 h 958"/>
                  <a:gd name="T16" fmla="*/ 122 w 509"/>
                  <a:gd name="T17" fmla="*/ 319 h 958"/>
                  <a:gd name="T18" fmla="*/ 62 w 509"/>
                  <a:gd name="T19" fmla="*/ 323 h 958"/>
                  <a:gd name="T20" fmla="*/ 95 w 509"/>
                  <a:gd name="T21" fmla="*/ 413 h 958"/>
                  <a:gd name="T22" fmla="*/ 162 w 509"/>
                  <a:gd name="T23" fmla="*/ 510 h 958"/>
                  <a:gd name="T24" fmla="*/ 217 w 509"/>
                  <a:gd name="T25" fmla="*/ 630 h 958"/>
                  <a:gd name="T26" fmla="*/ 239 w 509"/>
                  <a:gd name="T27" fmla="*/ 753 h 958"/>
                  <a:gd name="T28" fmla="*/ 228 w 509"/>
                  <a:gd name="T29" fmla="*/ 792 h 958"/>
                  <a:gd name="T30" fmla="*/ 195 w 509"/>
                  <a:gd name="T31" fmla="*/ 817 h 958"/>
                  <a:gd name="T32" fmla="*/ 150 w 509"/>
                  <a:gd name="T33" fmla="*/ 834 h 958"/>
                  <a:gd name="T34" fmla="*/ 107 w 509"/>
                  <a:gd name="T35" fmla="*/ 872 h 958"/>
                  <a:gd name="T36" fmla="*/ 88 w 509"/>
                  <a:gd name="T37" fmla="*/ 910 h 958"/>
                  <a:gd name="T38" fmla="*/ 77 w 509"/>
                  <a:gd name="T39" fmla="*/ 958 h 958"/>
                  <a:gd name="T40" fmla="*/ 43 w 509"/>
                  <a:gd name="T41" fmla="*/ 958 h 958"/>
                  <a:gd name="T42" fmla="*/ 33 w 509"/>
                  <a:gd name="T43" fmla="*/ 923 h 958"/>
                  <a:gd name="T44" fmla="*/ 55 w 509"/>
                  <a:gd name="T45" fmla="*/ 868 h 958"/>
                  <a:gd name="T46" fmla="*/ 117 w 509"/>
                  <a:gd name="T47" fmla="*/ 830 h 958"/>
                  <a:gd name="T48" fmla="*/ 154 w 509"/>
                  <a:gd name="T49" fmla="*/ 792 h 958"/>
                  <a:gd name="T50" fmla="*/ 187 w 509"/>
                  <a:gd name="T51" fmla="*/ 771 h 958"/>
                  <a:gd name="T52" fmla="*/ 199 w 509"/>
                  <a:gd name="T53" fmla="*/ 731 h 958"/>
                  <a:gd name="T54" fmla="*/ 184 w 509"/>
                  <a:gd name="T55" fmla="*/ 630 h 958"/>
                  <a:gd name="T56" fmla="*/ 132 w 509"/>
                  <a:gd name="T57" fmla="*/ 553 h 958"/>
                  <a:gd name="T58" fmla="*/ 88 w 509"/>
                  <a:gd name="T59" fmla="*/ 485 h 958"/>
                  <a:gd name="T60" fmla="*/ 33 w 509"/>
                  <a:gd name="T61" fmla="*/ 409 h 958"/>
                  <a:gd name="T62" fmla="*/ 0 w 509"/>
                  <a:gd name="T63" fmla="*/ 336 h 958"/>
                  <a:gd name="T64" fmla="*/ 0 w 509"/>
                  <a:gd name="T65" fmla="*/ 293 h 958"/>
                  <a:gd name="T66" fmla="*/ 29 w 509"/>
                  <a:gd name="T67" fmla="*/ 272 h 958"/>
                  <a:gd name="T68" fmla="*/ 143 w 509"/>
                  <a:gd name="T69" fmla="*/ 196 h 958"/>
                  <a:gd name="T70" fmla="*/ 254 w 509"/>
                  <a:gd name="T71" fmla="*/ 127 h 958"/>
                  <a:gd name="T72" fmla="*/ 365 w 509"/>
                  <a:gd name="T73" fmla="*/ 64 h 958"/>
                  <a:gd name="T74" fmla="*/ 386 w 509"/>
                  <a:gd name="T75" fmla="*/ 38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09" h="958">
                    <a:moveTo>
                      <a:pt x="386" y="38"/>
                    </a:moveTo>
                    <a:lnTo>
                      <a:pt x="442" y="0"/>
                    </a:lnTo>
                    <a:lnTo>
                      <a:pt x="482" y="0"/>
                    </a:lnTo>
                    <a:lnTo>
                      <a:pt x="509" y="30"/>
                    </a:lnTo>
                    <a:lnTo>
                      <a:pt x="494" y="89"/>
                    </a:lnTo>
                    <a:lnTo>
                      <a:pt x="460" y="127"/>
                    </a:lnTo>
                    <a:lnTo>
                      <a:pt x="398" y="165"/>
                    </a:lnTo>
                    <a:lnTo>
                      <a:pt x="276" y="221"/>
                    </a:lnTo>
                    <a:lnTo>
                      <a:pt x="122" y="319"/>
                    </a:lnTo>
                    <a:lnTo>
                      <a:pt x="62" y="323"/>
                    </a:lnTo>
                    <a:lnTo>
                      <a:pt x="95" y="413"/>
                    </a:lnTo>
                    <a:lnTo>
                      <a:pt x="162" y="510"/>
                    </a:lnTo>
                    <a:lnTo>
                      <a:pt x="217" y="630"/>
                    </a:lnTo>
                    <a:lnTo>
                      <a:pt x="239" y="753"/>
                    </a:lnTo>
                    <a:lnTo>
                      <a:pt x="228" y="792"/>
                    </a:lnTo>
                    <a:lnTo>
                      <a:pt x="195" y="817"/>
                    </a:lnTo>
                    <a:lnTo>
                      <a:pt x="150" y="834"/>
                    </a:lnTo>
                    <a:lnTo>
                      <a:pt x="107" y="872"/>
                    </a:lnTo>
                    <a:lnTo>
                      <a:pt x="88" y="910"/>
                    </a:lnTo>
                    <a:lnTo>
                      <a:pt x="77" y="958"/>
                    </a:lnTo>
                    <a:lnTo>
                      <a:pt x="43" y="958"/>
                    </a:lnTo>
                    <a:lnTo>
                      <a:pt x="33" y="923"/>
                    </a:lnTo>
                    <a:lnTo>
                      <a:pt x="55" y="868"/>
                    </a:lnTo>
                    <a:lnTo>
                      <a:pt x="117" y="830"/>
                    </a:lnTo>
                    <a:lnTo>
                      <a:pt x="154" y="792"/>
                    </a:lnTo>
                    <a:lnTo>
                      <a:pt x="187" y="771"/>
                    </a:lnTo>
                    <a:lnTo>
                      <a:pt x="199" y="731"/>
                    </a:lnTo>
                    <a:lnTo>
                      <a:pt x="184" y="630"/>
                    </a:lnTo>
                    <a:lnTo>
                      <a:pt x="132" y="553"/>
                    </a:lnTo>
                    <a:lnTo>
                      <a:pt x="88" y="485"/>
                    </a:lnTo>
                    <a:lnTo>
                      <a:pt x="33" y="409"/>
                    </a:lnTo>
                    <a:lnTo>
                      <a:pt x="0" y="336"/>
                    </a:lnTo>
                    <a:lnTo>
                      <a:pt x="0" y="293"/>
                    </a:lnTo>
                    <a:lnTo>
                      <a:pt x="29" y="272"/>
                    </a:lnTo>
                    <a:lnTo>
                      <a:pt x="143" y="196"/>
                    </a:lnTo>
                    <a:lnTo>
                      <a:pt x="254" y="127"/>
                    </a:lnTo>
                    <a:lnTo>
                      <a:pt x="365" y="64"/>
                    </a:lnTo>
                    <a:lnTo>
                      <a:pt x="386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49" name="Freeform 97"/>
              <p:cNvSpPr>
                <a:spLocks/>
              </p:cNvSpPr>
              <p:nvPr/>
            </p:nvSpPr>
            <p:spPr bwMode="auto">
              <a:xfrm>
                <a:off x="2237" y="2051"/>
                <a:ext cx="68" cy="208"/>
              </a:xfrm>
              <a:custGeom>
                <a:avLst/>
                <a:gdLst>
                  <a:gd name="T0" fmla="*/ 63 w 339"/>
                  <a:gd name="T1" fmla="*/ 119 h 1039"/>
                  <a:gd name="T2" fmla="*/ 18 w 339"/>
                  <a:gd name="T3" fmla="*/ 50 h 1039"/>
                  <a:gd name="T4" fmla="*/ 33 w 339"/>
                  <a:gd name="T5" fmla="*/ 0 h 1039"/>
                  <a:gd name="T6" fmla="*/ 78 w 339"/>
                  <a:gd name="T7" fmla="*/ 0 h 1039"/>
                  <a:gd name="T8" fmla="*/ 129 w 339"/>
                  <a:gd name="T9" fmla="*/ 55 h 1039"/>
                  <a:gd name="T10" fmla="*/ 195 w 339"/>
                  <a:gd name="T11" fmla="*/ 170 h 1039"/>
                  <a:gd name="T12" fmla="*/ 232 w 339"/>
                  <a:gd name="T13" fmla="*/ 281 h 1039"/>
                  <a:gd name="T14" fmla="*/ 265 w 339"/>
                  <a:gd name="T15" fmla="*/ 387 h 1039"/>
                  <a:gd name="T16" fmla="*/ 276 w 339"/>
                  <a:gd name="T17" fmla="*/ 486 h 1039"/>
                  <a:gd name="T18" fmla="*/ 272 w 339"/>
                  <a:gd name="T19" fmla="*/ 536 h 1039"/>
                  <a:gd name="T20" fmla="*/ 239 w 339"/>
                  <a:gd name="T21" fmla="*/ 600 h 1039"/>
                  <a:gd name="T22" fmla="*/ 184 w 339"/>
                  <a:gd name="T23" fmla="*/ 770 h 1039"/>
                  <a:gd name="T24" fmla="*/ 122 w 339"/>
                  <a:gd name="T25" fmla="*/ 869 h 1039"/>
                  <a:gd name="T26" fmla="*/ 107 w 339"/>
                  <a:gd name="T27" fmla="*/ 911 h 1039"/>
                  <a:gd name="T28" fmla="*/ 166 w 339"/>
                  <a:gd name="T29" fmla="*/ 919 h 1039"/>
                  <a:gd name="T30" fmla="*/ 244 w 339"/>
                  <a:gd name="T31" fmla="*/ 919 h 1039"/>
                  <a:gd name="T32" fmla="*/ 339 w 339"/>
                  <a:gd name="T33" fmla="*/ 959 h 1039"/>
                  <a:gd name="T34" fmla="*/ 331 w 339"/>
                  <a:gd name="T35" fmla="*/ 988 h 1039"/>
                  <a:gd name="T36" fmla="*/ 317 w 339"/>
                  <a:gd name="T37" fmla="*/ 1022 h 1039"/>
                  <a:gd name="T38" fmla="*/ 287 w 339"/>
                  <a:gd name="T39" fmla="*/ 1039 h 1039"/>
                  <a:gd name="T40" fmla="*/ 229 w 339"/>
                  <a:gd name="T41" fmla="*/ 1014 h 1039"/>
                  <a:gd name="T42" fmla="*/ 166 w 339"/>
                  <a:gd name="T43" fmla="*/ 976 h 1039"/>
                  <a:gd name="T44" fmla="*/ 78 w 339"/>
                  <a:gd name="T45" fmla="*/ 971 h 1039"/>
                  <a:gd name="T46" fmla="*/ 23 w 339"/>
                  <a:gd name="T47" fmla="*/ 984 h 1039"/>
                  <a:gd name="T48" fmla="*/ 0 w 339"/>
                  <a:gd name="T49" fmla="*/ 963 h 1039"/>
                  <a:gd name="T50" fmla="*/ 0 w 339"/>
                  <a:gd name="T51" fmla="*/ 932 h 1039"/>
                  <a:gd name="T52" fmla="*/ 30 w 339"/>
                  <a:gd name="T53" fmla="*/ 898 h 1039"/>
                  <a:gd name="T54" fmla="*/ 78 w 339"/>
                  <a:gd name="T55" fmla="*/ 843 h 1039"/>
                  <a:gd name="T56" fmla="*/ 162 w 339"/>
                  <a:gd name="T57" fmla="*/ 702 h 1039"/>
                  <a:gd name="T58" fmla="*/ 199 w 339"/>
                  <a:gd name="T59" fmla="*/ 579 h 1039"/>
                  <a:gd name="T60" fmla="*/ 210 w 339"/>
                  <a:gd name="T61" fmla="*/ 460 h 1039"/>
                  <a:gd name="T62" fmla="*/ 207 w 339"/>
                  <a:gd name="T63" fmla="*/ 396 h 1039"/>
                  <a:gd name="T64" fmla="*/ 177 w 339"/>
                  <a:gd name="T65" fmla="*/ 281 h 1039"/>
                  <a:gd name="T66" fmla="*/ 100 w 339"/>
                  <a:gd name="T67" fmla="*/ 157 h 1039"/>
                  <a:gd name="T68" fmla="*/ 45 w 339"/>
                  <a:gd name="T69" fmla="*/ 94 h 1039"/>
                  <a:gd name="T70" fmla="*/ 63 w 339"/>
                  <a:gd name="T71" fmla="*/ 119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9" h="1039">
                    <a:moveTo>
                      <a:pt x="63" y="119"/>
                    </a:moveTo>
                    <a:lnTo>
                      <a:pt x="18" y="50"/>
                    </a:lnTo>
                    <a:lnTo>
                      <a:pt x="33" y="0"/>
                    </a:lnTo>
                    <a:lnTo>
                      <a:pt x="78" y="0"/>
                    </a:lnTo>
                    <a:lnTo>
                      <a:pt x="129" y="55"/>
                    </a:lnTo>
                    <a:lnTo>
                      <a:pt x="195" y="170"/>
                    </a:lnTo>
                    <a:lnTo>
                      <a:pt x="232" y="281"/>
                    </a:lnTo>
                    <a:lnTo>
                      <a:pt x="265" y="387"/>
                    </a:lnTo>
                    <a:lnTo>
                      <a:pt x="276" y="486"/>
                    </a:lnTo>
                    <a:lnTo>
                      <a:pt x="272" y="536"/>
                    </a:lnTo>
                    <a:lnTo>
                      <a:pt x="239" y="600"/>
                    </a:lnTo>
                    <a:lnTo>
                      <a:pt x="184" y="770"/>
                    </a:lnTo>
                    <a:lnTo>
                      <a:pt x="122" y="869"/>
                    </a:lnTo>
                    <a:lnTo>
                      <a:pt x="107" y="911"/>
                    </a:lnTo>
                    <a:lnTo>
                      <a:pt x="166" y="919"/>
                    </a:lnTo>
                    <a:lnTo>
                      <a:pt x="244" y="919"/>
                    </a:lnTo>
                    <a:lnTo>
                      <a:pt x="339" y="959"/>
                    </a:lnTo>
                    <a:lnTo>
                      <a:pt x="331" y="988"/>
                    </a:lnTo>
                    <a:lnTo>
                      <a:pt x="317" y="1022"/>
                    </a:lnTo>
                    <a:lnTo>
                      <a:pt x="287" y="1039"/>
                    </a:lnTo>
                    <a:lnTo>
                      <a:pt x="229" y="1014"/>
                    </a:lnTo>
                    <a:lnTo>
                      <a:pt x="166" y="976"/>
                    </a:lnTo>
                    <a:lnTo>
                      <a:pt x="78" y="971"/>
                    </a:lnTo>
                    <a:lnTo>
                      <a:pt x="23" y="984"/>
                    </a:lnTo>
                    <a:lnTo>
                      <a:pt x="0" y="963"/>
                    </a:lnTo>
                    <a:lnTo>
                      <a:pt x="0" y="932"/>
                    </a:lnTo>
                    <a:lnTo>
                      <a:pt x="30" y="898"/>
                    </a:lnTo>
                    <a:lnTo>
                      <a:pt x="78" y="843"/>
                    </a:lnTo>
                    <a:lnTo>
                      <a:pt x="162" y="702"/>
                    </a:lnTo>
                    <a:lnTo>
                      <a:pt x="199" y="579"/>
                    </a:lnTo>
                    <a:lnTo>
                      <a:pt x="210" y="460"/>
                    </a:lnTo>
                    <a:lnTo>
                      <a:pt x="207" y="396"/>
                    </a:lnTo>
                    <a:lnTo>
                      <a:pt x="177" y="281"/>
                    </a:lnTo>
                    <a:lnTo>
                      <a:pt x="100" y="157"/>
                    </a:lnTo>
                    <a:lnTo>
                      <a:pt x="45" y="94"/>
                    </a:lnTo>
                    <a:lnTo>
                      <a:pt x="63" y="1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50" name="Freeform 98"/>
              <p:cNvSpPr>
                <a:spLocks/>
              </p:cNvSpPr>
              <p:nvPr/>
            </p:nvSpPr>
            <p:spPr bwMode="auto">
              <a:xfrm>
                <a:off x="2133" y="2037"/>
                <a:ext cx="100" cy="229"/>
              </a:xfrm>
              <a:custGeom>
                <a:avLst/>
                <a:gdLst>
                  <a:gd name="T0" fmla="*/ 291 w 497"/>
                  <a:gd name="T1" fmla="*/ 200 h 1145"/>
                  <a:gd name="T2" fmla="*/ 364 w 497"/>
                  <a:gd name="T3" fmla="*/ 89 h 1145"/>
                  <a:gd name="T4" fmla="*/ 431 w 497"/>
                  <a:gd name="T5" fmla="*/ 0 h 1145"/>
                  <a:gd name="T6" fmla="*/ 475 w 497"/>
                  <a:gd name="T7" fmla="*/ 8 h 1145"/>
                  <a:gd name="T8" fmla="*/ 497 w 497"/>
                  <a:gd name="T9" fmla="*/ 46 h 1145"/>
                  <a:gd name="T10" fmla="*/ 497 w 497"/>
                  <a:gd name="T11" fmla="*/ 115 h 1145"/>
                  <a:gd name="T12" fmla="*/ 456 w 497"/>
                  <a:gd name="T13" fmla="*/ 153 h 1145"/>
                  <a:gd name="T14" fmla="*/ 386 w 497"/>
                  <a:gd name="T15" fmla="*/ 204 h 1145"/>
                  <a:gd name="T16" fmla="*/ 331 w 497"/>
                  <a:gd name="T17" fmla="*/ 268 h 1145"/>
                  <a:gd name="T18" fmla="*/ 269 w 497"/>
                  <a:gd name="T19" fmla="*/ 353 h 1145"/>
                  <a:gd name="T20" fmla="*/ 243 w 497"/>
                  <a:gd name="T21" fmla="*/ 417 h 1145"/>
                  <a:gd name="T22" fmla="*/ 214 w 497"/>
                  <a:gd name="T23" fmla="*/ 494 h 1145"/>
                  <a:gd name="T24" fmla="*/ 199 w 497"/>
                  <a:gd name="T25" fmla="*/ 596 h 1145"/>
                  <a:gd name="T26" fmla="*/ 199 w 497"/>
                  <a:gd name="T27" fmla="*/ 690 h 1145"/>
                  <a:gd name="T28" fmla="*/ 214 w 497"/>
                  <a:gd name="T29" fmla="*/ 804 h 1145"/>
                  <a:gd name="T30" fmla="*/ 254 w 497"/>
                  <a:gd name="T31" fmla="*/ 915 h 1145"/>
                  <a:gd name="T32" fmla="*/ 287 w 497"/>
                  <a:gd name="T33" fmla="*/ 979 h 1145"/>
                  <a:gd name="T34" fmla="*/ 309 w 497"/>
                  <a:gd name="T35" fmla="*/ 1021 h 1145"/>
                  <a:gd name="T36" fmla="*/ 309 w 497"/>
                  <a:gd name="T37" fmla="*/ 1056 h 1145"/>
                  <a:gd name="T38" fmla="*/ 287 w 497"/>
                  <a:gd name="T39" fmla="*/ 1069 h 1145"/>
                  <a:gd name="T40" fmla="*/ 236 w 497"/>
                  <a:gd name="T41" fmla="*/ 1069 h 1145"/>
                  <a:gd name="T42" fmla="*/ 155 w 497"/>
                  <a:gd name="T43" fmla="*/ 1086 h 1145"/>
                  <a:gd name="T44" fmla="*/ 92 w 497"/>
                  <a:gd name="T45" fmla="*/ 1111 h 1145"/>
                  <a:gd name="T46" fmla="*/ 55 w 497"/>
                  <a:gd name="T47" fmla="*/ 1145 h 1145"/>
                  <a:gd name="T48" fmla="*/ 22 w 497"/>
                  <a:gd name="T49" fmla="*/ 1132 h 1145"/>
                  <a:gd name="T50" fmla="*/ 0 w 497"/>
                  <a:gd name="T51" fmla="*/ 1086 h 1145"/>
                  <a:gd name="T52" fmla="*/ 3 w 497"/>
                  <a:gd name="T53" fmla="*/ 1047 h 1145"/>
                  <a:gd name="T54" fmla="*/ 66 w 497"/>
                  <a:gd name="T55" fmla="*/ 1017 h 1145"/>
                  <a:gd name="T56" fmla="*/ 165 w 497"/>
                  <a:gd name="T57" fmla="*/ 1009 h 1145"/>
                  <a:gd name="T58" fmla="*/ 257 w 497"/>
                  <a:gd name="T59" fmla="*/ 1009 h 1145"/>
                  <a:gd name="T60" fmla="*/ 221 w 497"/>
                  <a:gd name="T61" fmla="*/ 958 h 1145"/>
                  <a:gd name="T62" fmla="*/ 202 w 497"/>
                  <a:gd name="T63" fmla="*/ 894 h 1145"/>
                  <a:gd name="T64" fmla="*/ 177 w 497"/>
                  <a:gd name="T65" fmla="*/ 804 h 1145"/>
                  <a:gd name="T66" fmla="*/ 147 w 497"/>
                  <a:gd name="T67" fmla="*/ 711 h 1145"/>
                  <a:gd name="T68" fmla="*/ 147 w 497"/>
                  <a:gd name="T69" fmla="*/ 600 h 1145"/>
                  <a:gd name="T70" fmla="*/ 155 w 497"/>
                  <a:gd name="T71" fmla="*/ 494 h 1145"/>
                  <a:gd name="T72" fmla="*/ 187 w 497"/>
                  <a:gd name="T73" fmla="*/ 396 h 1145"/>
                  <a:gd name="T74" fmla="*/ 247 w 497"/>
                  <a:gd name="T75" fmla="*/ 268 h 1145"/>
                  <a:gd name="T76" fmla="*/ 291 w 497"/>
                  <a:gd name="T77" fmla="*/ 200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7" h="1145">
                    <a:moveTo>
                      <a:pt x="291" y="200"/>
                    </a:moveTo>
                    <a:lnTo>
                      <a:pt x="364" y="89"/>
                    </a:lnTo>
                    <a:lnTo>
                      <a:pt x="431" y="0"/>
                    </a:lnTo>
                    <a:lnTo>
                      <a:pt x="475" y="8"/>
                    </a:lnTo>
                    <a:lnTo>
                      <a:pt x="497" y="46"/>
                    </a:lnTo>
                    <a:lnTo>
                      <a:pt x="497" y="115"/>
                    </a:lnTo>
                    <a:lnTo>
                      <a:pt x="456" y="153"/>
                    </a:lnTo>
                    <a:lnTo>
                      <a:pt x="386" y="204"/>
                    </a:lnTo>
                    <a:lnTo>
                      <a:pt x="331" y="268"/>
                    </a:lnTo>
                    <a:lnTo>
                      <a:pt x="269" y="353"/>
                    </a:lnTo>
                    <a:lnTo>
                      <a:pt x="243" y="417"/>
                    </a:lnTo>
                    <a:lnTo>
                      <a:pt x="214" y="494"/>
                    </a:lnTo>
                    <a:lnTo>
                      <a:pt x="199" y="596"/>
                    </a:lnTo>
                    <a:lnTo>
                      <a:pt x="199" y="690"/>
                    </a:lnTo>
                    <a:lnTo>
                      <a:pt x="214" y="804"/>
                    </a:lnTo>
                    <a:lnTo>
                      <a:pt x="254" y="915"/>
                    </a:lnTo>
                    <a:lnTo>
                      <a:pt x="287" y="979"/>
                    </a:lnTo>
                    <a:lnTo>
                      <a:pt x="309" y="1021"/>
                    </a:lnTo>
                    <a:lnTo>
                      <a:pt x="309" y="1056"/>
                    </a:lnTo>
                    <a:lnTo>
                      <a:pt x="287" y="1069"/>
                    </a:lnTo>
                    <a:lnTo>
                      <a:pt x="236" y="1069"/>
                    </a:lnTo>
                    <a:lnTo>
                      <a:pt x="155" y="1086"/>
                    </a:lnTo>
                    <a:lnTo>
                      <a:pt x="92" y="1111"/>
                    </a:lnTo>
                    <a:lnTo>
                      <a:pt x="55" y="1145"/>
                    </a:lnTo>
                    <a:lnTo>
                      <a:pt x="22" y="1132"/>
                    </a:lnTo>
                    <a:lnTo>
                      <a:pt x="0" y="1086"/>
                    </a:lnTo>
                    <a:lnTo>
                      <a:pt x="3" y="1047"/>
                    </a:lnTo>
                    <a:lnTo>
                      <a:pt x="66" y="1017"/>
                    </a:lnTo>
                    <a:lnTo>
                      <a:pt x="165" y="1009"/>
                    </a:lnTo>
                    <a:lnTo>
                      <a:pt x="257" y="1009"/>
                    </a:lnTo>
                    <a:lnTo>
                      <a:pt x="221" y="958"/>
                    </a:lnTo>
                    <a:lnTo>
                      <a:pt x="202" y="894"/>
                    </a:lnTo>
                    <a:lnTo>
                      <a:pt x="177" y="804"/>
                    </a:lnTo>
                    <a:lnTo>
                      <a:pt x="147" y="711"/>
                    </a:lnTo>
                    <a:lnTo>
                      <a:pt x="147" y="600"/>
                    </a:lnTo>
                    <a:lnTo>
                      <a:pt x="155" y="494"/>
                    </a:lnTo>
                    <a:lnTo>
                      <a:pt x="187" y="396"/>
                    </a:lnTo>
                    <a:lnTo>
                      <a:pt x="247" y="268"/>
                    </a:lnTo>
                    <a:lnTo>
                      <a:pt x="291" y="2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251" name="Group 99"/>
            <p:cNvGrpSpPr>
              <a:grpSpLocks/>
            </p:cNvGrpSpPr>
            <p:nvPr/>
          </p:nvGrpSpPr>
          <p:grpSpPr bwMode="auto">
            <a:xfrm rot="-1144625">
              <a:off x="2929" y="2692"/>
              <a:ext cx="370" cy="496"/>
              <a:chOff x="2330" y="2015"/>
              <a:chExt cx="1081" cy="1445"/>
            </a:xfrm>
          </p:grpSpPr>
          <p:sp>
            <p:nvSpPr>
              <p:cNvPr id="49252" name="Freeform 100"/>
              <p:cNvSpPr>
                <a:spLocks/>
              </p:cNvSpPr>
              <p:nvPr/>
            </p:nvSpPr>
            <p:spPr bwMode="auto">
              <a:xfrm>
                <a:off x="2739" y="2015"/>
                <a:ext cx="297" cy="270"/>
              </a:xfrm>
              <a:custGeom>
                <a:avLst/>
                <a:gdLst>
                  <a:gd name="T0" fmla="*/ 113 w 297"/>
                  <a:gd name="T1" fmla="*/ 103 h 270"/>
                  <a:gd name="T2" fmla="*/ 135 w 297"/>
                  <a:gd name="T3" fmla="*/ 51 h 270"/>
                  <a:gd name="T4" fmla="*/ 169 w 297"/>
                  <a:gd name="T5" fmla="*/ 17 h 270"/>
                  <a:gd name="T6" fmla="*/ 199 w 297"/>
                  <a:gd name="T7" fmla="*/ 0 h 270"/>
                  <a:gd name="T8" fmla="*/ 241 w 297"/>
                  <a:gd name="T9" fmla="*/ 4 h 270"/>
                  <a:gd name="T10" fmla="*/ 263 w 297"/>
                  <a:gd name="T11" fmla="*/ 17 h 270"/>
                  <a:gd name="T12" fmla="*/ 288 w 297"/>
                  <a:gd name="T13" fmla="*/ 39 h 270"/>
                  <a:gd name="T14" fmla="*/ 297 w 297"/>
                  <a:gd name="T15" fmla="*/ 73 h 270"/>
                  <a:gd name="T16" fmla="*/ 297 w 297"/>
                  <a:gd name="T17" fmla="*/ 120 h 270"/>
                  <a:gd name="T18" fmla="*/ 288 w 297"/>
                  <a:gd name="T19" fmla="*/ 180 h 270"/>
                  <a:gd name="T20" fmla="*/ 263 w 297"/>
                  <a:gd name="T21" fmla="*/ 231 h 270"/>
                  <a:gd name="T22" fmla="*/ 229 w 297"/>
                  <a:gd name="T23" fmla="*/ 261 h 270"/>
                  <a:gd name="T24" fmla="*/ 190 w 297"/>
                  <a:gd name="T25" fmla="*/ 270 h 270"/>
                  <a:gd name="T26" fmla="*/ 147 w 297"/>
                  <a:gd name="T27" fmla="*/ 261 h 270"/>
                  <a:gd name="T28" fmla="*/ 120 w 297"/>
                  <a:gd name="T29" fmla="*/ 242 h 270"/>
                  <a:gd name="T30" fmla="*/ 109 w 297"/>
                  <a:gd name="T31" fmla="*/ 206 h 270"/>
                  <a:gd name="T32" fmla="*/ 109 w 297"/>
                  <a:gd name="T33" fmla="*/ 154 h 270"/>
                  <a:gd name="T34" fmla="*/ 109 w 297"/>
                  <a:gd name="T35" fmla="*/ 137 h 270"/>
                  <a:gd name="T36" fmla="*/ 41 w 297"/>
                  <a:gd name="T37" fmla="*/ 150 h 270"/>
                  <a:gd name="T38" fmla="*/ 6 w 297"/>
                  <a:gd name="T39" fmla="*/ 154 h 270"/>
                  <a:gd name="T40" fmla="*/ 0 w 297"/>
                  <a:gd name="T41" fmla="*/ 129 h 270"/>
                  <a:gd name="T42" fmla="*/ 17 w 297"/>
                  <a:gd name="T43" fmla="*/ 114 h 270"/>
                  <a:gd name="T44" fmla="*/ 41 w 297"/>
                  <a:gd name="T45" fmla="*/ 120 h 270"/>
                  <a:gd name="T46" fmla="*/ 79 w 297"/>
                  <a:gd name="T47" fmla="*/ 120 h 270"/>
                  <a:gd name="T48" fmla="*/ 113 w 297"/>
                  <a:gd name="T49" fmla="*/ 103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7" h="270">
                    <a:moveTo>
                      <a:pt x="113" y="103"/>
                    </a:moveTo>
                    <a:lnTo>
                      <a:pt x="135" y="51"/>
                    </a:lnTo>
                    <a:lnTo>
                      <a:pt x="169" y="17"/>
                    </a:lnTo>
                    <a:lnTo>
                      <a:pt x="199" y="0"/>
                    </a:lnTo>
                    <a:lnTo>
                      <a:pt x="241" y="4"/>
                    </a:lnTo>
                    <a:lnTo>
                      <a:pt x="263" y="17"/>
                    </a:lnTo>
                    <a:lnTo>
                      <a:pt x="288" y="39"/>
                    </a:lnTo>
                    <a:lnTo>
                      <a:pt x="297" y="73"/>
                    </a:lnTo>
                    <a:lnTo>
                      <a:pt x="297" y="120"/>
                    </a:lnTo>
                    <a:lnTo>
                      <a:pt x="288" y="180"/>
                    </a:lnTo>
                    <a:lnTo>
                      <a:pt x="263" y="231"/>
                    </a:lnTo>
                    <a:lnTo>
                      <a:pt x="229" y="261"/>
                    </a:lnTo>
                    <a:lnTo>
                      <a:pt x="190" y="270"/>
                    </a:lnTo>
                    <a:lnTo>
                      <a:pt x="147" y="261"/>
                    </a:lnTo>
                    <a:lnTo>
                      <a:pt x="120" y="242"/>
                    </a:lnTo>
                    <a:lnTo>
                      <a:pt x="109" y="206"/>
                    </a:lnTo>
                    <a:lnTo>
                      <a:pt x="109" y="154"/>
                    </a:lnTo>
                    <a:lnTo>
                      <a:pt x="109" y="137"/>
                    </a:lnTo>
                    <a:lnTo>
                      <a:pt x="41" y="150"/>
                    </a:lnTo>
                    <a:lnTo>
                      <a:pt x="6" y="154"/>
                    </a:lnTo>
                    <a:lnTo>
                      <a:pt x="0" y="129"/>
                    </a:lnTo>
                    <a:lnTo>
                      <a:pt x="17" y="114"/>
                    </a:lnTo>
                    <a:lnTo>
                      <a:pt x="41" y="120"/>
                    </a:lnTo>
                    <a:lnTo>
                      <a:pt x="79" y="120"/>
                    </a:lnTo>
                    <a:lnTo>
                      <a:pt x="113" y="1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53" name="Freeform 101"/>
              <p:cNvSpPr>
                <a:spLocks/>
              </p:cNvSpPr>
              <p:nvPr/>
            </p:nvSpPr>
            <p:spPr bwMode="auto">
              <a:xfrm>
                <a:off x="2774" y="2302"/>
                <a:ext cx="225" cy="500"/>
              </a:xfrm>
              <a:custGeom>
                <a:avLst/>
                <a:gdLst>
                  <a:gd name="T0" fmla="*/ 225 w 225"/>
                  <a:gd name="T1" fmla="*/ 52 h 500"/>
                  <a:gd name="T2" fmla="*/ 208 w 225"/>
                  <a:gd name="T3" fmla="*/ 26 h 500"/>
                  <a:gd name="T4" fmla="*/ 173 w 225"/>
                  <a:gd name="T5" fmla="*/ 0 h 500"/>
                  <a:gd name="T6" fmla="*/ 134 w 225"/>
                  <a:gd name="T7" fmla="*/ 0 h 500"/>
                  <a:gd name="T8" fmla="*/ 104 w 225"/>
                  <a:gd name="T9" fmla="*/ 4 h 500"/>
                  <a:gd name="T10" fmla="*/ 74 w 225"/>
                  <a:gd name="T11" fmla="*/ 30 h 500"/>
                  <a:gd name="T12" fmla="*/ 52 w 225"/>
                  <a:gd name="T13" fmla="*/ 60 h 500"/>
                  <a:gd name="T14" fmla="*/ 35 w 225"/>
                  <a:gd name="T15" fmla="*/ 93 h 500"/>
                  <a:gd name="T16" fmla="*/ 17 w 225"/>
                  <a:gd name="T17" fmla="*/ 157 h 500"/>
                  <a:gd name="T18" fmla="*/ 4 w 225"/>
                  <a:gd name="T19" fmla="*/ 216 h 500"/>
                  <a:gd name="T20" fmla="*/ 0 w 225"/>
                  <a:gd name="T21" fmla="*/ 291 h 500"/>
                  <a:gd name="T22" fmla="*/ 0 w 225"/>
                  <a:gd name="T23" fmla="*/ 362 h 500"/>
                  <a:gd name="T24" fmla="*/ 17 w 225"/>
                  <a:gd name="T25" fmla="*/ 425 h 500"/>
                  <a:gd name="T26" fmla="*/ 39 w 225"/>
                  <a:gd name="T27" fmla="*/ 459 h 500"/>
                  <a:gd name="T28" fmla="*/ 69 w 225"/>
                  <a:gd name="T29" fmla="*/ 485 h 500"/>
                  <a:gd name="T30" fmla="*/ 121 w 225"/>
                  <a:gd name="T31" fmla="*/ 500 h 500"/>
                  <a:gd name="T32" fmla="*/ 164 w 225"/>
                  <a:gd name="T33" fmla="*/ 493 h 500"/>
                  <a:gd name="T34" fmla="*/ 195 w 225"/>
                  <a:gd name="T35" fmla="*/ 474 h 500"/>
                  <a:gd name="T36" fmla="*/ 212 w 225"/>
                  <a:gd name="T37" fmla="*/ 433 h 500"/>
                  <a:gd name="T38" fmla="*/ 216 w 225"/>
                  <a:gd name="T39" fmla="*/ 403 h 500"/>
                  <a:gd name="T40" fmla="*/ 203 w 225"/>
                  <a:gd name="T41" fmla="*/ 358 h 500"/>
                  <a:gd name="T42" fmla="*/ 177 w 225"/>
                  <a:gd name="T43" fmla="*/ 340 h 500"/>
                  <a:gd name="T44" fmla="*/ 164 w 225"/>
                  <a:gd name="T45" fmla="*/ 310 h 500"/>
                  <a:gd name="T46" fmla="*/ 156 w 225"/>
                  <a:gd name="T47" fmla="*/ 280 h 500"/>
                  <a:gd name="T48" fmla="*/ 160 w 225"/>
                  <a:gd name="T49" fmla="*/ 235 h 500"/>
                  <a:gd name="T50" fmla="*/ 173 w 225"/>
                  <a:gd name="T51" fmla="*/ 179 h 500"/>
                  <a:gd name="T52" fmla="*/ 195 w 225"/>
                  <a:gd name="T53" fmla="*/ 131 h 500"/>
                  <a:gd name="T54" fmla="*/ 216 w 225"/>
                  <a:gd name="T55" fmla="*/ 90 h 500"/>
                  <a:gd name="T56" fmla="*/ 225 w 225"/>
                  <a:gd name="T57" fmla="*/ 52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5" h="500">
                    <a:moveTo>
                      <a:pt x="225" y="52"/>
                    </a:moveTo>
                    <a:lnTo>
                      <a:pt x="208" y="26"/>
                    </a:lnTo>
                    <a:lnTo>
                      <a:pt x="173" y="0"/>
                    </a:lnTo>
                    <a:lnTo>
                      <a:pt x="134" y="0"/>
                    </a:lnTo>
                    <a:lnTo>
                      <a:pt x="104" y="4"/>
                    </a:lnTo>
                    <a:lnTo>
                      <a:pt x="74" y="30"/>
                    </a:lnTo>
                    <a:lnTo>
                      <a:pt x="52" y="60"/>
                    </a:lnTo>
                    <a:lnTo>
                      <a:pt x="35" y="93"/>
                    </a:lnTo>
                    <a:lnTo>
                      <a:pt x="17" y="157"/>
                    </a:lnTo>
                    <a:lnTo>
                      <a:pt x="4" y="216"/>
                    </a:lnTo>
                    <a:lnTo>
                      <a:pt x="0" y="291"/>
                    </a:lnTo>
                    <a:lnTo>
                      <a:pt x="0" y="362"/>
                    </a:lnTo>
                    <a:lnTo>
                      <a:pt x="17" y="425"/>
                    </a:lnTo>
                    <a:lnTo>
                      <a:pt x="39" y="459"/>
                    </a:lnTo>
                    <a:lnTo>
                      <a:pt x="69" y="485"/>
                    </a:lnTo>
                    <a:lnTo>
                      <a:pt x="121" y="500"/>
                    </a:lnTo>
                    <a:lnTo>
                      <a:pt x="164" y="493"/>
                    </a:lnTo>
                    <a:lnTo>
                      <a:pt x="195" y="474"/>
                    </a:lnTo>
                    <a:lnTo>
                      <a:pt x="212" y="433"/>
                    </a:lnTo>
                    <a:lnTo>
                      <a:pt x="216" y="403"/>
                    </a:lnTo>
                    <a:lnTo>
                      <a:pt x="203" y="358"/>
                    </a:lnTo>
                    <a:lnTo>
                      <a:pt x="177" y="340"/>
                    </a:lnTo>
                    <a:lnTo>
                      <a:pt x="164" y="310"/>
                    </a:lnTo>
                    <a:lnTo>
                      <a:pt x="156" y="280"/>
                    </a:lnTo>
                    <a:lnTo>
                      <a:pt x="160" y="235"/>
                    </a:lnTo>
                    <a:lnTo>
                      <a:pt x="173" y="179"/>
                    </a:lnTo>
                    <a:lnTo>
                      <a:pt x="195" y="131"/>
                    </a:lnTo>
                    <a:lnTo>
                      <a:pt x="216" y="90"/>
                    </a:lnTo>
                    <a:lnTo>
                      <a:pt x="225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54" name="Freeform 102"/>
              <p:cNvSpPr>
                <a:spLocks/>
              </p:cNvSpPr>
              <p:nvPr/>
            </p:nvSpPr>
            <p:spPr bwMode="auto">
              <a:xfrm>
                <a:off x="2891" y="2311"/>
                <a:ext cx="520" cy="333"/>
              </a:xfrm>
              <a:custGeom>
                <a:avLst/>
                <a:gdLst>
                  <a:gd name="T0" fmla="*/ 8 w 520"/>
                  <a:gd name="T1" fmla="*/ 13 h 333"/>
                  <a:gd name="T2" fmla="*/ 0 w 520"/>
                  <a:gd name="T3" fmla="*/ 26 h 333"/>
                  <a:gd name="T4" fmla="*/ 8 w 520"/>
                  <a:gd name="T5" fmla="*/ 56 h 333"/>
                  <a:gd name="T6" fmla="*/ 30 w 520"/>
                  <a:gd name="T7" fmla="*/ 77 h 333"/>
                  <a:gd name="T8" fmla="*/ 68 w 520"/>
                  <a:gd name="T9" fmla="*/ 94 h 333"/>
                  <a:gd name="T10" fmla="*/ 127 w 520"/>
                  <a:gd name="T11" fmla="*/ 149 h 333"/>
                  <a:gd name="T12" fmla="*/ 173 w 520"/>
                  <a:gd name="T13" fmla="*/ 205 h 333"/>
                  <a:gd name="T14" fmla="*/ 224 w 520"/>
                  <a:gd name="T15" fmla="*/ 269 h 333"/>
                  <a:gd name="T16" fmla="*/ 254 w 520"/>
                  <a:gd name="T17" fmla="*/ 329 h 333"/>
                  <a:gd name="T18" fmla="*/ 266 w 520"/>
                  <a:gd name="T19" fmla="*/ 333 h 333"/>
                  <a:gd name="T20" fmla="*/ 283 w 520"/>
                  <a:gd name="T21" fmla="*/ 329 h 333"/>
                  <a:gd name="T22" fmla="*/ 292 w 520"/>
                  <a:gd name="T23" fmla="*/ 307 h 333"/>
                  <a:gd name="T24" fmla="*/ 326 w 520"/>
                  <a:gd name="T25" fmla="*/ 239 h 333"/>
                  <a:gd name="T26" fmla="*/ 368 w 520"/>
                  <a:gd name="T27" fmla="*/ 158 h 333"/>
                  <a:gd name="T28" fmla="*/ 406 w 520"/>
                  <a:gd name="T29" fmla="*/ 107 h 333"/>
                  <a:gd name="T30" fmla="*/ 440 w 520"/>
                  <a:gd name="T31" fmla="*/ 94 h 333"/>
                  <a:gd name="T32" fmla="*/ 465 w 520"/>
                  <a:gd name="T33" fmla="*/ 102 h 333"/>
                  <a:gd name="T34" fmla="*/ 478 w 520"/>
                  <a:gd name="T35" fmla="*/ 120 h 333"/>
                  <a:gd name="T36" fmla="*/ 503 w 520"/>
                  <a:gd name="T37" fmla="*/ 120 h 333"/>
                  <a:gd name="T38" fmla="*/ 520 w 520"/>
                  <a:gd name="T39" fmla="*/ 102 h 333"/>
                  <a:gd name="T40" fmla="*/ 512 w 520"/>
                  <a:gd name="T41" fmla="*/ 51 h 333"/>
                  <a:gd name="T42" fmla="*/ 520 w 520"/>
                  <a:gd name="T43" fmla="*/ 26 h 333"/>
                  <a:gd name="T44" fmla="*/ 503 w 520"/>
                  <a:gd name="T45" fmla="*/ 17 h 333"/>
                  <a:gd name="T46" fmla="*/ 444 w 520"/>
                  <a:gd name="T47" fmla="*/ 26 h 333"/>
                  <a:gd name="T48" fmla="*/ 410 w 520"/>
                  <a:gd name="T49" fmla="*/ 64 h 333"/>
                  <a:gd name="T50" fmla="*/ 372 w 520"/>
                  <a:gd name="T51" fmla="*/ 90 h 333"/>
                  <a:gd name="T52" fmla="*/ 347 w 520"/>
                  <a:gd name="T53" fmla="*/ 141 h 333"/>
                  <a:gd name="T54" fmla="*/ 326 w 520"/>
                  <a:gd name="T55" fmla="*/ 175 h 333"/>
                  <a:gd name="T56" fmla="*/ 300 w 520"/>
                  <a:gd name="T57" fmla="*/ 218 h 333"/>
                  <a:gd name="T58" fmla="*/ 275 w 520"/>
                  <a:gd name="T59" fmla="*/ 252 h 333"/>
                  <a:gd name="T60" fmla="*/ 262 w 520"/>
                  <a:gd name="T61" fmla="*/ 256 h 333"/>
                  <a:gd name="T62" fmla="*/ 249 w 520"/>
                  <a:gd name="T63" fmla="*/ 248 h 333"/>
                  <a:gd name="T64" fmla="*/ 199 w 520"/>
                  <a:gd name="T65" fmla="*/ 184 h 333"/>
                  <a:gd name="T66" fmla="*/ 152 w 520"/>
                  <a:gd name="T67" fmla="*/ 120 h 333"/>
                  <a:gd name="T68" fmla="*/ 110 w 520"/>
                  <a:gd name="T69" fmla="*/ 64 h 333"/>
                  <a:gd name="T70" fmla="*/ 68 w 520"/>
                  <a:gd name="T71" fmla="*/ 26 h 333"/>
                  <a:gd name="T72" fmla="*/ 42 w 520"/>
                  <a:gd name="T73" fmla="*/ 0 h 333"/>
                  <a:gd name="T74" fmla="*/ 8 w 520"/>
                  <a:gd name="T75" fmla="*/ 13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20" h="333">
                    <a:moveTo>
                      <a:pt x="8" y="13"/>
                    </a:moveTo>
                    <a:lnTo>
                      <a:pt x="0" y="26"/>
                    </a:lnTo>
                    <a:lnTo>
                      <a:pt x="8" y="56"/>
                    </a:lnTo>
                    <a:lnTo>
                      <a:pt x="30" y="77"/>
                    </a:lnTo>
                    <a:lnTo>
                      <a:pt x="68" y="94"/>
                    </a:lnTo>
                    <a:lnTo>
                      <a:pt x="127" y="149"/>
                    </a:lnTo>
                    <a:lnTo>
                      <a:pt x="173" y="205"/>
                    </a:lnTo>
                    <a:lnTo>
                      <a:pt x="224" y="269"/>
                    </a:lnTo>
                    <a:lnTo>
                      <a:pt x="254" y="329"/>
                    </a:lnTo>
                    <a:lnTo>
                      <a:pt x="266" y="333"/>
                    </a:lnTo>
                    <a:lnTo>
                      <a:pt x="283" y="329"/>
                    </a:lnTo>
                    <a:lnTo>
                      <a:pt x="292" y="307"/>
                    </a:lnTo>
                    <a:lnTo>
                      <a:pt x="326" y="239"/>
                    </a:lnTo>
                    <a:lnTo>
                      <a:pt x="368" y="158"/>
                    </a:lnTo>
                    <a:lnTo>
                      <a:pt x="406" y="107"/>
                    </a:lnTo>
                    <a:lnTo>
                      <a:pt x="440" y="94"/>
                    </a:lnTo>
                    <a:lnTo>
                      <a:pt x="465" y="102"/>
                    </a:lnTo>
                    <a:lnTo>
                      <a:pt x="478" y="120"/>
                    </a:lnTo>
                    <a:lnTo>
                      <a:pt x="503" y="120"/>
                    </a:lnTo>
                    <a:lnTo>
                      <a:pt x="520" y="102"/>
                    </a:lnTo>
                    <a:lnTo>
                      <a:pt x="512" y="51"/>
                    </a:lnTo>
                    <a:lnTo>
                      <a:pt x="520" y="26"/>
                    </a:lnTo>
                    <a:lnTo>
                      <a:pt x="503" y="17"/>
                    </a:lnTo>
                    <a:lnTo>
                      <a:pt x="444" y="26"/>
                    </a:lnTo>
                    <a:lnTo>
                      <a:pt x="410" y="64"/>
                    </a:lnTo>
                    <a:lnTo>
                      <a:pt x="372" y="90"/>
                    </a:lnTo>
                    <a:lnTo>
                      <a:pt x="347" y="141"/>
                    </a:lnTo>
                    <a:lnTo>
                      <a:pt x="326" y="175"/>
                    </a:lnTo>
                    <a:lnTo>
                      <a:pt x="300" y="218"/>
                    </a:lnTo>
                    <a:lnTo>
                      <a:pt x="275" y="252"/>
                    </a:lnTo>
                    <a:lnTo>
                      <a:pt x="262" y="256"/>
                    </a:lnTo>
                    <a:lnTo>
                      <a:pt x="249" y="248"/>
                    </a:lnTo>
                    <a:lnTo>
                      <a:pt x="199" y="184"/>
                    </a:lnTo>
                    <a:lnTo>
                      <a:pt x="152" y="120"/>
                    </a:lnTo>
                    <a:lnTo>
                      <a:pt x="110" y="64"/>
                    </a:lnTo>
                    <a:lnTo>
                      <a:pt x="68" y="26"/>
                    </a:lnTo>
                    <a:lnTo>
                      <a:pt x="42" y="0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55" name="Freeform 103"/>
              <p:cNvSpPr>
                <a:spLocks/>
              </p:cNvSpPr>
              <p:nvPr/>
            </p:nvSpPr>
            <p:spPr bwMode="auto">
              <a:xfrm>
                <a:off x="2649" y="2719"/>
                <a:ext cx="250" cy="716"/>
              </a:xfrm>
              <a:custGeom>
                <a:avLst/>
                <a:gdLst>
                  <a:gd name="T0" fmla="*/ 233 w 250"/>
                  <a:gd name="T1" fmla="*/ 8 h 716"/>
                  <a:gd name="T2" fmla="*/ 211 w 250"/>
                  <a:gd name="T3" fmla="*/ 0 h 716"/>
                  <a:gd name="T4" fmla="*/ 194 w 250"/>
                  <a:gd name="T5" fmla="*/ 13 h 716"/>
                  <a:gd name="T6" fmla="*/ 147 w 250"/>
                  <a:gd name="T7" fmla="*/ 72 h 716"/>
                  <a:gd name="T8" fmla="*/ 108 w 250"/>
                  <a:gd name="T9" fmla="*/ 135 h 716"/>
                  <a:gd name="T10" fmla="*/ 78 w 250"/>
                  <a:gd name="T11" fmla="*/ 206 h 716"/>
                  <a:gd name="T12" fmla="*/ 60 w 250"/>
                  <a:gd name="T13" fmla="*/ 282 h 716"/>
                  <a:gd name="T14" fmla="*/ 56 w 250"/>
                  <a:gd name="T15" fmla="*/ 350 h 716"/>
                  <a:gd name="T16" fmla="*/ 69 w 250"/>
                  <a:gd name="T17" fmla="*/ 434 h 716"/>
                  <a:gd name="T18" fmla="*/ 82 w 250"/>
                  <a:gd name="T19" fmla="*/ 522 h 716"/>
                  <a:gd name="T20" fmla="*/ 108 w 250"/>
                  <a:gd name="T21" fmla="*/ 577 h 716"/>
                  <a:gd name="T22" fmla="*/ 116 w 250"/>
                  <a:gd name="T23" fmla="*/ 602 h 716"/>
                  <a:gd name="T24" fmla="*/ 99 w 250"/>
                  <a:gd name="T25" fmla="*/ 619 h 716"/>
                  <a:gd name="T26" fmla="*/ 52 w 250"/>
                  <a:gd name="T27" fmla="*/ 640 h 716"/>
                  <a:gd name="T28" fmla="*/ 4 w 250"/>
                  <a:gd name="T29" fmla="*/ 657 h 716"/>
                  <a:gd name="T30" fmla="*/ 0 w 250"/>
                  <a:gd name="T31" fmla="*/ 674 h 716"/>
                  <a:gd name="T32" fmla="*/ 13 w 250"/>
                  <a:gd name="T33" fmla="*/ 691 h 716"/>
                  <a:gd name="T34" fmla="*/ 52 w 250"/>
                  <a:gd name="T35" fmla="*/ 716 h 716"/>
                  <a:gd name="T36" fmla="*/ 69 w 250"/>
                  <a:gd name="T37" fmla="*/ 716 h 716"/>
                  <a:gd name="T38" fmla="*/ 78 w 250"/>
                  <a:gd name="T39" fmla="*/ 699 h 716"/>
                  <a:gd name="T40" fmla="*/ 99 w 250"/>
                  <a:gd name="T41" fmla="*/ 674 h 716"/>
                  <a:gd name="T42" fmla="*/ 138 w 250"/>
                  <a:gd name="T43" fmla="*/ 640 h 716"/>
                  <a:gd name="T44" fmla="*/ 172 w 250"/>
                  <a:gd name="T45" fmla="*/ 611 h 716"/>
                  <a:gd name="T46" fmla="*/ 177 w 250"/>
                  <a:gd name="T47" fmla="*/ 594 h 716"/>
                  <a:gd name="T48" fmla="*/ 164 w 250"/>
                  <a:gd name="T49" fmla="*/ 581 h 716"/>
                  <a:gd name="T50" fmla="*/ 138 w 250"/>
                  <a:gd name="T51" fmla="*/ 548 h 716"/>
                  <a:gd name="T52" fmla="*/ 108 w 250"/>
                  <a:gd name="T53" fmla="*/ 505 h 716"/>
                  <a:gd name="T54" fmla="*/ 95 w 250"/>
                  <a:gd name="T55" fmla="*/ 434 h 716"/>
                  <a:gd name="T56" fmla="*/ 95 w 250"/>
                  <a:gd name="T57" fmla="*/ 350 h 716"/>
                  <a:gd name="T58" fmla="*/ 103 w 250"/>
                  <a:gd name="T59" fmla="*/ 274 h 716"/>
                  <a:gd name="T60" fmla="*/ 129 w 250"/>
                  <a:gd name="T61" fmla="*/ 202 h 716"/>
                  <a:gd name="T62" fmla="*/ 172 w 250"/>
                  <a:gd name="T63" fmla="*/ 135 h 716"/>
                  <a:gd name="T64" fmla="*/ 211 w 250"/>
                  <a:gd name="T65" fmla="*/ 93 h 716"/>
                  <a:gd name="T66" fmla="*/ 250 w 250"/>
                  <a:gd name="T67" fmla="*/ 46 h 716"/>
                  <a:gd name="T68" fmla="*/ 233 w 250"/>
                  <a:gd name="T69" fmla="*/ 8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0" h="716">
                    <a:moveTo>
                      <a:pt x="233" y="8"/>
                    </a:moveTo>
                    <a:lnTo>
                      <a:pt x="211" y="0"/>
                    </a:lnTo>
                    <a:lnTo>
                      <a:pt x="194" y="13"/>
                    </a:lnTo>
                    <a:lnTo>
                      <a:pt x="147" y="72"/>
                    </a:lnTo>
                    <a:lnTo>
                      <a:pt x="108" y="135"/>
                    </a:lnTo>
                    <a:lnTo>
                      <a:pt x="78" y="206"/>
                    </a:lnTo>
                    <a:lnTo>
                      <a:pt x="60" y="282"/>
                    </a:lnTo>
                    <a:lnTo>
                      <a:pt x="56" y="350"/>
                    </a:lnTo>
                    <a:lnTo>
                      <a:pt x="69" y="434"/>
                    </a:lnTo>
                    <a:lnTo>
                      <a:pt x="82" y="522"/>
                    </a:lnTo>
                    <a:lnTo>
                      <a:pt x="108" y="577"/>
                    </a:lnTo>
                    <a:lnTo>
                      <a:pt x="116" y="602"/>
                    </a:lnTo>
                    <a:lnTo>
                      <a:pt x="99" y="619"/>
                    </a:lnTo>
                    <a:lnTo>
                      <a:pt x="52" y="640"/>
                    </a:lnTo>
                    <a:lnTo>
                      <a:pt x="4" y="657"/>
                    </a:lnTo>
                    <a:lnTo>
                      <a:pt x="0" y="674"/>
                    </a:lnTo>
                    <a:lnTo>
                      <a:pt x="13" y="691"/>
                    </a:lnTo>
                    <a:lnTo>
                      <a:pt x="52" y="716"/>
                    </a:lnTo>
                    <a:lnTo>
                      <a:pt x="69" y="716"/>
                    </a:lnTo>
                    <a:lnTo>
                      <a:pt x="78" y="699"/>
                    </a:lnTo>
                    <a:lnTo>
                      <a:pt x="99" y="674"/>
                    </a:lnTo>
                    <a:lnTo>
                      <a:pt x="138" y="640"/>
                    </a:lnTo>
                    <a:lnTo>
                      <a:pt x="172" y="611"/>
                    </a:lnTo>
                    <a:lnTo>
                      <a:pt x="177" y="594"/>
                    </a:lnTo>
                    <a:lnTo>
                      <a:pt x="164" y="581"/>
                    </a:lnTo>
                    <a:lnTo>
                      <a:pt x="138" y="548"/>
                    </a:lnTo>
                    <a:lnTo>
                      <a:pt x="108" y="505"/>
                    </a:lnTo>
                    <a:lnTo>
                      <a:pt x="95" y="434"/>
                    </a:lnTo>
                    <a:lnTo>
                      <a:pt x="95" y="350"/>
                    </a:lnTo>
                    <a:lnTo>
                      <a:pt x="103" y="274"/>
                    </a:lnTo>
                    <a:lnTo>
                      <a:pt x="129" y="202"/>
                    </a:lnTo>
                    <a:lnTo>
                      <a:pt x="172" y="135"/>
                    </a:lnTo>
                    <a:lnTo>
                      <a:pt x="211" y="93"/>
                    </a:lnTo>
                    <a:lnTo>
                      <a:pt x="250" y="46"/>
                    </a:lnTo>
                    <a:lnTo>
                      <a:pt x="233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56" name="Freeform 104"/>
              <p:cNvSpPr>
                <a:spLocks/>
              </p:cNvSpPr>
              <p:nvPr/>
            </p:nvSpPr>
            <p:spPr bwMode="auto">
              <a:xfrm>
                <a:off x="2899" y="2731"/>
                <a:ext cx="170" cy="729"/>
              </a:xfrm>
              <a:custGeom>
                <a:avLst/>
                <a:gdLst>
                  <a:gd name="T0" fmla="*/ 74 w 170"/>
                  <a:gd name="T1" fmla="*/ 63 h 729"/>
                  <a:gd name="T2" fmla="*/ 61 w 170"/>
                  <a:gd name="T3" fmla="*/ 8 h 729"/>
                  <a:gd name="T4" fmla="*/ 39 w 170"/>
                  <a:gd name="T5" fmla="*/ 0 h 729"/>
                  <a:gd name="T6" fmla="*/ 4 w 170"/>
                  <a:gd name="T7" fmla="*/ 8 h 729"/>
                  <a:gd name="T8" fmla="*/ 0 w 170"/>
                  <a:gd name="T9" fmla="*/ 42 h 729"/>
                  <a:gd name="T10" fmla="*/ 22 w 170"/>
                  <a:gd name="T11" fmla="*/ 93 h 729"/>
                  <a:gd name="T12" fmla="*/ 44 w 170"/>
                  <a:gd name="T13" fmla="*/ 202 h 729"/>
                  <a:gd name="T14" fmla="*/ 57 w 170"/>
                  <a:gd name="T15" fmla="*/ 341 h 729"/>
                  <a:gd name="T16" fmla="*/ 48 w 170"/>
                  <a:gd name="T17" fmla="*/ 455 h 729"/>
                  <a:gd name="T18" fmla="*/ 48 w 170"/>
                  <a:gd name="T19" fmla="*/ 552 h 729"/>
                  <a:gd name="T20" fmla="*/ 39 w 170"/>
                  <a:gd name="T21" fmla="*/ 603 h 729"/>
                  <a:gd name="T22" fmla="*/ 31 w 170"/>
                  <a:gd name="T23" fmla="*/ 615 h 729"/>
                  <a:gd name="T24" fmla="*/ 39 w 170"/>
                  <a:gd name="T25" fmla="*/ 645 h 729"/>
                  <a:gd name="T26" fmla="*/ 70 w 170"/>
                  <a:gd name="T27" fmla="*/ 662 h 729"/>
                  <a:gd name="T28" fmla="*/ 96 w 170"/>
                  <a:gd name="T29" fmla="*/ 704 h 729"/>
                  <a:gd name="T30" fmla="*/ 118 w 170"/>
                  <a:gd name="T31" fmla="*/ 729 h 729"/>
                  <a:gd name="T32" fmla="*/ 139 w 170"/>
                  <a:gd name="T33" fmla="*/ 725 h 729"/>
                  <a:gd name="T34" fmla="*/ 170 w 170"/>
                  <a:gd name="T35" fmla="*/ 687 h 729"/>
                  <a:gd name="T36" fmla="*/ 157 w 170"/>
                  <a:gd name="T37" fmla="*/ 666 h 729"/>
                  <a:gd name="T38" fmla="*/ 100 w 170"/>
                  <a:gd name="T39" fmla="*/ 641 h 729"/>
                  <a:gd name="T40" fmla="*/ 83 w 170"/>
                  <a:gd name="T41" fmla="*/ 611 h 729"/>
                  <a:gd name="T42" fmla="*/ 74 w 170"/>
                  <a:gd name="T43" fmla="*/ 565 h 729"/>
                  <a:gd name="T44" fmla="*/ 78 w 170"/>
                  <a:gd name="T45" fmla="*/ 468 h 729"/>
                  <a:gd name="T46" fmla="*/ 92 w 170"/>
                  <a:gd name="T47" fmla="*/ 346 h 729"/>
                  <a:gd name="T48" fmla="*/ 96 w 170"/>
                  <a:gd name="T49" fmla="*/ 257 h 729"/>
                  <a:gd name="T50" fmla="*/ 96 w 170"/>
                  <a:gd name="T51" fmla="*/ 160 h 729"/>
                  <a:gd name="T52" fmla="*/ 87 w 170"/>
                  <a:gd name="T53" fmla="*/ 93 h 729"/>
                  <a:gd name="T54" fmla="*/ 74 w 170"/>
                  <a:gd name="T55" fmla="*/ 63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70" h="729">
                    <a:moveTo>
                      <a:pt x="74" y="63"/>
                    </a:moveTo>
                    <a:lnTo>
                      <a:pt x="61" y="8"/>
                    </a:lnTo>
                    <a:lnTo>
                      <a:pt x="39" y="0"/>
                    </a:lnTo>
                    <a:lnTo>
                      <a:pt x="4" y="8"/>
                    </a:lnTo>
                    <a:lnTo>
                      <a:pt x="0" y="42"/>
                    </a:lnTo>
                    <a:lnTo>
                      <a:pt x="22" y="93"/>
                    </a:lnTo>
                    <a:lnTo>
                      <a:pt x="44" y="202"/>
                    </a:lnTo>
                    <a:lnTo>
                      <a:pt x="57" y="341"/>
                    </a:lnTo>
                    <a:lnTo>
                      <a:pt x="48" y="455"/>
                    </a:lnTo>
                    <a:lnTo>
                      <a:pt x="48" y="552"/>
                    </a:lnTo>
                    <a:lnTo>
                      <a:pt x="39" y="603"/>
                    </a:lnTo>
                    <a:lnTo>
                      <a:pt x="31" y="615"/>
                    </a:lnTo>
                    <a:lnTo>
                      <a:pt x="39" y="645"/>
                    </a:lnTo>
                    <a:lnTo>
                      <a:pt x="70" y="662"/>
                    </a:lnTo>
                    <a:lnTo>
                      <a:pt x="96" y="704"/>
                    </a:lnTo>
                    <a:lnTo>
                      <a:pt x="118" y="729"/>
                    </a:lnTo>
                    <a:lnTo>
                      <a:pt x="139" y="725"/>
                    </a:lnTo>
                    <a:lnTo>
                      <a:pt x="170" y="687"/>
                    </a:lnTo>
                    <a:lnTo>
                      <a:pt x="157" y="666"/>
                    </a:lnTo>
                    <a:lnTo>
                      <a:pt x="100" y="641"/>
                    </a:lnTo>
                    <a:lnTo>
                      <a:pt x="83" y="611"/>
                    </a:lnTo>
                    <a:lnTo>
                      <a:pt x="74" y="565"/>
                    </a:lnTo>
                    <a:lnTo>
                      <a:pt x="78" y="468"/>
                    </a:lnTo>
                    <a:lnTo>
                      <a:pt x="92" y="346"/>
                    </a:lnTo>
                    <a:lnTo>
                      <a:pt x="96" y="257"/>
                    </a:lnTo>
                    <a:lnTo>
                      <a:pt x="96" y="160"/>
                    </a:lnTo>
                    <a:lnTo>
                      <a:pt x="87" y="93"/>
                    </a:lnTo>
                    <a:lnTo>
                      <a:pt x="74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57" name="Freeform 105"/>
              <p:cNvSpPr>
                <a:spLocks/>
              </p:cNvSpPr>
              <p:nvPr/>
            </p:nvSpPr>
            <p:spPr bwMode="auto">
              <a:xfrm>
                <a:off x="2330" y="2086"/>
                <a:ext cx="579" cy="366"/>
              </a:xfrm>
              <a:custGeom>
                <a:avLst/>
                <a:gdLst>
                  <a:gd name="T0" fmla="*/ 513 w 579"/>
                  <a:gd name="T1" fmla="*/ 236 h 366"/>
                  <a:gd name="T2" fmla="*/ 549 w 579"/>
                  <a:gd name="T3" fmla="*/ 223 h 366"/>
                  <a:gd name="T4" fmla="*/ 568 w 579"/>
                  <a:gd name="T5" fmla="*/ 232 h 366"/>
                  <a:gd name="T6" fmla="*/ 579 w 579"/>
                  <a:gd name="T7" fmla="*/ 281 h 366"/>
                  <a:gd name="T8" fmla="*/ 549 w 579"/>
                  <a:gd name="T9" fmla="*/ 302 h 366"/>
                  <a:gd name="T10" fmla="*/ 497 w 579"/>
                  <a:gd name="T11" fmla="*/ 277 h 366"/>
                  <a:gd name="T12" fmla="*/ 433 w 579"/>
                  <a:gd name="T13" fmla="*/ 283 h 366"/>
                  <a:gd name="T14" fmla="*/ 370 w 579"/>
                  <a:gd name="T15" fmla="*/ 300 h 366"/>
                  <a:gd name="T16" fmla="*/ 313 w 579"/>
                  <a:gd name="T17" fmla="*/ 321 h 366"/>
                  <a:gd name="T18" fmla="*/ 254 w 579"/>
                  <a:gd name="T19" fmla="*/ 347 h 366"/>
                  <a:gd name="T20" fmla="*/ 224 w 579"/>
                  <a:gd name="T21" fmla="*/ 366 h 366"/>
                  <a:gd name="T22" fmla="*/ 213 w 579"/>
                  <a:gd name="T23" fmla="*/ 355 h 366"/>
                  <a:gd name="T24" fmla="*/ 209 w 579"/>
                  <a:gd name="T25" fmla="*/ 326 h 366"/>
                  <a:gd name="T26" fmla="*/ 163 w 579"/>
                  <a:gd name="T27" fmla="*/ 183 h 366"/>
                  <a:gd name="T28" fmla="*/ 125 w 579"/>
                  <a:gd name="T29" fmla="*/ 106 h 366"/>
                  <a:gd name="T30" fmla="*/ 85 w 579"/>
                  <a:gd name="T31" fmla="*/ 62 h 366"/>
                  <a:gd name="T32" fmla="*/ 61 w 579"/>
                  <a:gd name="T33" fmla="*/ 57 h 366"/>
                  <a:gd name="T34" fmla="*/ 32 w 579"/>
                  <a:gd name="T35" fmla="*/ 64 h 366"/>
                  <a:gd name="T36" fmla="*/ 0 w 579"/>
                  <a:gd name="T37" fmla="*/ 51 h 366"/>
                  <a:gd name="T38" fmla="*/ 0 w 579"/>
                  <a:gd name="T39" fmla="*/ 28 h 366"/>
                  <a:gd name="T40" fmla="*/ 13 w 579"/>
                  <a:gd name="T41" fmla="*/ 15 h 366"/>
                  <a:gd name="T42" fmla="*/ 44 w 579"/>
                  <a:gd name="T43" fmla="*/ 28 h 366"/>
                  <a:gd name="T44" fmla="*/ 74 w 579"/>
                  <a:gd name="T45" fmla="*/ 13 h 366"/>
                  <a:gd name="T46" fmla="*/ 87 w 579"/>
                  <a:gd name="T47" fmla="*/ 0 h 366"/>
                  <a:gd name="T48" fmla="*/ 97 w 579"/>
                  <a:gd name="T49" fmla="*/ 11 h 366"/>
                  <a:gd name="T50" fmla="*/ 114 w 579"/>
                  <a:gd name="T51" fmla="*/ 30 h 366"/>
                  <a:gd name="T52" fmla="*/ 154 w 579"/>
                  <a:gd name="T53" fmla="*/ 109 h 366"/>
                  <a:gd name="T54" fmla="*/ 197 w 579"/>
                  <a:gd name="T55" fmla="*/ 196 h 366"/>
                  <a:gd name="T56" fmla="*/ 224 w 579"/>
                  <a:gd name="T57" fmla="*/ 281 h 366"/>
                  <a:gd name="T58" fmla="*/ 247 w 579"/>
                  <a:gd name="T59" fmla="*/ 311 h 366"/>
                  <a:gd name="T60" fmla="*/ 279 w 579"/>
                  <a:gd name="T61" fmla="*/ 300 h 366"/>
                  <a:gd name="T62" fmla="*/ 361 w 579"/>
                  <a:gd name="T63" fmla="*/ 268 h 366"/>
                  <a:gd name="T64" fmla="*/ 435 w 579"/>
                  <a:gd name="T65" fmla="*/ 245 h 366"/>
                  <a:gd name="T66" fmla="*/ 486 w 579"/>
                  <a:gd name="T67" fmla="*/ 232 h 366"/>
                  <a:gd name="T68" fmla="*/ 513 w 579"/>
                  <a:gd name="T69" fmla="*/ 23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9" h="366">
                    <a:moveTo>
                      <a:pt x="513" y="236"/>
                    </a:moveTo>
                    <a:lnTo>
                      <a:pt x="549" y="223"/>
                    </a:lnTo>
                    <a:lnTo>
                      <a:pt x="568" y="232"/>
                    </a:lnTo>
                    <a:lnTo>
                      <a:pt x="579" y="281"/>
                    </a:lnTo>
                    <a:lnTo>
                      <a:pt x="549" y="302"/>
                    </a:lnTo>
                    <a:lnTo>
                      <a:pt x="497" y="277"/>
                    </a:lnTo>
                    <a:lnTo>
                      <a:pt x="433" y="283"/>
                    </a:lnTo>
                    <a:lnTo>
                      <a:pt x="370" y="300"/>
                    </a:lnTo>
                    <a:lnTo>
                      <a:pt x="313" y="321"/>
                    </a:lnTo>
                    <a:lnTo>
                      <a:pt x="254" y="347"/>
                    </a:lnTo>
                    <a:lnTo>
                      <a:pt x="224" y="366"/>
                    </a:lnTo>
                    <a:lnTo>
                      <a:pt x="213" y="355"/>
                    </a:lnTo>
                    <a:lnTo>
                      <a:pt x="209" y="326"/>
                    </a:lnTo>
                    <a:lnTo>
                      <a:pt x="163" y="183"/>
                    </a:lnTo>
                    <a:lnTo>
                      <a:pt x="125" y="106"/>
                    </a:lnTo>
                    <a:lnTo>
                      <a:pt x="85" y="62"/>
                    </a:lnTo>
                    <a:lnTo>
                      <a:pt x="61" y="57"/>
                    </a:lnTo>
                    <a:lnTo>
                      <a:pt x="32" y="64"/>
                    </a:lnTo>
                    <a:lnTo>
                      <a:pt x="0" y="51"/>
                    </a:lnTo>
                    <a:lnTo>
                      <a:pt x="0" y="28"/>
                    </a:lnTo>
                    <a:lnTo>
                      <a:pt x="13" y="15"/>
                    </a:lnTo>
                    <a:lnTo>
                      <a:pt x="44" y="28"/>
                    </a:lnTo>
                    <a:lnTo>
                      <a:pt x="74" y="13"/>
                    </a:lnTo>
                    <a:lnTo>
                      <a:pt x="87" y="0"/>
                    </a:lnTo>
                    <a:lnTo>
                      <a:pt x="97" y="11"/>
                    </a:lnTo>
                    <a:lnTo>
                      <a:pt x="114" y="30"/>
                    </a:lnTo>
                    <a:lnTo>
                      <a:pt x="154" y="109"/>
                    </a:lnTo>
                    <a:lnTo>
                      <a:pt x="197" y="196"/>
                    </a:lnTo>
                    <a:lnTo>
                      <a:pt x="224" y="281"/>
                    </a:lnTo>
                    <a:lnTo>
                      <a:pt x="247" y="311"/>
                    </a:lnTo>
                    <a:lnTo>
                      <a:pt x="279" y="300"/>
                    </a:lnTo>
                    <a:lnTo>
                      <a:pt x="361" y="268"/>
                    </a:lnTo>
                    <a:lnTo>
                      <a:pt x="435" y="245"/>
                    </a:lnTo>
                    <a:lnTo>
                      <a:pt x="486" y="232"/>
                    </a:lnTo>
                    <a:lnTo>
                      <a:pt x="513" y="2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258" name="Group 106"/>
            <p:cNvGrpSpPr>
              <a:grpSpLocks/>
            </p:cNvGrpSpPr>
            <p:nvPr/>
          </p:nvGrpSpPr>
          <p:grpSpPr bwMode="auto">
            <a:xfrm>
              <a:off x="1008" y="2674"/>
              <a:ext cx="308" cy="458"/>
              <a:chOff x="995" y="2655"/>
              <a:chExt cx="334" cy="496"/>
            </a:xfrm>
          </p:grpSpPr>
          <p:sp>
            <p:nvSpPr>
              <p:cNvPr id="49259" name="Freeform 107"/>
              <p:cNvSpPr>
                <a:spLocks/>
              </p:cNvSpPr>
              <p:nvPr/>
            </p:nvSpPr>
            <p:spPr bwMode="auto">
              <a:xfrm rot="19330031" flipH="1">
                <a:off x="1074" y="2655"/>
                <a:ext cx="104" cy="95"/>
              </a:xfrm>
              <a:custGeom>
                <a:avLst/>
                <a:gdLst>
                  <a:gd name="T0" fmla="*/ 113 w 297"/>
                  <a:gd name="T1" fmla="*/ 103 h 270"/>
                  <a:gd name="T2" fmla="*/ 135 w 297"/>
                  <a:gd name="T3" fmla="*/ 51 h 270"/>
                  <a:gd name="T4" fmla="*/ 169 w 297"/>
                  <a:gd name="T5" fmla="*/ 17 h 270"/>
                  <a:gd name="T6" fmla="*/ 199 w 297"/>
                  <a:gd name="T7" fmla="*/ 0 h 270"/>
                  <a:gd name="T8" fmla="*/ 241 w 297"/>
                  <a:gd name="T9" fmla="*/ 4 h 270"/>
                  <a:gd name="T10" fmla="*/ 263 w 297"/>
                  <a:gd name="T11" fmla="*/ 17 h 270"/>
                  <a:gd name="T12" fmla="*/ 288 w 297"/>
                  <a:gd name="T13" fmla="*/ 39 h 270"/>
                  <a:gd name="T14" fmla="*/ 297 w 297"/>
                  <a:gd name="T15" fmla="*/ 73 h 270"/>
                  <a:gd name="T16" fmla="*/ 297 w 297"/>
                  <a:gd name="T17" fmla="*/ 120 h 270"/>
                  <a:gd name="T18" fmla="*/ 288 w 297"/>
                  <a:gd name="T19" fmla="*/ 180 h 270"/>
                  <a:gd name="T20" fmla="*/ 263 w 297"/>
                  <a:gd name="T21" fmla="*/ 231 h 270"/>
                  <a:gd name="T22" fmla="*/ 229 w 297"/>
                  <a:gd name="T23" fmla="*/ 261 h 270"/>
                  <a:gd name="T24" fmla="*/ 190 w 297"/>
                  <a:gd name="T25" fmla="*/ 270 h 270"/>
                  <a:gd name="T26" fmla="*/ 147 w 297"/>
                  <a:gd name="T27" fmla="*/ 261 h 270"/>
                  <a:gd name="T28" fmla="*/ 120 w 297"/>
                  <a:gd name="T29" fmla="*/ 242 h 270"/>
                  <a:gd name="T30" fmla="*/ 109 w 297"/>
                  <a:gd name="T31" fmla="*/ 206 h 270"/>
                  <a:gd name="T32" fmla="*/ 109 w 297"/>
                  <a:gd name="T33" fmla="*/ 154 h 270"/>
                  <a:gd name="T34" fmla="*/ 109 w 297"/>
                  <a:gd name="T35" fmla="*/ 137 h 270"/>
                  <a:gd name="T36" fmla="*/ 41 w 297"/>
                  <a:gd name="T37" fmla="*/ 150 h 270"/>
                  <a:gd name="T38" fmla="*/ 6 w 297"/>
                  <a:gd name="T39" fmla="*/ 154 h 270"/>
                  <a:gd name="T40" fmla="*/ 0 w 297"/>
                  <a:gd name="T41" fmla="*/ 129 h 270"/>
                  <a:gd name="T42" fmla="*/ 17 w 297"/>
                  <a:gd name="T43" fmla="*/ 114 h 270"/>
                  <a:gd name="T44" fmla="*/ 41 w 297"/>
                  <a:gd name="T45" fmla="*/ 120 h 270"/>
                  <a:gd name="T46" fmla="*/ 79 w 297"/>
                  <a:gd name="T47" fmla="*/ 120 h 270"/>
                  <a:gd name="T48" fmla="*/ 113 w 297"/>
                  <a:gd name="T49" fmla="*/ 103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7" h="270">
                    <a:moveTo>
                      <a:pt x="113" y="103"/>
                    </a:moveTo>
                    <a:lnTo>
                      <a:pt x="135" y="51"/>
                    </a:lnTo>
                    <a:lnTo>
                      <a:pt x="169" y="17"/>
                    </a:lnTo>
                    <a:lnTo>
                      <a:pt x="199" y="0"/>
                    </a:lnTo>
                    <a:lnTo>
                      <a:pt x="241" y="4"/>
                    </a:lnTo>
                    <a:lnTo>
                      <a:pt x="263" y="17"/>
                    </a:lnTo>
                    <a:lnTo>
                      <a:pt x="288" y="39"/>
                    </a:lnTo>
                    <a:lnTo>
                      <a:pt x="297" y="73"/>
                    </a:lnTo>
                    <a:lnTo>
                      <a:pt x="297" y="120"/>
                    </a:lnTo>
                    <a:lnTo>
                      <a:pt x="288" y="180"/>
                    </a:lnTo>
                    <a:lnTo>
                      <a:pt x="263" y="231"/>
                    </a:lnTo>
                    <a:lnTo>
                      <a:pt x="229" y="261"/>
                    </a:lnTo>
                    <a:lnTo>
                      <a:pt x="190" y="270"/>
                    </a:lnTo>
                    <a:lnTo>
                      <a:pt x="147" y="261"/>
                    </a:lnTo>
                    <a:lnTo>
                      <a:pt x="120" y="242"/>
                    </a:lnTo>
                    <a:lnTo>
                      <a:pt x="109" y="206"/>
                    </a:lnTo>
                    <a:lnTo>
                      <a:pt x="109" y="154"/>
                    </a:lnTo>
                    <a:lnTo>
                      <a:pt x="109" y="137"/>
                    </a:lnTo>
                    <a:lnTo>
                      <a:pt x="41" y="150"/>
                    </a:lnTo>
                    <a:lnTo>
                      <a:pt x="6" y="154"/>
                    </a:lnTo>
                    <a:lnTo>
                      <a:pt x="0" y="129"/>
                    </a:lnTo>
                    <a:lnTo>
                      <a:pt x="17" y="114"/>
                    </a:lnTo>
                    <a:lnTo>
                      <a:pt x="41" y="120"/>
                    </a:lnTo>
                    <a:lnTo>
                      <a:pt x="79" y="120"/>
                    </a:lnTo>
                    <a:lnTo>
                      <a:pt x="113" y="1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60" name="Freeform 108"/>
              <p:cNvSpPr>
                <a:spLocks/>
              </p:cNvSpPr>
              <p:nvPr/>
            </p:nvSpPr>
            <p:spPr bwMode="auto">
              <a:xfrm rot="-1144625">
                <a:off x="1120" y="2751"/>
                <a:ext cx="79" cy="176"/>
              </a:xfrm>
              <a:custGeom>
                <a:avLst/>
                <a:gdLst>
                  <a:gd name="T0" fmla="*/ 225 w 225"/>
                  <a:gd name="T1" fmla="*/ 52 h 500"/>
                  <a:gd name="T2" fmla="*/ 208 w 225"/>
                  <a:gd name="T3" fmla="*/ 26 h 500"/>
                  <a:gd name="T4" fmla="*/ 173 w 225"/>
                  <a:gd name="T5" fmla="*/ 0 h 500"/>
                  <a:gd name="T6" fmla="*/ 134 w 225"/>
                  <a:gd name="T7" fmla="*/ 0 h 500"/>
                  <a:gd name="T8" fmla="*/ 104 w 225"/>
                  <a:gd name="T9" fmla="*/ 4 h 500"/>
                  <a:gd name="T10" fmla="*/ 74 w 225"/>
                  <a:gd name="T11" fmla="*/ 30 h 500"/>
                  <a:gd name="T12" fmla="*/ 52 w 225"/>
                  <a:gd name="T13" fmla="*/ 60 h 500"/>
                  <a:gd name="T14" fmla="*/ 35 w 225"/>
                  <a:gd name="T15" fmla="*/ 93 h 500"/>
                  <a:gd name="T16" fmla="*/ 17 w 225"/>
                  <a:gd name="T17" fmla="*/ 157 h 500"/>
                  <a:gd name="T18" fmla="*/ 4 w 225"/>
                  <a:gd name="T19" fmla="*/ 216 h 500"/>
                  <a:gd name="T20" fmla="*/ 0 w 225"/>
                  <a:gd name="T21" fmla="*/ 291 h 500"/>
                  <a:gd name="T22" fmla="*/ 0 w 225"/>
                  <a:gd name="T23" fmla="*/ 362 h 500"/>
                  <a:gd name="T24" fmla="*/ 17 w 225"/>
                  <a:gd name="T25" fmla="*/ 425 h 500"/>
                  <a:gd name="T26" fmla="*/ 39 w 225"/>
                  <a:gd name="T27" fmla="*/ 459 h 500"/>
                  <a:gd name="T28" fmla="*/ 69 w 225"/>
                  <a:gd name="T29" fmla="*/ 485 h 500"/>
                  <a:gd name="T30" fmla="*/ 121 w 225"/>
                  <a:gd name="T31" fmla="*/ 500 h 500"/>
                  <a:gd name="T32" fmla="*/ 164 w 225"/>
                  <a:gd name="T33" fmla="*/ 493 h 500"/>
                  <a:gd name="T34" fmla="*/ 195 w 225"/>
                  <a:gd name="T35" fmla="*/ 474 h 500"/>
                  <a:gd name="T36" fmla="*/ 212 w 225"/>
                  <a:gd name="T37" fmla="*/ 433 h 500"/>
                  <a:gd name="T38" fmla="*/ 216 w 225"/>
                  <a:gd name="T39" fmla="*/ 403 h 500"/>
                  <a:gd name="T40" fmla="*/ 203 w 225"/>
                  <a:gd name="T41" fmla="*/ 358 h 500"/>
                  <a:gd name="T42" fmla="*/ 177 w 225"/>
                  <a:gd name="T43" fmla="*/ 340 h 500"/>
                  <a:gd name="T44" fmla="*/ 164 w 225"/>
                  <a:gd name="T45" fmla="*/ 310 h 500"/>
                  <a:gd name="T46" fmla="*/ 156 w 225"/>
                  <a:gd name="T47" fmla="*/ 280 h 500"/>
                  <a:gd name="T48" fmla="*/ 160 w 225"/>
                  <a:gd name="T49" fmla="*/ 235 h 500"/>
                  <a:gd name="T50" fmla="*/ 173 w 225"/>
                  <a:gd name="T51" fmla="*/ 179 h 500"/>
                  <a:gd name="T52" fmla="*/ 195 w 225"/>
                  <a:gd name="T53" fmla="*/ 131 h 500"/>
                  <a:gd name="T54" fmla="*/ 216 w 225"/>
                  <a:gd name="T55" fmla="*/ 90 h 500"/>
                  <a:gd name="T56" fmla="*/ 225 w 225"/>
                  <a:gd name="T57" fmla="*/ 52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5" h="500">
                    <a:moveTo>
                      <a:pt x="225" y="52"/>
                    </a:moveTo>
                    <a:lnTo>
                      <a:pt x="208" y="26"/>
                    </a:lnTo>
                    <a:lnTo>
                      <a:pt x="173" y="0"/>
                    </a:lnTo>
                    <a:lnTo>
                      <a:pt x="134" y="0"/>
                    </a:lnTo>
                    <a:lnTo>
                      <a:pt x="104" y="4"/>
                    </a:lnTo>
                    <a:lnTo>
                      <a:pt x="74" y="30"/>
                    </a:lnTo>
                    <a:lnTo>
                      <a:pt x="52" y="60"/>
                    </a:lnTo>
                    <a:lnTo>
                      <a:pt x="35" y="93"/>
                    </a:lnTo>
                    <a:lnTo>
                      <a:pt x="17" y="157"/>
                    </a:lnTo>
                    <a:lnTo>
                      <a:pt x="4" y="216"/>
                    </a:lnTo>
                    <a:lnTo>
                      <a:pt x="0" y="291"/>
                    </a:lnTo>
                    <a:lnTo>
                      <a:pt x="0" y="362"/>
                    </a:lnTo>
                    <a:lnTo>
                      <a:pt x="17" y="425"/>
                    </a:lnTo>
                    <a:lnTo>
                      <a:pt x="39" y="459"/>
                    </a:lnTo>
                    <a:lnTo>
                      <a:pt x="69" y="485"/>
                    </a:lnTo>
                    <a:lnTo>
                      <a:pt x="121" y="500"/>
                    </a:lnTo>
                    <a:lnTo>
                      <a:pt x="164" y="493"/>
                    </a:lnTo>
                    <a:lnTo>
                      <a:pt x="195" y="474"/>
                    </a:lnTo>
                    <a:lnTo>
                      <a:pt x="212" y="433"/>
                    </a:lnTo>
                    <a:lnTo>
                      <a:pt x="216" y="403"/>
                    </a:lnTo>
                    <a:lnTo>
                      <a:pt x="203" y="358"/>
                    </a:lnTo>
                    <a:lnTo>
                      <a:pt x="177" y="340"/>
                    </a:lnTo>
                    <a:lnTo>
                      <a:pt x="164" y="310"/>
                    </a:lnTo>
                    <a:lnTo>
                      <a:pt x="156" y="280"/>
                    </a:lnTo>
                    <a:lnTo>
                      <a:pt x="160" y="235"/>
                    </a:lnTo>
                    <a:lnTo>
                      <a:pt x="173" y="179"/>
                    </a:lnTo>
                    <a:lnTo>
                      <a:pt x="195" y="131"/>
                    </a:lnTo>
                    <a:lnTo>
                      <a:pt x="216" y="90"/>
                    </a:lnTo>
                    <a:lnTo>
                      <a:pt x="225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61" name="Freeform 109"/>
              <p:cNvSpPr>
                <a:spLocks/>
              </p:cNvSpPr>
              <p:nvPr/>
            </p:nvSpPr>
            <p:spPr bwMode="auto">
              <a:xfrm rot="-1144625">
                <a:off x="1147" y="2726"/>
                <a:ext cx="182" cy="116"/>
              </a:xfrm>
              <a:custGeom>
                <a:avLst/>
                <a:gdLst>
                  <a:gd name="T0" fmla="*/ 8 w 520"/>
                  <a:gd name="T1" fmla="*/ 13 h 333"/>
                  <a:gd name="T2" fmla="*/ 0 w 520"/>
                  <a:gd name="T3" fmla="*/ 26 h 333"/>
                  <a:gd name="T4" fmla="*/ 8 w 520"/>
                  <a:gd name="T5" fmla="*/ 56 h 333"/>
                  <a:gd name="T6" fmla="*/ 30 w 520"/>
                  <a:gd name="T7" fmla="*/ 77 h 333"/>
                  <a:gd name="T8" fmla="*/ 68 w 520"/>
                  <a:gd name="T9" fmla="*/ 94 h 333"/>
                  <a:gd name="T10" fmla="*/ 127 w 520"/>
                  <a:gd name="T11" fmla="*/ 149 h 333"/>
                  <a:gd name="T12" fmla="*/ 173 w 520"/>
                  <a:gd name="T13" fmla="*/ 205 h 333"/>
                  <a:gd name="T14" fmla="*/ 224 w 520"/>
                  <a:gd name="T15" fmla="*/ 269 h 333"/>
                  <a:gd name="T16" fmla="*/ 254 w 520"/>
                  <a:gd name="T17" fmla="*/ 329 h 333"/>
                  <a:gd name="T18" fmla="*/ 266 w 520"/>
                  <a:gd name="T19" fmla="*/ 333 h 333"/>
                  <a:gd name="T20" fmla="*/ 283 w 520"/>
                  <a:gd name="T21" fmla="*/ 329 h 333"/>
                  <a:gd name="T22" fmla="*/ 292 w 520"/>
                  <a:gd name="T23" fmla="*/ 307 h 333"/>
                  <a:gd name="T24" fmla="*/ 326 w 520"/>
                  <a:gd name="T25" fmla="*/ 239 h 333"/>
                  <a:gd name="T26" fmla="*/ 368 w 520"/>
                  <a:gd name="T27" fmla="*/ 158 h 333"/>
                  <a:gd name="T28" fmla="*/ 406 w 520"/>
                  <a:gd name="T29" fmla="*/ 107 h 333"/>
                  <a:gd name="T30" fmla="*/ 440 w 520"/>
                  <a:gd name="T31" fmla="*/ 94 h 333"/>
                  <a:gd name="T32" fmla="*/ 465 w 520"/>
                  <a:gd name="T33" fmla="*/ 102 h 333"/>
                  <a:gd name="T34" fmla="*/ 478 w 520"/>
                  <a:gd name="T35" fmla="*/ 120 h 333"/>
                  <a:gd name="T36" fmla="*/ 503 w 520"/>
                  <a:gd name="T37" fmla="*/ 120 h 333"/>
                  <a:gd name="T38" fmla="*/ 520 w 520"/>
                  <a:gd name="T39" fmla="*/ 102 h 333"/>
                  <a:gd name="T40" fmla="*/ 512 w 520"/>
                  <a:gd name="T41" fmla="*/ 51 h 333"/>
                  <a:gd name="T42" fmla="*/ 520 w 520"/>
                  <a:gd name="T43" fmla="*/ 26 h 333"/>
                  <a:gd name="T44" fmla="*/ 503 w 520"/>
                  <a:gd name="T45" fmla="*/ 17 h 333"/>
                  <a:gd name="T46" fmla="*/ 444 w 520"/>
                  <a:gd name="T47" fmla="*/ 26 h 333"/>
                  <a:gd name="T48" fmla="*/ 410 w 520"/>
                  <a:gd name="T49" fmla="*/ 64 h 333"/>
                  <a:gd name="T50" fmla="*/ 372 w 520"/>
                  <a:gd name="T51" fmla="*/ 90 h 333"/>
                  <a:gd name="T52" fmla="*/ 347 w 520"/>
                  <a:gd name="T53" fmla="*/ 141 h 333"/>
                  <a:gd name="T54" fmla="*/ 326 w 520"/>
                  <a:gd name="T55" fmla="*/ 175 h 333"/>
                  <a:gd name="T56" fmla="*/ 300 w 520"/>
                  <a:gd name="T57" fmla="*/ 218 h 333"/>
                  <a:gd name="T58" fmla="*/ 275 w 520"/>
                  <a:gd name="T59" fmla="*/ 252 h 333"/>
                  <a:gd name="T60" fmla="*/ 262 w 520"/>
                  <a:gd name="T61" fmla="*/ 256 h 333"/>
                  <a:gd name="T62" fmla="*/ 249 w 520"/>
                  <a:gd name="T63" fmla="*/ 248 h 333"/>
                  <a:gd name="T64" fmla="*/ 199 w 520"/>
                  <a:gd name="T65" fmla="*/ 184 h 333"/>
                  <a:gd name="T66" fmla="*/ 152 w 520"/>
                  <a:gd name="T67" fmla="*/ 120 h 333"/>
                  <a:gd name="T68" fmla="*/ 110 w 520"/>
                  <a:gd name="T69" fmla="*/ 64 h 333"/>
                  <a:gd name="T70" fmla="*/ 68 w 520"/>
                  <a:gd name="T71" fmla="*/ 26 h 333"/>
                  <a:gd name="T72" fmla="*/ 42 w 520"/>
                  <a:gd name="T73" fmla="*/ 0 h 333"/>
                  <a:gd name="T74" fmla="*/ 8 w 520"/>
                  <a:gd name="T75" fmla="*/ 13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20" h="333">
                    <a:moveTo>
                      <a:pt x="8" y="13"/>
                    </a:moveTo>
                    <a:lnTo>
                      <a:pt x="0" y="26"/>
                    </a:lnTo>
                    <a:lnTo>
                      <a:pt x="8" y="56"/>
                    </a:lnTo>
                    <a:lnTo>
                      <a:pt x="30" y="77"/>
                    </a:lnTo>
                    <a:lnTo>
                      <a:pt x="68" y="94"/>
                    </a:lnTo>
                    <a:lnTo>
                      <a:pt x="127" y="149"/>
                    </a:lnTo>
                    <a:lnTo>
                      <a:pt x="173" y="205"/>
                    </a:lnTo>
                    <a:lnTo>
                      <a:pt x="224" y="269"/>
                    </a:lnTo>
                    <a:lnTo>
                      <a:pt x="254" y="329"/>
                    </a:lnTo>
                    <a:lnTo>
                      <a:pt x="266" y="333"/>
                    </a:lnTo>
                    <a:lnTo>
                      <a:pt x="283" y="329"/>
                    </a:lnTo>
                    <a:lnTo>
                      <a:pt x="292" y="307"/>
                    </a:lnTo>
                    <a:lnTo>
                      <a:pt x="326" y="239"/>
                    </a:lnTo>
                    <a:lnTo>
                      <a:pt x="368" y="158"/>
                    </a:lnTo>
                    <a:lnTo>
                      <a:pt x="406" y="107"/>
                    </a:lnTo>
                    <a:lnTo>
                      <a:pt x="440" y="94"/>
                    </a:lnTo>
                    <a:lnTo>
                      <a:pt x="465" y="102"/>
                    </a:lnTo>
                    <a:lnTo>
                      <a:pt x="478" y="120"/>
                    </a:lnTo>
                    <a:lnTo>
                      <a:pt x="503" y="120"/>
                    </a:lnTo>
                    <a:lnTo>
                      <a:pt x="520" y="102"/>
                    </a:lnTo>
                    <a:lnTo>
                      <a:pt x="512" y="51"/>
                    </a:lnTo>
                    <a:lnTo>
                      <a:pt x="520" y="26"/>
                    </a:lnTo>
                    <a:lnTo>
                      <a:pt x="503" y="17"/>
                    </a:lnTo>
                    <a:lnTo>
                      <a:pt x="444" y="26"/>
                    </a:lnTo>
                    <a:lnTo>
                      <a:pt x="410" y="64"/>
                    </a:lnTo>
                    <a:lnTo>
                      <a:pt x="372" y="90"/>
                    </a:lnTo>
                    <a:lnTo>
                      <a:pt x="347" y="141"/>
                    </a:lnTo>
                    <a:lnTo>
                      <a:pt x="326" y="175"/>
                    </a:lnTo>
                    <a:lnTo>
                      <a:pt x="300" y="218"/>
                    </a:lnTo>
                    <a:lnTo>
                      <a:pt x="275" y="252"/>
                    </a:lnTo>
                    <a:lnTo>
                      <a:pt x="262" y="256"/>
                    </a:lnTo>
                    <a:lnTo>
                      <a:pt x="249" y="248"/>
                    </a:lnTo>
                    <a:lnTo>
                      <a:pt x="199" y="184"/>
                    </a:lnTo>
                    <a:lnTo>
                      <a:pt x="152" y="120"/>
                    </a:lnTo>
                    <a:lnTo>
                      <a:pt x="110" y="64"/>
                    </a:lnTo>
                    <a:lnTo>
                      <a:pt x="68" y="26"/>
                    </a:lnTo>
                    <a:lnTo>
                      <a:pt x="42" y="0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62" name="Freeform 110"/>
              <p:cNvSpPr>
                <a:spLocks/>
              </p:cNvSpPr>
              <p:nvPr/>
            </p:nvSpPr>
            <p:spPr bwMode="auto">
              <a:xfrm rot="-1144625">
                <a:off x="1139" y="2901"/>
                <a:ext cx="87" cy="250"/>
              </a:xfrm>
              <a:custGeom>
                <a:avLst/>
                <a:gdLst>
                  <a:gd name="T0" fmla="*/ 233 w 250"/>
                  <a:gd name="T1" fmla="*/ 8 h 716"/>
                  <a:gd name="T2" fmla="*/ 211 w 250"/>
                  <a:gd name="T3" fmla="*/ 0 h 716"/>
                  <a:gd name="T4" fmla="*/ 194 w 250"/>
                  <a:gd name="T5" fmla="*/ 13 h 716"/>
                  <a:gd name="T6" fmla="*/ 147 w 250"/>
                  <a:gd name="T7" fmla="*/ 72 h 716"/>
                  <a:gd name="T8" fmla="*/ 108 w 250"/>
                  <a:gd name="T9" fmla="*/ 135 h 716"/>
                  <a:gd name="T10" fmla="*/ 78 w 250"/>
                  <a:gd name="T11" fmla="*/ 206 h 716"/>
                  <a:gd name="T12" fmla="*/ 60 w 250"/>
                  <a:gd name="T13" fmla="*/ 282 h 716"/>
                  <a:gd name="T14" fmla="*/ 56 w 250"/>
                  <a:gd name="T15" fmla="*/ 350 h 716"/>
                  <a:gd name="T16" fmla="*/ 69 w 250"/>
                  <a:gd name="T17" fmla="*/ 434 h 716"/>
                  <a:gd name="T18" fmla="*/ 82 w 250"/>
                  <a:gd name="T19" fmla="*/ 522 h 716"/>
                  <a:gd name="T20" fmla="*/ 108 w 250"/>
                  <a:gd name="T21" fmla="*/ 577 h 716"/>
                  <a:gd name="T22" fmla="*/ 116 w 250"/>
                  <a:gd name="T23" fmla="*/ 602 h 716"/>
                  <a:gd name="T24" fmla="*/ 99 w 250"/>
                  <a:gd name="T25" fmla="*/ 619 h 716"/>
                  <a:gd name="T26" fmla="*/ 52 w 250"/>
                  <a:gd name="T27" fmla="*/ 640 h 716"/>
                  <a:gd name="T28" fmla="*/ 4 w 250"/>
                  <a:gd name="T29" fmla="*/ 657 h 716"/>
                  <a:gd name="T30" fmla="*/ 0 w 250"/>
                  <a:gd name="T31" fmla="*/ 674 h 716"/>
                  <a:gd name="T32" fmla="*/ 13 w 250"/>
                  <a:gd name="T33" fmla="*/ 691 h 716"/>
                  <a:gd name="T34" fmla="*/ 52 w 250"/>
                  <a:gd name="T35" fmla="*/ 716 h 716"/>
                  <a:gd name="T36" fmla="*/ 69 w 250"/>
                  <a:gd name="T37" fmla="*/ 716 h 716"/>
                  <a:gd name="T38" fmla="*/ 78 w 250"/>
                  <a:gd name="T39" fmla="*/ 699 h 716"/>
                  <a:gd name="T40" fmla="*/ 99 w 250"/>
                  <a:gd name="T41" fmla="*/ 674 h 716"/>
                  <a:gd name="T42" fmla="*/ 138 w 250"/>
                  <a:gd name="T43" fmla="*/ 640 h 716"/>
                  <a:gd name="T44" fmla="*/ 172 w 250"/>
                  <a:gd name="T45" fmla="*/ 611 h 716"/>
                  <a:gd name="T46" fmla="*/ 177 w 250"/>
                  <a:gd name="T47" fmla="*/ 594 h 716"/>
                  <a:gd name="T48" fmla="*/ 164 w 250"/>
                  <a:gd name="T49" fmla="*/ 581 h 716"/>
                  <a:gd name="T50" fmla="*/ 138 w 250"/>
                  <a:gd name="T51" fmla="*/ 548 h 716"/>
                  <a:gd name="T52" fmla="*/ 108 w 250"/>
                  <a:gd name="T53" fmla="*/ 505 h 716"/>
                  <a:gd name="T54" fmla="*/ 95 w 250"/>
                  <a:gd name="T55" fmla="*/ 434 h 716"/>
                  <a:gd name="T56" fmla="*/ 95 w 250"/>
                  <a:gd name="T57" fmla="*/ 350 h 716"/>
                  <a:gd name="T58" fmla="*/ 103 w 250"/>
                  <a:gd name="T59" fmla="*/ 274 h 716"/>
                  <a:gd name="T60" fmla="*/ 129 w 250"/>
                  <a:gd name="T61" fmla="*/ 202 h 716"/>
                  <a:gd name="T62" fmla="*/ 172 w 250"/>
                  <a:gd name="T63" fmla="*/ 135 h 716"/>
                  <a:gd name="T64" fmla="*/ 211 w 250"/>
                  <a:gd name="T65" fmla="*/ 93 h 716"/>
                  <a:gd name="T66" fmla="*/ 250 w 250"/>
                  <a:gd name="T67" fmla="*/ 46 h 716"/>
                  <a:gd name="T68" fmla="*/ 233 w 250"/>
                  <a:gd name="T69" fmla="*/ 8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0" h="716">
                    <a:moveTo>
                      <a:pt x="233" y="8"/>
                    </a:moveTo>
                    <a:lnTo>
                      <a:pt x="211" y="0"/>
                    </a:lnTo>
                    <a:lnTo>
                      <a:pt x="194" y="13"/>
                    </a:lnTo>
                    <a:lnTo>
                      <a:pt x="147" y="72"/>
                    </a:lnTo>
                    <a:lnTo>
                      <a:pt x="108" y="135"/>
                    </a:lnTo>
                    <a:lnTo>
                      <a:pt x="78" y="206"/>
                    </a:lnTo>
                    <a:lnTo>
                      <a:pt x="60" y="282"/>
                    </a:lnTo>
                    <a:lnTo>
                      <a:pt x="56" y="350"/>
                    </a:lnTo>
                    <a:lnTo>
                      <a:pt x="69" y="434"/>
                    </a:lnTo>
                    <a:lnTo>
                      <a:pt x="82" y="522"/>
                    </a:lnTo>
                    <a:lnTo>
                      <a:pt x="108" y="577"/>
                    </a:lnTo>
                    <a:lnTo>
                      <a:pt x="116" y="602"/>
                    </a:lnTo>
                    <a:lnTo>
                      <a:pt x="99" y="619"/>
                    </a:lnTo>
                    <a:lnTo>
                      <a:pt x="52" y="640"/>
                    </a:lnTo>
                    <a:lnTo>
                      <a:pt x="4" y="657"/>
                    </a:lnTo>
                    <a:lnTo>
                      <a:pt x="0" y="674"/>
                    </a:lnTo>
                    <a:lnTo>
                      <a:pt x="13" y="691"/>
                    </a:lnTo>
                    <a:lnTo>
                      <a:pt x="52" y="716"/>
                    </a:lnTo>
                    <a:lnTo>
                      <a:pt x="69" y="716"/>
                    </a:lnTo>
                    <a:lnTo>
                      <a:pt x="78" y="699"/>
                    </a:lnTo>
                    <a:lnTo>
                      <a:pt x="99" y="674"/>
                    </a:lnTo>
                    <a:lnTo>
                      <a:pt x="138" y="640"/>
                    </a:lnTo>
                    <a:lnTo>
                      <a:pt x="172" y="611"/>
                    </a:lnTo>
                    <a:lnTo>
                      <a:pt x="177" y="594"/>
                    </a:lnTo>
                    <a:lnTo>
                      <a:pt x="164" y="581"/>
                    </a:lnTo>
                    <a:lnTo>
                      <a:pt x="138" y="548"/>
                    </a:lnTo>
                    <a:lnTo>
                      <a:pt x="108" y="505"/>
                    </a:lnTo>
                    <a:lnTo>
                      <a:pt x="95" y="434"/>
                    </a:lnTo>
                    <a:lnTo>
                      <a:pt x="95" y="350"/>
                    </a:lnTo>
                    <a:lnTo>
                      <a:pt x="103" y="274"/>
                    </a:lnTo>
                    <a:lnTo>
                      <a:pt x="129" y="202"/>
                    </a:lnTo>
                    <a:lnTo>
                      <a:pt x="172" y="135"/>
                    </a:lnTo>
                    <a:lnTo>
                      <a:pt x="211" y="93"/>
                    </a:lnTo>
                    <a:lnTo>
                      <a:pt x="250" y="46"/>
                    </a:lnTo>
                    <a:lnTo>
                      <a:pt x="233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63" name="Freeform 111"/>
              <p:cNvSpPr>
                <a:spLocks/>
              </p:cNvSpPr>
              <p:nvPr/>
            </p:nvSpPr>
            <p:spPr bwMode="auto">
              <a:xfrm rot="-1144625">
                <a:off x="1224" y="2881"/>
                <a:ext cx="59" cy="255"/>
              </a:xfrm>
              <a:custGeom>
                <a:avLst/>
                <a:gdLst>
                  <a:gd name="T0" fmla="*/ 74 w 170"/>
                  <a:gd name="T1" fmla="*/ 63 h 729"/>
                  <a:gd name="T2" fmla="*/ 61 w 170"/>
                  <a:gd name="T3" fmla="*/ 8 h 729"/>
                  <a:gd name="T4" fmla="*/ 39 w 170"/>
                  <a:gd name="T5" fmla="*/ 0 h 729"/>
                  <a:gd name="T6" fmla="*/ 4 w 170"/>
                  <a:gd name="T7" fmla="*/ 8 h 729"/>
                  <a:gd name="T8" fmla="*/ 0 w 170"/>
                  <a:gd name="T9" fmla="*/ 42 h 729"/>
                  <a:gd name="T10" fmla="*/ 22 w 170"/>
                  <a:gd name="T11" fmla="*/ 93 h 729"/>
                  <a:gd name="T12" fmla="*/ 44 w 170"/>
                  <a:gd name="T13" fmla="*/ 202 h 729"/>
                  <a:gd name="T14" fmla="*/ 57 w 170"/>
                  <a:gd name="T15" fmla="*/ 341 h 729"/>
                  <a:gd name="T16" fmla="*/ 48 w 170"/>
                  <a:gd name="T17" fmla="*/ 455 h 729"/>
                  <a:gd name="T18" fmla="*/ 48 w 170"/>
                  <a:gd name="T19" fmla="*/ 552 h 729"/>
                  <a:gd name="T20" fmla="*/ 39 w 170"/>
                  <a:gd name="T21" fmla="*/ 603 h 729"/>
                  <a:gd name="T22" fmla="*/ 31 w 170"/>
                  <a:gd name="T23" fmla="*/ 615 h 729"/>
                  <a:gd name="T24" fmla="*/ 39 w 170"/>
                  <a:gd name="T25" fmla="*/ 645 h 729"/>
                  <a:gd name="T26" fmla="*/ 70 w 170"/>
                  <a:gd name="T27" fmla="*/ 662 h 729"/>
                  <a:gd name="T28" fmla="*/ 96 w 170"/>
                  <a:gd name="T29" fmla="*/ 704 h 729"/>
                  <a:gd name="T30" fmla="*/ 118 w 170"/>
                  <a:gd name="T31" fmla="*/ 729 h 729"/>
                  <a:gd name="T32" fmla="*/ 139 w 170"/>
                  <a:gd name="T33" fmla="*/ 725 h 729"/>
                  <a:gd name="T34" fmla="*/ 170 w 170"/>
                  <a:gd name="T35" fmla="*/ 687 h 729"/>
                  <a:gd name="T36" fmla="*/ 157 w 170"/>
                  <a:gd name="T37" fmla="*/ 666 h 729"/>
                  <a:gd name="T38" fmla="*/ 100 w 170"/>
                  <a:gd name="T39" fmla="*/ 641 h 729"/>
                  <a:gd name="T40" fmla="*/ 83 w 170"/>
                  <a:gd name="T41" fmla="*/ 611 h 729"/>
                  <a:gd name="T42" fmla="*/ 74 w 170"/>
                  <a:gd name="T43" fmla="*/ 565 h 729"/>
                  <a:gd name="T44" fmla="*/ 78 w 170"/>
                  <a:gd name="T45" fmla="*/ 468 h 729"/>
                  <a:gd name="T46" fmla="*/ 92 w 170"/>
                  <a:gd name="T47" fmla="*/ 346 h 729"/>
                  <a:gd name="T48" fmla="*/ 96 w 170"/>
                  <a:gd name="T49" fmla="*/ 257 h 729"/>
                  <a:gd name="T50" fmla="*/ 96 w 170"/>
                  <a:gd name="T51" fmla="*/ 160 h 729"/>
                  <a:gd name="T52" fmla="*/ 87 w 170"/>
                  <a:gd name="T53" fmla="*/ 93 h 729"/>
                  <a:gd name="T54" fmla="*/ 74 w 170"/>
                  <a:gd name="T55" fmla="*/ 63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70" h="729">
                    <a:moveTo>
                      <a:pt x="74" y="63"/>
                    </a:moveTo>
                    <a:lnTo>
                      <a:pt x="61" y="8"/>
                    </a:lnTo>
                    <a:lnTo>
                      <a:pt x="39" y="0"/>
                    </a:lnTo>
                    <a:lnTo>
                      <a:pt x="4" y="8"/>
                    </a:lnTo>
                    <a:lnTo>
                      <a:pt x="0" y="42"/>
                    </a:lnTo>
                    <a:lnTo>
                      <a:pt x="22" y="93"/>
                    </a:lnTo>
                    <a:lnTo>
                      <a:pt x="44" y="202"/>
                    </a:lnTo>
                    <a:lnTo>
                      <a:pt x="57" y="341"/>
                    </a:lnTo>
                    <a:lnTo>
                      <a:pt x="48" y="455"/>
                    </a:lnTo>
                    <a:lnTo>
                      <a:pt x="48" y="552"/>
                    </a:lnTo>
                    <a:lnTo>
                      <a:pt x="39" y="603"/>
                    </a:lnTo>
                    <a:lnTo>
                      <a:pt x="31" y="615"/>
                    </a:lnTo>
                    <a:lnTo>
                      <a:pt x="39" y="645"/>
                    </a:lnTo>
                    <a:lnTo>
                      <a:pt x="70" y="662"/>
                    </a:lnTo>
                    <a:lnTo>
                      <a:pt x="96" y="704"/>
                    </a:lnTo>
                    <a:lnTo>
                      <a:pt x="118" y="729"/>
                    </a:lnTo>
                    <a:lnTo>
                      <a:pt x="139" y="725"/>
                    </a:lnTo>
                    <a:lnTo>
                      <a:pt x="170" y="687"/>
                    </a:lnTo>
                    <a:lnTo>
                      <a:pt x="157" y="666"/>
                    </a:lnTo>
                    <a:lnTo>
                      <a:pt x="100" y="641"/>
                    </a:lnTo>
                    <a:lnTo>
                      <a:pt x="83" y="611"/>
                    </a:lnTo>
                    <a:lnTo>
                      <a:pt x="74" y="565"/>
                    </a:lnTo>
                    <a:lnTo>
                      <a:pt x="78" y="468"/>
                    </a:lnTo>
                    <a:lnTo>
                      <a:pt x="92" y="346"/>
                    </a:lnTo>
                    <a:lnTo>
                      <a:pt x="96" y="257"/>
                    </a:lnTo>
                    <a:lnTo>
                      <a:pt x="96" y="160"/>
                    </a:lnTo>
                    <a:lnTo>
                      <a:pt x="87" y="93"/>
                    </a:lnTo>
                    <a:lnTo>
                      <a:pt x="74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64" name="Freeform 112"/>
              <p:cNvSpPr>
                <a:spLocks/>
              </p:cNvSpPr>
              <p:nvPr/>
            </p:nvSpPr>
            <p:spPr bwMode="auto">
              <a:xfrm rot="-3882401">
                <a:off x="958" y="2784"/>
                <a:ext cx="202" cy="128"/>
              </a:xfrm>
              <a:custGeom>
                <a:avLst/>
                <a:gdLst>
                  <a:gd name="T0" fmla="*/ 513 w 579"/>
                  <a:gd name="T1" fmla="*/ 236 h 366"/>
                  <a:gd name="T2" fmla="*/ 549 w 579"/>
                  <a:gd name="T3" fmla="*/ 223 h 366"/>
                  <a:gd name="T4" fmla="*/ 568 w 579"/>
                  <a:gd name="T5" fmla="*/ 232 h 366"/>
                  <a:gd name="T6" fmla="*/ 579 w 579"/>
                  <a:gd name="T7" fmla="*/ 281 h 366"/>
                  <a:gd name="T8" fmla="*/ 549 w 579"/>
                  <a:gd name="T9" fmla="*/ 302 h 366"/>
                  <a:gd name="T10" fmla="*/ 497 w 579"/>
                  <a:gd name="T11" fmla="*/ 277 h 366"/>
                  <a:gd name="T12" fmla="*/ 433 w 579"/>
                  <a:gd name="T13" fmla="*/ 283 h 366"/>
                  <a:gd name="T14" fmla="*/ 370 w 579"/>
                  <a:gd name="T15" fmla="*/ 300 h 366"/>
                  <a:gd name="T16" fmla="*/ 313 w 579"/>
                  <a:gd name="T17" fmla="*/ 321 h 366"/>
                  <a:gd name="T18" fmla="*/ 254 w 579"/>
                  <a:gd name="T19" fmla="*/ 347 h 366"/>
                  <a:gd name="T20" fmla="*/ 224 w 579"/>
                  <a:gd name="T21" fmla="*/ 366 h 366"/>
                  <a:gd name="T22" fmla="*/ 213 w 579"/>
                  <a:gd name="T23" fmla="*/ 355 h 366"/>
                  <a:gd name="T24" fmla="*/ 209 w 579"/>
                  <a:gd name="T25" fmla="*/ 326 h 366"/>
                  <a:gd name="T26" fmla="*/ 163 w 579"/>
                  <a:gd name="T27" fmla="*/ 183 h 366"/>
                  <a:gd name="T28" fmla="*/ 125 w 579"/>
                  <a:gd name="T29" fmla="*/ 106 h 366"/>
                  <a:gd name="T30" fmla="*/ 85 w 579"/>
                  <a:gd name="T31" fmla="*/ 62 h 366"/>
                  <a:gd name="T32" fmla="*/ 61 w 579"/>
                  <a:gd name="T33" fmla="*/ 57 h 366"/>
                  <a:gd name="T34" fmla="*/ 32 w 579"/>
                  <a:gd name="T35" fmla="*/ 64 h 366"/>
                  <a:gd name="T36" fmla="*/ 0 w 579"/>
                  <a:gd name="T37" fmla="*/ 51 h 366"/>
                  <a:gd name="T38" fmla="*/ 0 w 579"/>
                  <a:gd name="T39" fmla="*/ 28 h 366"/>
                  <a:gd name="T40" fmla="*/ 13 w 579"/>
                  <a:gd name="T41" fmla="*/ 15 h 366"/>
                  <a:gd name="T42" fmla="*/ 44 w 579"/>
                  <a:gd name="T43" fmla="*/ 28 h 366"/>
                  <a:gd name="T44" fmla="*/ 74 w 579"/>
                  <a:gd name="T45" fmla="*/ 13 h 366"/>
                  <a:gd name="T46" fmla="*/ 87 w 579"/>
                  <a:gd name="T47" fmla="*/ 0 h 366"/>
                  <a:gd name="T48" fmla="*/ 97 w 579"/>
                  <a:gd name="T49" fmla="*/ 11 h 366"/>
                  <a:gd name="T50" fmla="*/ 114 w 579"/>
                  <a:gd name="T51" fmla="*/ 30 h 366"/>
                  <a:gd name="T52" fmla="*/ 154 w 579"/>
                  <a:gd name="T53" fmla="*/ 109 h 366"/>
                  <a:gd name="T54" fmla="*/ 197 w 579"/>
                  <a:gd name="T55" fmla="*/ 196 h 366"/>
                  <a:gd name="T56" fmla="*/ 224 w 579"/>
                  <a:gd name="T57" fmla="*/ 281 h 366"/>
                  <a:gd name="T58" fmla="*/ 247 w 579"/>
                  <a:gd name="T59" fmla="*/ 311 h 366"/>
                  <a:gd name="T60" fmla="*/ 279 w 579"/>
                  <a:gd name="T61" fmla="*/ 300 h 366"/>
                  <a:gd name="T62" fmla="*/ 361 w 579"/>
                  <a:gd name="T63" fmla="*/ 268 h 366"/>
                  <a:gd name="T64" fmla="*/ 435 w 579"/>
                  <a:gd name="T65" fmla="*/ 245 h 366"/>
                  <a:gd name="T66" fmla="*/ 486 w 579"/>
                  <a:gd name="T67" fmla="*/ 232 h 366"/>
                  <a:gd name="T68" fmla="*/ 513 w 579"/>
                  <a:gd name="T69" fmla="*/ 23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9" h="366">
                    <a:moveTo>
                      <a:pt x="513" y="236"/>
                    </a:moveTo>
                    <a:lnTo>
                      <a:pt x="549" y="223"/>
                    </a:lnTo>
                    <a:lnTo>
                      <a:pt x="568" y="232"/>
                    </a:lnTo>
                    <a:lnTo>
                      <a:pt x="579" y="281"/>
                    </a:lnTo>
                    <a:lnTo>
                      <a:pt x="549" y="302"/>
                    </a:lnTo>
                    <a:lnTo>
                      <a:pt x="497" y="277"/>
                    </a:lnTo>
                    <a:lnTo>
                      <a:pt x="433" y="283"/>
                    </a:lnTo>
                    <a:lnTo>
                      <a:pt x="370" y="300"/>
                    </a:lnTo>
                    <a:lnTo>
                      <a:pt x="313" y="321"/>
                    </a:lnTo>
                    <a:lnTo>
                      <a:pt x="254" y="347"/>
                    </a:lnTo>
                    <a:lnTo>
                      <a:pt x="224" y="366"/>
                    </a:lnTo>
                    <a:lnTo>
                      <a:pt x="213" y="355"/>
                    </a:lnTo>
                    <a:lnTo>
                      <a:pt x="209" y="326"/>
                    </a:lnTo>
                    <a:lnTo>
                      <a:pt x="163" y="183"/>
                    </a:lnTo>
                    <a:lnTo>
                      <a:pt x="125" y="106"/>
                    </a:lnTo>
                    <a:lnTo>
                      <a:pt x="85" y="62"/>
                    </a:lnTo>
                    <a:lnTo>
                      <a:pt x="61" y="57"/>
                    </a:lnTo>
                    <a:lnTo>
                      <a:pt x="32" y="64"/>
                    </a:lnTo>
                    <a:lnTo>
                      <a:pt x="0" y="51"/>
                    </a:lnTo>
                    <a:lnTo>
                      <a:pt x="0" y="28"/>
                    </a:lnTo>
                    <a:lnTo>
                      <a:pt x="13" y="15"/>
                    </a:lnTo>
                    <a:lnTo>
                      <a:pt x="44" y="28"/>
                    </a:lnTo>
                    <a:lnTo>
                      <a:pt x="74" y="13"/>
                    </a:lnTo>
                    <a:lnTo>
                      <a:pt x="87" y="0"/>
                    </a:lnTo>
                    <a:lnTo>
                      <a:pt x="97" y="11"/>
                    </a:lnTo>
                    <a:lnTo>
                      <a:pt x="114" y="30"/>
                    </a:lnTo>
                    <a:lnTo>
                      <a:pt x="154" y="109"/>
                    </a:lnTo>
                    <a:lnTo>
                      <a:pt x="197" y="196"/>
                    </a:lnTo>
                    <a:lnTo>
                      <a:pt x="224" y="281"/>
                    </a:lnTo>
                    <a:lnTo>
                      <a:pt x="247" y="311"/>
                    </a:lnTo>
                    <a:lnTo>
                      <a:pt x="279" y="300"/>
                    </a:lnTo>
                    <a:lnTo>
                      <a:pt x="361" y="268"/>
                    </a:lnTo>
                    <a:lnTo>
                      <a:pt x="435" y="245"/>
                    </a:lnTo>
                    <a:lnTo>
                      <a:pt x="486" y="232"/>
                    </a:lnTo>
                    <a:lnTo>
                      <a:pt x="513" y="2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265" name="Group 113"/>
            <p:cNvGrpSpPr>
              <a:grpSpLocks/>
            </p:cNvGrpSpPr>
            <p:nvPr/>
          </p:nvGrpSpPr>
          <p:grpSpPr bwMode="auto">
            <a:xfrm>
              <a:off x="4176" y="2702"/>
              <a:ext cx="358" cy="460"/>
              <a:chOff x="4162" y="2683"/>
              <a:chExt cx="387" cy="499"/>
            </a:xfrm>
          </p:grpSpPr>
          <p:sp>
            <p:nvSpPr>
              <p:cNvPr id="49266" name="Freeform 114"/>
              <p:cNvSpPr>
                <a:spLocks/>
              </p:cNvSpPr>
              <p:nvPr/>
            </p:nvSpPr>
            <p:spPr bwMode="auto">
              <a:xfrm rot="19330031" flipH="1">
                <a:off x="4313" y="2686"/>
                <a:ext cx="104" cy="95"/>
              </a:xfrm>
              <a:custGeom>
                <a:avLst/>
                <a:gdLst>
                  <a:gd name="T0" fmla="*/ 113 w 297"/>
                  <a:gd name="T1" fmla="*/ 103 h 270"/>
                  <a:gd name="T2" fmla="*/ 135 w 297"/>
                  <a:gd name="T3" fmla="*/ 51 h 270"/>
                  <a:gd name="T4" fmla="*/ 169 w 297"/>
                  <a:gd name="T5" fmla="*/ 17 h 270"/>
                  <a:gd name="T6" fmla="*/ 199 w 297"/>
                  <a:gd name="T7" fmla="*/ 0 h 270"/>
                  <a:gd name="T8" fmla="*/ 241 w 297"/>
                  <a:gd name="T9" fmla="*/ 4 h 270"/>
                  <a:gd name="T10" fmla="*/ 263 w 297"/>
                  <a:gd name="T11" fmla="*/ 17 h 270"/>
                  <a:gd name="T12" fmla="*/ 288 w 297"/>
                  <a:gd name="T13" fmla="*/ 39 h 270"/>
                  <a:gd name="T14" fmla="*/ 297 w 297"/>
                  <a:gd name="T15" fmla="*/ 73 h 270"/>
                  <a:gd name="T16" fmla="*/ 297 w 297"/>
                  <a:gd name="T17" fmla="*/ 120 h 270"/>
                  <a:gd name="T18" fmla="*/ 288 w 297"/>
                  <a:gd name="T19" fmla="*/ 180 h 270"/>
                  <a:gd name="T20" fmla="*/ 263 w 297"/>
                  <a:gd name="T21" fmla="*/ 231 h 270"/>
                  <a:gd name="T22" fmla="*/ 229 w 297"/>
                  <a:gd name="T23" fmla="*/ 261 h 270"/>
                  <a:gd name="T24" fmla="*/ 190 w 297"/>
                  <a:gd name="T25" fmla="*/ 270 h 270"/>
                  <a:gd name="T26" fmla="*/ 147 w 297"/>
                  <a:gd name="T27" fmla="*/ 261 h 270"/>
                  <a:gd name="T28" fmla="*/ 120 w 297"/>
                  <a:gd name="T29" fmla="*/ 242 h 270"/>
                  <a:gd name="T30" fmla="*/ 109 w 297"/>
                  <a:gd name="T31" fmla="*/ 206 h 270"/>
                  <a:gd name="T32" fmla="*/ 109 w 297"/>
                  <a:gd name="T33" fmla="*/ 154 h 270"/>
                  <a:gd name="T34" fmla="*/ 109 w 297"/>
                  <a:gd name="T35" fmla="*/ 137 h 270"/>
                  <a:gd name="T36" fmla="*/ 41 w 297"/>
                  <a:gd name="T37" fmla="*/ 150 h 270"/>
                  <a:gd name="T38" fmla="*/ 6 w 297"/>
                  <a:gd name="T39" fmla="*/ 154 h 270"/>
                  <a:gd name="T40" fmla="*/ 0 w 297"/>
                  <a:gd name="T41" fmla="*/ 129 h 270"/>
                  <a:gd name="T42" fmla="*/ 17 w 297"/>
                  <a:gd name="T43" fmla="*/ 114 h 270"/>
                  <a:gd name="T44" fmla="*/ 41 w 297"/>
                  <a:gd name="T45" fmla="*/ 120 h 270"/>
                  <a:gd name="T46" fmla="*/ 79 w 297"/>
                  <a:gd name="T47" fmla="*/ 120 h 270"/>
                  <a:gd name="T48" fmla="*/ 113 w 297"/>
                  <a:gd name="T49" fmla="*/ 103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7" h="270">
                    <a:moveTo>
                      <a:pt x="113" y="103"/>
                    </a:moveTo>
                    <a:lnTo>
                      <a:pt x="135" y="51"/>
                    </a:lnTo>
                    <a:lnTo>
                      <a:pt x="169" y="17"/>
                    </a:lnTo>
                    <a:lnTo>
                      <a:pt x="199" y="0"/>
                    </a:lnTo>
                    <a:lnTo>
                      <a:pt x="241" y="4"/>
                    </a:lnTo>
                    <a:lnTo>
                      <a:pt x="263" y="17"/>
                    </a:lnTo>
                    <a:lnTo>
                      <a:pt x="288" y="39"/>
                    </a:lnTo>
                    <a:lnTo>
                      <a:pt x="297" y="73"/>
                    </a:lnTo>
                    <a:lnTo>
                      <a:pt x="297" y="120"/>
                    </a:lnTo>
                    <a:lnTo>
                      <a:pt x="288" y="180"/>
                    </a:lnTo>
                    <a:lnTo>
                      <a:pt x="263" y="231"/>
                    </a:lnTo>
                    <a:lnTo>
                      <a:pt x="229" y="261"/>
                    </a:lnTo>
                    <a:lnTo>
                      <a:pt x="190" y="270"/>
                    </a:lnTo>
                    <a:lnTo>
                      <a:pt x="147" y="261"/>
                    </a:lnTo>
                    <a:lnTo>
                      <a:pt x="120" y="242"/>
                    </a:lnTo>
                    <a:lnTo>
                      <a:pt x="109" y="206"/>
                    </a:lnTo>
                    <a:lnTo>
                      <a:pt x="109" y="154"/>
                    </a:lnTo>
                    <a:lnTo>
                      <a:pt x="109" y="137"/>
                    </a:lnTo>
                    <a:lnTo>
                      <a:pt x="41" y="150"/>
                    </a:lnTo>
                    <a:lnTo>
                      <a:pt x="6" y="154"/>
                    </a:lnTo>
                    <a:lnTo>
                      <a:pt x="0" y="129"/>
                    </a:lnTo>
                    <a:lnTo>
                      <a:pt x="17" y="114"/>
                    </a:lnTo>
                    <a:lnTo>
                      <a:pt x="41" y="120"/>
                    </a:lnTo>
                    <a:lnTo>
                      <a:pt x="79" y="120"/>
                    </a:lnTo>
                    <a:lnTo>
                      <a:pt x="113" y="1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67" name="Freeform 115"/>
              <p:cNvSpPr>
                <a:spLocks/>
              </p:cNvSpPr>
              <p:nvPr/>
            </p:nvSpPr>
            <p:spPr bwMode="auto">
              <a:xfrm rot="1144625" flipH="1">
                <a:off x="4292" y="2782"/>
                <a:ext cx="79" cy="176"/>
              </a:xfrm>
              <a:custGeom>
                <a:avLst/>
                <a:gdLst>
                  <a:gd name="T0" fmla="*/ 225 w 225"/>
                  <a:gd name="T1" fmla="*/ 52 h 500"/>
                  <a:gd name="T2" fmla="*/ 208 w 225"/>
                  <a:gd name="T3" fmla="*/ 26 h 500"/>
                  <a:gd name="T4" fmla="*/ 173 w 225"/>
                  <a:gd name="T5" fmla="*/ 0 h 500"/>
                  <a:gd name="T6" fmla="*/ 134 w 225"/>
                  <a:gd name="T7" fmla="*/ 0 h 500"/>
                  <a:gd name="T8" fmla="*/ 104 w 225"/>
                  <a:gd name="T9" fmla="*/ 4 h 500"/>
                  <a:gd name="T10" fmla="*/ 74 w 225"/>
                  <a:gd name="T11" fmla="*/ 30 h 500"/>
                  <a:gd name="T12" fmla="*/ 52 w 225"/>
                  <a:gd name="T13" fmla="*/ 60 h 500"/>
                  <a:gd name="T14" fmla="*/ 35 w 225"/>
                  <a:gd name="T15" fmla="*/ 93 h 500"/>
                  <a:gd name="T16" fmla="*/ 17 w 225"/>
                  <a:gd name="T17" fmla="*/ 157 h 500"/>
                  <a:gd name="T18" fmla="*/ 4 w 225"/>
                  <a:gd name="T19" fmla="*/ 216 h 500"/>
                  <a:gd name="T20" fmla="*/ 0 w 225"/>
                  <a:gd name="T21" fmla="*/ 291 h 500"/>
                  <a:gd name="T22" fmla="*/ 0 w 225"/>
                  <a:gd name="T23" fmla="*/ 362 h 500"/>
                  <a:gd name="T24" fmla="*/ 17 w 225"/>
                  <a:gd name="T25" fmla="*/ 425 h 500"/>
                  <a:gd name="T26" fmla="*/ 39 w 225"/>
                  <a:gd name="T27" fmla="*/ 459 h 500"/>
                  <a:gd name="T28" fmla="*/ 69 w 225"/>
                  <a:gd name="T29" fmla="*/ 485 h 500"/>
                  <a:gd name="T30" fmla="*/ 121 w 225"/>
                  <a:gd name="T31" fmla="*/ 500 h 500"/>
                  <a:gd name="T32" fmla="*/ 164 w 225"/>
                  <a:gd name="T33" fmla="*/ 493 h 500"/>
                  <a:gd name="T34" fmla="*/ 195 w 225"/>
                  <a:gd name="T35" fmla="*/ 474 h 500"/>
                  <a:gd name="T36" fmla="*/ 212 w 225"/>
                  <a:gd name="T37" fmla="*/ 433 h 500"/>
                  <a:gd name="T38" fmla="*/ 216 w 225"/>
                  <a:gd name="T39" fmla="*/ 403 h 500"/>
                  <a:gd name="T40" fmla="*/ 203 w 225"/>
                  <a:gd name="T41" fmla="*/ 358 h 500"/>
                  <a:gd name="T42" fmla="*/ 177 w 225"/>
                  <a:gd name="T43" fmla="*/ 340 h 500"/>
                  <a:gd name="T44" fmla="*/ 164 w 225"/>
                  <a:gd name="T45" fmla="*/ 310 h 500"/>
                  <a:gd name="T46" fmla="*/ 156 w 225"/>
                  <a:gd name="T47" fmla="*/ 280 h 500"/>
                  <a:gd name="T48" fmla="*/ 160 w 225"/>
                  <a:gd name="T49" fmla="*/ 235 h 500"/>
                  <a:gd name="T50" fmla="*/ 173 w 225"/>
                  <a:gd name="T51" fmla="*/ 179 h 500"/>
                  <a:gd name="T52" fmla="*/ 195 w 225"/>
                  <a:gd name="T53" fmla="*/ 131 h 500"/>
                  <a:gd name="T54" fmla="*/ 216 w 225"/>
                  <a:gd name="T55" fmla="*/ 90 h 500"/>
                  <a:gd name="T56" fmla="*/ 225 w 225"/>
                  <a:gd name="T57" fmla="*/ 52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5" h="500">
                    <a:moveTo>
                      <a:pt x="225" y="52"/>
                    </a:moveTo>
                    <a:lnTo>
                      <a:pt x="208" y="26"/>
                    </a:lnTo>
                    <a:lnTo>
                      <a:pt x="173" y="0"/>
                    </a:lnTo>
                    <a:lnTo>
                      <a:pt x="134" y="0"/>
                    </a:lnTo>
                    <a:lnTo>
                      <a:pt x="104" y="4"/>
                    </a:lnTo>
                    <a:lnTo>
                      <a:pt x="74" y="30"/>
                    </a:lnTo>
                    <a:lnTo>
                      <a:pt x="52" y="60"/>
                    </a:lnTo>
                    <a:lnTo>
                      <a:pt x="35" y="93"/>
                    </a:lnTo>
                    <a:lnTo>
                      <a:pt x="17" y="157"/>
                    </a:lnTo>
                    <a:lnTo>
                      <a:pt x="4" y="216"/>
                    </a:lnTo>
                    <a:lnTo>
                      <a:pt x="0" y="291"/>
                    </a:lnTo>
                    <a:lnTo>
                      <a:pt x="0" y="362"/>
                    </a:lnTo>
                    <a:lnTo>
                      <a:pt x="17" y="425"/>
                    </a:lnTo>
                    <a:lnTo>
                      <a:pt x="39" y="459"/>
                    </a:lnTo>
                    <a:lnTo>
                      <a:pt x="69" y="485"/>
                    </a:lnTo>
                    <a:lnTo>
                      <a:pt x="121" y="500"/>
                    </a:lnTo>
                    <a:lnTo>
                      <a:pt x="164" y="493"/>
                    </a:lnTo>
                    <a:lnTo>
                      <a:pt x="195" y="474"/>
                    </a:lnTo>
                    <a:lnTo>
                      <a:pt x="212" y="433"/>
                    </a:lnTo>
                    <a:lnTo>
                      <a:pt x="216" y="403"/>
                    </a:lnTo>
                    <a:lnTo>
                      <a:pt x="203" y="358"/>
                    </a:lnTo>
                    <a:lnTo>
                      <a:pt x="177" y="340"/>
                    </a:lnTo>
                    <a:lnTo>
                      <a:pt x="164" y="310"/>
                    </a:lnTo>
                    <a:lnTo>
                      <a:pt x="156" y="280"/>
                    </a:lnTo>
                    <a:lnTo>
                      <a:pt x="160" y="235"/>
                    </a:lnTo>
                    <a:lnTo>
                      <a:pt x="173" y="179"/>
                    </a:lnTo>
                    <a:lnTo>
                      <a:pt x="195" y="131"/>
                    </a:lnTo>
                    <a:lnTo>
                      <a:pt x="216" y="90"/>
                    </a:lnTo>
                    <a:lnTo>
                      <a:pt x="225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68" name="Freeform 116"/>
              <p:cNvSpPr>
                <a:spLocks/>
              </p:cNvSpPr>
              <p:nvPr/>
            </p:nvSpPr>
            <p:spPr bwMode="auto">
              <a:xfrm rot="1144625" flipH="1">
                <a:off x="4162" y="2757"/>
                <a:ext cx="182" cy="116"/>
              </a:xfrm>
              <a:custGeom>
                <a:avLst/>
                <a:gdLst>
                  <a:gd name="T0" fmla="*/ 8 w 520"/>
                  <a:gd name="T1" fmla="*/ 13 h 333"/>
                  <a:gd name="T2" fmla="*/ 0 w 520"/>
                  <a:gd name="T3" fmla="*/ 26 h 333"/>
                  <a:gd name="T4" fmla="*/ 8 w 520"/>
                  <a:gd name="T5" fmla="*/ 56 h 333"/>
                  <a:gd name="T6" fmla="*/ 30 w 520"/>
                  <a:gd name="T7" fmla="*/ 77 h 333"/>
                  <a:gd name="T8" fmla="*/ 68 w 520"/>
                  <a:gd name="T9" fmla="*/ 94 h 333"/>
                  <a:gd name="T10" fmla="*/ 127 w 520"/>
                  <a:gd name="T11" fmla="*/ 149 h 333"/>
                  <a:gd name="T12" fmla="*/ 173 w 520"/>
                  <a:gd name="T13" fmla="*/ 205 h 333"/>
                  <a:gd name="T14" fmla="*/ 224 w 520"/>
                  <a:gd name="T15" fmla="*/ 269 h 333"/>
                  <a:gd name="T16" fmla="*/ 254 w 520"/>
                  <a:gd name="T17" fmla="*/ 329 h 333"/>
                  <a:gd name="T18" fmla="*/ 266 w 520"/>
                  <a:gd name="T19" fmla="*/ 333 h 333"/>
                  <a:gd name="T20" fmla="*/ 283 w 520"/>
                  <a:gd name="T21" fmla="*/ 329 h 333"/>
                  <a:gd name="T22" fmla="*/ 292 w 520"/>
                  <a:gd name="T23" fmla="*/ 307 h 333"/>
                  <a:gd name="T24" fmla="*/ 326 w 520"/>
                  <a:gd name="T25" fmla="*/ 239 h 333"/>
                  <a:gd name="T26" fmla="*/ 368 w 520"/>
                  <a:gd name="T27" fmla="*/ 158 h 333"/>
                  <a:gd name="T28" fmla="*/ 406 w 520"/>
                  <a:gd name="T29" fmla="*/ 107 h 333"/>
                  <a:gd name="T30" fmla="*/ 440 w 520"/>
                  <a:gd name="T31" fmla="*/ 94 h 333"/>
                  <a:gd name="T32" fmla="*/ 465 w 520"/>
                  <a:gd name="T33" fmla="*/ 102 h 333"/>
                  <a:gd name="T34" fmla="*/ 478 w 520"/>
                  <a:gd name="T35" fmla="*/ 120 h 333"/>
                  <a:gd name="T36" fmla="*/ 503 w 520"/>
                  <a:gd name="T37" fmla="*/ 120 h 333"/>
                  <a:gd name="T38" fmla="*/ 520 w 520"/>
                  <a:gd name="T39" fmla="*/ 102 h 333"/>
                  <a:gd name="T40" fmla="*/ 512 w 520"/>
                  <a:gd name="T41" fmla="*/ 51 h 333"/>
                  <a:gd name="T42" fmla="*/ 520 w 520"/>
                  <a:gd name="T43" fmla="*/ 26 h 333"/>
                  <a:gd name="T44" fmla="*/ 503 w 520"/>
                  <a:gd name="T45" fmla="*/ 17 h 333"/>
                  <a:gd name="T46" fmla="*/ 444 w 520"/>
                  <a:gd name="T47" fmla="*/ 26 h 333"/>
                  <a:gd name="T48" fmla="*/ 410 w 520"/>
                  <a:gd name="T49" fmla="*/ 64 h 333"/>
                  <a:gd name="T50" fmla="*/ 372 w 520"/>
                  <a:gd name="T51" fmla="*/ 90 h 333"/>
                  <a:gd name="T52" fmla="*/ 347 w 520"/>
                  <a:gd name="T53" fmla="*/ 141 h 333"/>
                  <a:gd name="T54" fmla="*/ 326 w 520"/>
                  <a:gd name="T55" fmla="*/ 175 h 333"/>
                  <a:gd name="T56" fmla="*/ 300 w 520"/>
                  <a:gd name="T57" fmla="*/ 218 h 333"/>
                  <a:gd name="T58" fmla="*/ 275 w 520"/>
                  <a:gd name="T59" fmla="*/ 252 h 333"/>
                  <a:gd name="T60" fmla="*/ 262 w 520"/>
                  <a:gd name="T61" fmla="*/ 256 h 333"/>
                  <a:gd name="T62" fmla="*/ 249 w 520"/>
                  <a:gd name="T63" fmla="*/ 248 h 333"/>
                  <a:gd name="T64" fmla="*/ 199 w 520"/>
                  <a:gd name="T65" fmla="*/ 184 h 333"/>
                  <a:gd name="T66" fmla="*/ 152 w 520"/>
                  <a:gd name="T67" fmla="*/ 120 h 333"/>
                  <a:gd name="T68" fmla="*/ 110 w 520"/>
                  <a:gd name="T69" fmla="*/ 64 h 333"/>
                  <a:gd name="T70" fmla="*/ 68 w 520"/>
                  <a:gd name="T71" fmla="*/ 26 h 333"/>
                  <a:gd name="T72" fmla="*/ 42 w 520"/>
                  <a:gd name="T73" fmla="*/ 0 h 333"/>
                  <a:gd name="T74" fmla="*/ 8 w 520"/>
                  <a:gd name="T75" fmla="*/ 13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20" h="333">
                    <a:moveTo>
                      <a:pt x="8" y="13"/>
                    </a:moveTo>
                    <a:lnTo>
                      <a:pt x="0" y="26"/>
                    </a:lnTo>
                    <a:lnTo>
                      <a:pt x="8" y="56"/>
                    </a:lnTo>
                    <a:lnTo>
                      <a:pt x="30" y="77"/>
                    </a:lnTo>
                    <a:lnTo>
                      <a:pt x="68" y="94"/>
                    </a:lnTo>
                    <a:lnTo>
                      <a:pt x="127" y="149"/>
                    </a:lnTo>
                    <a:lnTo>
                      <a:pt x="173" y="205"/>
                    </a:lnTo>
                    <a:lnTo>
                      <a:pt x="224" y="269"/>
                    </a:lnTo>
                    <a:lnTo>
                      <a:pt x="254" y="329"/>
                    </a:lnTo>
                    <a:lnTo>
                      <a:pt x="266" y="333"/>
                    </a:lnTo>
                    <a:lnTo>
                      <a:pt x="283" y="329"/>
                    </a:lnTo>
                    <a:lnTo>
                      <a:pt x="292" y="307"/>
                    </a:lnTo>
                    <a:lnTo>
                      <a:pt x="326" y="239"/>
                    </a:lnTo>
                    <a:lnTo>
                      <a:pt x="368" y="158"/>
                    </a:lnTo>
                    <a:lnTo>
                      <a:pt x="406" y="107"/>
                    </a:lnTo>
                    <a:lnTo>
                      <a:pt x="440" y="94"/>
                    </a:lnTo>
                    <a:lnTo>
                      <a:pt x="465" y="102"/>
                    </a:lnTo>
                    <a:lnTo>
                      <a:pt x="478" y="120"/>
                    </a:lnTo>
                    <a:lnTo>
                      <a:pt x="503" y="120"/>
                    </a:lnTo>
                    <a:lnTo>
                      <a:pt x="520" y="102"/>
                    </a:lnTo>
                    <a:lnTo>
                      <a:pt x="512" y="51"/>
                    </a:lnTo>
                    <a:lnTo>
                      <a:pt x="520" y="26"/>
                    </a:lnTo>
                    <a:lnTo>
                      <a:pt x="503" y="17"/>
                    </a:lnTo>
                    <a:lnTo>
                      <a:pt x="444" y="26"/>
                    </a:lnTo>
                    <a:lnTo>
                      <a:pt x="410" y="64"/>
                    </a:lnTo>
                    <a:lnTo>
                      <a:pt x="372" y="90"/>
                    </a:lnTo>
                    <a:lnTo>
                      <a:pt x="347" y="141"/>
                    </a:lnTo>
                    <a:lnTo>
                      <a:pt x="326" y="175"/>
                    </a:lnTo>
                    <a:lnTo>
                      <a:pt x="300" y="218"/>
                    </a:lnTo>
                    <a:lnTo>
                      <a:pt x="275" y="252"/>
                    </a:lnTo>
                    <a:lnTo>
                      <a:pt x="262" y="256"/>
                    </a:lnTo>
                    <a:lnTo>
                      <a:pt x="249" y="248"/>
                    </a:lnTo>
                    <a:lnTo>
                      <a:pt x="199" y="184"/>
                    </a:lnTo>
                    <a:lnTo>
                      <a:pt x="152" y="120"/>
                    </a:lnTo>
                    <a:lnTo>
                      <a:pt x="110" y="64"/>
                    </a:lnTo>
                    <a:lnTo>
                      <a:pt x="68" y="26"/>
                    </a:lnTo>
                    <a:lnTo>
                      <a:pt x="42" y="0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69" name="Freeform 117"/>
              <p:cNvSpPr>
                <a:spLocks/>
              </p:cNvSpPr>
              <p:nvPr/>
            </p:nvSpPr>
            <p:spPr bwMode="auto">
              <a:xfrm rot="21596590" flipH="1">
                <a:off x="4313" y="2932"/>
                <a:ext cx="87" cy="250"/>
              </a:xfrm>
              <a:custGeom>
                <a:avLst/>
                <a:gdLst>
                  <a:gd name="T0" fmla="*/ 233 w 250"/>
                  <a:gd name="T1" fmla="*/ 8 h 716"/>
                  <a:gd name="T2" fmla="*/ 211 w 250"/>
                  <a:gd name="T3" fmla="*/ 0 h 716"/>
                  <a:gd name="T4" fmla="*/ 194 w 250"/>
                  <a:gd name="T5" fmla="*/ 13 h 716"/>
                  <a:gd name="T6" fmla="*/ 147 w 250"/>
                  <a:gd name="T7" fmla="*/ 72 h 716"/>
                  <a:gd name="T8" fmla="*/ 108 w 250"/>
                  <a:gd name="T9" fmla="*/ 135 h 716"/>
                  <a:gd name="T10" fmla="*/ 78 w 250"/>
                  <a:gd name="T11" fmla="*/ 206 h 716"/>
                  <a:gd name="T12" fmla="*/ 60 w 250"/>
                  <a:gd name="T13" fmla="*/ 282 h 716"/>
                  <a:gd name="T14" fmla="*/ 56 w 250"/>
                  <a:gd name="T15" fmla="*/ 350 h 716"/>
                  <a:gd name="T16" fmla="*/ 69 w 250"/>
                  <a:gd name="T17" fmla="*/ 434 h 716"/>
                  <a:gd name="T18" fmla="*/ 82 w 250"/>
                  <a:gd name="T19" fmla="*/ 522 h 716"/>
                  <a:gd name="T20" fmla="*/ 108 w 250"/>
                  <a:gd name="T21" fmla="*/ 577 h 716"/>
                  <a:gd name="T22" fmla="*/ 116 w 250"/>
                  <a:gd name="T23" fmla="*/ 602 h 716"/>
                  <a:gd name="T24" fmla="*/ 99 w 250"/>
                  <a:gd name="T25" fmla="*/ 619 h 716"/>
                  <a:gd name="T26" fmla="*/ 52 w 250"/>
                  <a:gd name="T27" fmla="*/ 640 h 716"/>
                  <a:gd name="T28" fmla="*/ 4 w 250"/>
                  <a:gd name="T29" fmla="*/ 657 h 716"/>
                  <a:gd name="T30" fmla="*/ 0 w 250"/>
                  <a:gd name="T31" fmla="*/ 674 h 716"/>
                  <a:gd name="T32" fmla="*/ 13 w 250"/>
                  <a:gd name="T33" fmla="*/ 691 h 716"/>
                  <a:gd name="T34" fmla="*/ 52 w 250"/>
                  <a:gd name="T35" fmla="*/ 716 h 716"/>
                  <a:gd name="T36" fmla="*/ 69 w 250"/>
                  <a:gd name="T37" fmla="*/ 716 h 716"/>
                  <a:gd name="T38" fmla="*/ 78 w 250"/>
                  <a:gd name="T39" fmla="*/ 699 h 716"/>
                  <a:gd name="T40" fmla="*/ 99 w 250"/>
                  <a:gd name="T41" fmla="*/ 674 h 716"/>
                  <a:gd name="T42" fmla="*/ 138 w 250"/>
                  <a:gd name="T43" fmla="*/ 640 h 716"/>
                  <a:gd name="T44" fmla="*/ 172 w 250"/>
                  <a:gd name="T45" fmla="*/ 611 h 716"/>
                  <a:gd name="T46" fmla="*/ 177 w 250"/>
                  <a:gd name="T47" fmla="*/ 594 h 716"/>
                  <a:gd name="T48" fmla="*/ 164 w 250"/>
                  <a:gd name="T49" fmla="*/ 581 h 716"/>
                  <a:gd name="T50" fmla="*/ 138 w 250"/>
                  <a:gd name="T51" fmla="*/ 548 h 716"/>
                  <a:gd name="T52" fmla="*/ 108 w 250"/>
                  <a:gd name="T53" fmla="*/ 505 h 716"/>
                  <a:gd name="T54" fmla="*/ 95 w 250"/>
                  <a:gd name="T55" fmla="*/ 434 h 716"/>
                  <a:gd name="T56" fmla="*/ 95 w 250"/>
                  <a:gd name="T57" fmla="*/ 350 h 716"/>
                  <a:gd name="T58" fmla="*/ 103 w 250"/>
                  <a:gd name="T59" fmla="*/ 274 h 716"/>
                  <a:gd name="T60" fmla="*/ 129 w 250"/>
                  <a:gd name="T61" fmla="*/ 202 h 716"/>
                  <a:gd name="T62" fmla="*/ 172 w 250"/>
                  <a:gd name="T63" fmla="*/ 135 h 716"/>
                  <a:gd name="T64" fmla="*/ 211 w 250"/>
                  <a:gd name="T65" fmla="*/ 93 h 716"/>
                  <a:gd name="T66" fmla="*/ 250 w 250"/>
                  <a:gd name="T67" fmla="*/ 46 h 716"/>
                  <a:gd name="T68" fmla="*/ 233 w 250"/>
                  <a:gd name="T69" fmla="*/ 8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0" h="716">
                    <a:moveTo>
                      <a:pt x="233" y="8"/>
                    </a:moveTo>
                    <a:lnTo>
                      <a:pt x="211" y="0"/>
                    </a:lnTo>
                    <a:lnTo>
                      <a:pt x="194" y="13"/>
                    </a:lnTo>
                    <a:lnTo>
                      <a:pt x="147" y="72"/>
                    </a:lnTo>
                    <a:lnTo>
                      <a:pt x="108" y="135"/>
                    </a:lnTo>
                    <a:lnTo>
                      <a:pt x="78" y="206"/>
                    </a:lnTo>
                    <a:lnTo>
                      <a:pt x="60" y="282"/>
                    </a:lnTo>
                    <a:lnTo>
                      <a:pt x="56" y="350"/>
                    </a:lnTo>
                    <a:lnTo>
                      <a:pt x="69" y="434"/>
                    </a:lnTo>
                    <a:lnTo>
                      <a:pt x="82" y="522"/>
                    </a:lnTo>
                    <a:lnTo>
                      <a:pt x="108" y="577"/>
                    </a:lnTo>
                    <a:lnTo>
                      <a:pt x="116" y="602"/>
                    </a:lnTo>
                    <a:lnTo>
                      <a:pt x="99" y="619"/>
                    </a:lnTo>
                    <a:lnTo>
                      <a:pt x="52" y="640"/>
                    </a:lnTo>
                    <a:lnTo>
                      <a:pt x="4" y="657"/>
                    </a:lnTo>
                    <a:lnTo>
                      <a:pt x="0" y="674"/>
                    </a:lnTo>
                    <a:lnTo>
                      <a:pt x="13" y="691"/>
                    </a:lnTo>
                    <a:lnTo>
                      <a:pt x="52" y="716"/>
                    </a:lnTo>
                    <a:lnTo>
                      <a:pt x="69" y="716"/>
                    </a:lnTo>
                    <a:lnTo>
                      <a:pt x="78" y="699"/>
                    </a:lnTo>
                    <a:lnTo>
                      <a:pt x="99" y="674"/>
                    </a:lnTo>
                    <a:lnTo>
                      <a:pt x="138" y="640"/>
                    </a:lnTo>
                    <a:lnTo>
                      <a:pt x="172" y="611"/>
                    </a:lnTo>
                    <a:lnTo>
                      <a:pt x="177" y="594"/>
                    </a:lnTo>
                    <a:lnTo>
                      <a:pt x="164" y="581"/>
                    </a:lnTo>
                    <a:lnTo>
                      <a:pt x="138" y="548"/>
                    </a:lnTo>
                    <a:lnTo>
                      <a:pt x="108" y="505"/>
                    </a:lnTo>
                    <a:lnTo>
                      <a:pt x="95" y="434"/>
                    </a:lnTo>
                    <a:lnTo>
                      <a:pt x="95" y="350"/>
                    </a:lnTo>
                    <a:lnTo>
                      <a:pt x="103" y="274"/>
                    </a:lnTo>
                    <a:lnTo>
                      <a:pt x="129" y="202"/>
                    </a:lnTo>
                    <a:lnTo>
                      <a:pt x="172" y="135"/>
                    </a:lnTo>
                    <a:lnTo>
                      <a:pt x="211" y="93"/>
                    </a:lnTo>
                    <a:lnTo>
                      <a:pt x="250" y="46"/>
                    </a:lnTo>
                    <a:lnTo>
                      <a:pt x="233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70" name="Freeform 118"/>
              <p:cNvSpPr>
                <a:spLocks/>
              </p:cNvSpPr>
              <p:nvPr/>
            </p:nvSpPr>
            <p:spPr bwMode="auto">
              <a:xfrm rot="1144625" flipH="1">
                <a:off x="4208" y="2912"/>
                <a:ext cx="59" cy="255"/>
              </a:xfrm>
              <a:custGeom>
                <a:avLst/>
                <a:gdLst>
                  <a:gd name="T0" fmla="*/ 74 w 170"/>
                  <a:gd name="T1" fmla="*/ 63 h 729"/>
                  <a:gd name="T2" fmla="*/ 61 w 170"/>
                  <a:gd name="T3" fmla="*/ 8 h 729"/>
                  <a:gd name="T4" fmla="*/ 39 w 170"/>
                  <a:gd name="T5" fmla="*/ 0 h 729"/>
                  <a:gd name="T6" fmla="*/ 4 w 170"/>
                  <a:gd name="T7" fmla="*/ 8 h 729"/>
                  <a:gd name="T8" fmla="*/ 0 w 170"/>
                  <a:gd name="T9" fmla="*/ 42 h 729"/>
                  <a:gd name="T10" fmla="*/ 22 w 170"/>
                  <a:gd name="T11" fmla="*/ 93 h 729"/>
                  <a:gd name="T12" fmla="*/ 44 w 170"/>
                  <a:gd name="T13" fmla="*/ 202 h 729"/>
                  <a:gd name="T14" fmla="*/ 57 w 170"/>
                  <a:gd name="T15" fmla="*/ 341 h 729"/>
                  <a:gd name="T16" fmla="*/ 48 w 170"/>
                  <a:gd name="T17" fmla="*/ 455 h 729"/>
                  <a:gd name="T18" fmla="*/ 48 w 170"/>
                  <a:gd name="T19" fmla="*/ 552 h 729"/>
                  <a:gd name="T20" fmla="*/ 39 w 170"/>
                  <a:gd name="T21" fmla="*/ 603 h 729"/>
                  <a:gd name="T22" fmla="*/ 31 w 170"/>
                  <a:gd name="T23" fmla="*/ 615 h 729"/>
                  <a:gd name="T24" fmla="*/ 39 w 170"/>
                  <a:gd name="T25" fmla="*/ 645 h 729"/>
                  <a:gd name="T26" fmla="*/ 70 w 170"/>
                  <a:gd name="T27" fmla="*/ 662 h 729"/>
                  <a:gd name="T28" fmla="*/ 96 w 170"/>
                  <a:gd name="T29" fmla="*/ 704 h 729"/>
                  <a:gd name="T30" fmla="*/ 118 w 170"/>
                  <a:gd name="T31" fmla="*/ 729 h 729"/>
                  <a:gd name="T32" fmla="*/ 139 w 170"/>
                  <a:gd name="T33" fmla="*/ 725 h 729"/>
                  <a:gd name="T34" fmla="*/ 170 w 170"/>
                  <a:gd name="T35" fmla="*/ 687 h 729"/>
                  <a:gd name="T36" fmla="*/ 157 w 170"/>
                  <a:gd name="T37" fmla="*/ 666 h 729"/>
                  <a:gd name="T38" fmla="*/ 100 w 170"/>
                  <a:gd name="T39" fmla="*/ 641 h 729"/>
                  <a:gd name="T40" fmla="*/ 83 w 170"/>
                  <a:gd name="T41" fmla="*/ 611 h 729"/>
                  <a:gd name="T42" fmla="*/ 74 w 170"/>
                  <a:gd name="T43" fmla="*/ 565 h 729"/>
                  <a:gd name="T44" fmla="*/ 78 w 170"/>
                  <a:gd name="T45" fmla="*/ 468 h 729"/>
                  <a:gd name="T46" fmla="*/ 92 w 170"/>
                  <a:gd name="T47" fmla="*/ 346 h 729"/>
                  <a:gd name="T48" fmla="*/ 96 w 170"/>
                  <a:gd name="T49" fmla="*/ 257 h 729"/>
                  <a:gd name="T50" fmla="*/ 96 w 170"/>
                  <a:gd name="T51" fmla="*/ 160 h 729"/>
                  <a:gd name="T52" fmla="*/ 87 w 170"/>
                  <a:gd name="T53" fmla="*/ 93 h 729"/>
                  <a:gd name="T54" fmla="*/ 74 w 170"/>
                  <a:gd name="T55" fmla="*/ 63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70" h="729">
                    <a:moveTo>
                      <a:pt x="74" y="63"/>
                    </a:moveTo>
                    <a:lnTo>
                      <a:pt x="61" y="8"/>
                    </a:lnTo>
                    <a:lnTo>
                      <a:pt x="39" y="0"/>
                    </a:lnTo>
                    <a:lnTo>
                      <a:pt x="4" y="8"/>
                    </a:lnTo>
                    <a:lnTo>
                      <a:pt x="0" y="42"/>
                    </a:lnTo>
                    <a:lnTo>
                      <a:pt x="22" y="93"/>
                    </a:lnTo>
                    <a:lnTo>
                      <a:pt x="44" y="202"/>
                    </a:lnTo>
                    <a:lnTo>
                      <a:pt x="57" y="341"/>
                    </a:lnTo>
                    <a:lnTo>
                      <a:pt x="48" y="455"/>
                    </a:lnTo>
                    <a:lnTo>
                      <a:pt x="48" y="552"/>
                    </a:lnTo>
                    <a:lnTo>
                      <a:pt x="39" y="603"/>
                    </a:lnTo>
                    <a:lnTo>
                      <a:pt x="31" y="615"/>
                    </a:lnTo>
                    <a:lnTo>
                      <a:pt x="39" y="645"/>
                    </a:lnTo>
                    <a:lnTo>
                      <a:pt x="70" y="662"/>
                    </a:lnTo>
                    <a:lnTo>
                      <a:pt x="96" y="704"/>
                    </a:lnTo>
                    <a:lnTo>
                      <a:pt x="118" y="729"/>
                    </a:lnTo>
                    <a:lnTo>
                      <a:pt x="139" y="725"/>
                    </a:lnTo>
                    <a:lnTo>
                      <a:pt x="170" y="687"/>
                    </a:lnTo>
                    <a:lnTo>
                      <a:pt x="157" y="666"/>
                    </a:lnTo>
                    <a:lnTo>
                      <a:pt x="100" y="641"/>
                    </a:lnTo>
                    <a:lnTo>
                      <a:pt x="83" y="611"/>
                    </a:lnTo>
                    <a:lnTo>
                      <a:pt x="74" y="565"/>
                    </a:lnTo>
                    <a:lnTo>
                      <a:pt x="78" y="468"/>
                    </a:lnTo>
                    <a:lnTo>
                      <a:pt x="92" y="346"/>
                    </a:lnTo>
                    <a:lnTo>
                      <a:pt x="96" y="257"/>
                    </a:lnTo>
                    <a:lnTo>
                      <a:pt x="96" y="160"/>
                    </a:lnTo>
                    <a:lnTo>
                      <a:pt x="87" y="93"/>
                    </a:lnTo>
                    <a:lnTo>
                      <a:pt x="74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71" name="Freeform 119"/>
              <p:cNvSpPr>
                <a:spLocks/>
              </p:cNvSpPr>
              <p:nvPr/>
            </p:nvSpPr>
            <p:spPr bwMode="auto">
              <a:xfrm rot="20235282" flipH="1">
                <a:off x="4347" y="2683"/>
                <a:ext cx="202" cy="128"/>
              </a:xfrm>
              <a:custGeom>
                <a:avLst/>
                <a:gdLst>
                  <a:gd name="T0" fmla="*/ 513 w 579"/>
                  <a:gd name="T1" fmla="*/ 236 h 366"/>
                  <a:gd name="T2" fmla="*/ 549 w 579"/>
                  <a:gd name="T3" fmla="*/ 223 h 366"/>
                  <a:gd name="T4" fmla="*/ 568 w 579"/>
                  <a:gd name="T5" fmla="*/ 232 h 366"/>
                  <a:gd name="T6" fmla="*/ 579 w 579"/>
                  <a:gd name="T7" fmla="*/ 281 h 366"/>
                  <a:gd name="T8" fmla="*/ 549 w 579"/>
                  <a:gd name="T9" fmla="*/ 302 h 366"/>
                  <a:gd name="T10" fmla="*/ 497 w 579"/>
                  <a:gd name="T11" fmla="*/ 277 h 366"/>
                  <a:gd name="T12" fmla="*/ 433 w 579"/>
                  <a:gd name="T13" fmla="*/ 283 h 366"/>
                  <a:gd name="T14" fmla="*/ 370 w 579"/>
                  <a:gd name="T15" fmla="*/ 300 h 366"/>
                  <a:gd name="T16" fmla="*/ 313 w 579"/>
                  <a:gd name="T17" fmla="*/ 321 h 366"/>
                  <a:gd name="T18" fmla="*/ 254 w 579"/>
                  <a:gd name="T19" fmla="*/ 347 h 366"/>
                  <a:gd name="T20" fmla="*/ 224 w 579"/>
                  <a:gd name="T21" fmla="*/ 366 h 366"/>
                  <a:gd name="T22" fmla="*/ 213 w 579"/>
                  <a:gd name="T23" fmla="*/ 355 h 366"/>
                  <a:gd name="T24" fmla="*/ 209 w 579"/>
                  <a:gd name="T25" fmla="*/ 326 h 366"/>
                  <a:gd name="T26" fmla="*/ 163 w 579"/>
                  <a:gd name="T27" fmla="*/ 183 h 366"/>
                  <a:gd name="T28" fmla="*/ 125 w 579"/>
                  <a:gd name="T29" fmla="*/ 106 h 366"/>
                  <a:gd name="T30" fmla="*/ 85 w 579"/>
                  <a:gd name="T31" fmla="*/ 62 h 366"/>
                  <a:gd name="T32" fmla="*/ 61 w 579"/>
                  <a:gd name="T33" fmla="*/ 57 h 366"/>
                  <a:gd name="T34" fmla="*/ 32 w 579"/>
                  <a:gd name="T35" fmla="*/ 64 h 366"/>
                  <a:gd name="T36" fmla="*/ 0 w 579"/>
                  <a:gd name="T37" fmla="*/ 51 h 366"/>
                  <a:gd name="T38" fmla="*/ 0 w 579"/>
                  <a:gd name="T39" fmla="*/ 28 h 366"/>
                  <a:gd name="T40" fmla="*/ 13 w 579"/>
                  <a:gd name="T41" fmla="*/ 15 h 366"/>
                  <a:gd name="T42" fmla="*/ 44 w 579"/>
                  <a:gd name="T43" fmla="*/ 28 h 366"/>
                  <a:gd name="T44" fmla="*/ 74 w 579"/>
                  <a:gd name="T45" fmla="*/ 13 h 366"/>
                  <a:gd name="T46" fmla="*/ 87 w 579"/>
                  <a:gd name="T47" fmla="*/ 0 h 366"/>
                  <a:gd name="T48" fmla="*/ 97 w 579"/>
                  <a:gd name="T49" fmla="*/ 11 h 366"/>
                  <a:gd name="T50" fmla="*/ 114 w 579"/>
                  <a:gd name="T51" fmla="*/ 30 h 366"/>
                  <a:gd name="T52" fmla="*/ 154 w 579"/>
                  <a:gd name="T53" fmla="*/ 109 h 366"/>
                  <a:gd name="T54" fmla="*/ 197 w 579"/>
                  <a:gd name="T55" fmla="*/ 196 h 366"/>
                  <a:gd name="T56" fmla="*/ 224 w 579"/>
                  <a:gd name="T57" fmla="*/ 281 h 366"/>
                  <a:gd name="T58" fmla="*/ 247 w 579"/>
                  <a:gd name="T59" fmla="*/ 311 h 366"/>
                  <a:gd name="T60" fmla="*/ 279 w 579"/>
                  <a:gd name="T61" fmla="*/ 300 h 366"/>
                  <a:gd name="T62" fmla="*/ 361 w 579"/>
                  <a:gd name="T63" fmla="*/ 268 h 366"/>
                  <a:gd name="T64" fmla="*/ 435 w 579"/>
                  <a:gd name="T65" fmla="*/ 245 h 366"/>
                  <a:gd name="T66" fmla="*/ 486 w 579"/>
                  <a:gd name="T67" fmla="*/ 232 h 366"/>
                  <a:gd name="T68" fmla="*/ 513 w 579"/>
                  <a:gd name="T69" fmla="*/ 23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9" h="366">
                    <a:moveTo>
                      <a:pt x="513" y="236"/>
                    </a:moveTo>
                    <a:lnTo>
                      <a:pt x="549" y="223"/>
                    </a:lnTo>
                    <a:lnTo>
                      <a:pt x="568" y="232"/>
                    </a:lnTo>
                    <a:lnTo>
                      <a:pt x="579" y="281"/>
                    </a:lnTo>
                    <a:lnTo>
                      <a:pt x="549" y="302"/>
                    </a:lnTo>
                    <a:lnTo>
                      <a:pt x="497" y="277"/>
                    </a:lnTo>
                    <a:lnTo>
                      <a:pt x="433" y="283"/>
                    </a:lnTo>
                    <a:lnTo>
                      <a:pt x="370" y="300"/>
                    </a:lnTo>
                    <a:lnTo>
                      <a:pt x="313" y="321"/>
                    </a:lnTo>
                    <a:lnTo>
                      <a:pt x="254" y="347"/>
                    </a:lnTo>
                    <a:lnTo>
                      <a:pt x="224" y="366"/>
                    </a:lnTo>
                    <a:lnTo>
                      <a:pt x="213" y="355"/>
                    </a:lnTo>
                    <a:lnTo>
                      <a:pt x="209" y="326"/>
                    </a:lnTo>
                    <a:lnTo>
                      <a:pt x="163" y="183"/>
                    </a:lnTo>
                    <a:lnTo>
                      <a:pt x="125" y="106"/>
                    </a:lnTo>
                    <a:lnTo>
                      <a:pt x="85" y="62"/>
                    </a:lnTo>
                    <a:lnTo>
                      <a:pt x="61" y="57"/>
                    </a:lnTo>
                    <a:lnTo>
                      <a:pt x="32" y="64"/>
                    </a:lnTo>
                    <a:lnTo>
                      <a:pt x="0" y="51"/>
                    </a:lnTo>
                    <a:lnTo>
                      <a:pt x="0" y="28"/>
                    </a:lnTo>
                    <a:lnTo>
                      <a:pt x="13" y="15"/>
                    </a:lnTo>
                    <a:lnTo>
                      <a:pt x="44" y="28"/>
                    </a:lnTo>
                    <a:lnTo>
                      <a:pt x="74" y="13"/>
                    </a:lnTo>
                    <a:lnTo>
                      <a:pt x="87" y="0"/>
                    </a:lnTo>
                    <a:lnTo>
                      <a:pt x="97" y="11"/>
                    </a:lnTo>
                    <a:lnTo>
                      <a:pt x="114" y="30"/>
                    </a:lnTo>
                    <a:lnTo>
                      <a:pt x="154" y="109"/>
                    </a:lnTo>
                    <a:lnTo>
                      <a:pt x="197" y="196"/>
                    </a:lnTo>
                    <a:lnTo>
                      <a:pt x="224" y="281"/>
                    </a:lnTo>
                    <a:lnTo>
                      <a:pt x="247" y="311"/>
                    </a:lnTo>
                    <a:lnTo>
                      <a:pt x="279" y="300"/>
                    </a:lnTo>
                    <a:lnTo>
                      <a:pt x="361" y="268"/>
                    </a:lnTo>
                    <a:lnTo>
                      <a:pt x="435" y="245"/>
                    </a:lnTo>
                    <a:lnTo>
                      <a:pt x="486" y="232"/>
                    </a:lnTo>
                    <a:lnTo>
                      <a:pt x="513" y="2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272" name="Group 120"/>
            <p:cNvGrpSpPr>
              <a:grpSpLocks/>
            </p:cNvGrpSpPr>
            <p:nvPr/>
          </p:nvGrpSpPr>
          <p:grpSpPr bwMode="auto">
            <a:xfrm>
              <a:off x="2185" y="2704"/>
              <a:ext cx="262" cy="464"/>
              <a:chOff x="2175" y="2685"/>
              <a:chExt cx="283" cy="503"/>
            </a:xfrm>
          </p:grpSpPr>
          <p:sp>
            <p:nvSpPr>
              <p:cNvPr id="49273" name="Freeform 121"/>
              <p:cNvSpPr>
                <a:spLocks/>
              </p:cNvSpPr>
              <p:nvPr/>
            </p:nvSpPr>
            <p:spPr bwMode="auto">
              <a:xfrm rot="3080550" flipH="1">
                <a:off x="2357" y="2712"/>
                <a:ext cx="104" cy="95"/>
              </a:xfrm>
              <a:custGeom>
                <a:avLst/>
                <a:gdLst>
                  <a:gd name="T0" fmla="*/ 113 w 297"/>
                  <a:gd name="T1" fmla="*/ 103 h 270"/>
                  <a:gd name="T2" fmla="*/ 135 w 297"/>
                  <a:gd name="T3" fmla="*/ 51 h 270"/>
                  <a:gd name="T4" fmla="*/ 169 w 297"/>
                  <a:gd name="T5" fmla="*/ 17 h 270"/>
                  <a:gd name="T6" fmla="*/ 199 w 297"/>
                  <a:gd name="T7" fmla="*/ 0 h 270"/>
                  <a:gd name="T8" fmla="*/ 241 w 297"/>
                  <a:gd name="T9" fmla="*/ 4 h 270"/>
                  <a:gd name="T10" fmla="*/ 263 w 297"/>
                  <a:gd name="T11" fmla="*/ 17 h 270"/>
                  <a:gd name="T12" fmla="*/ 288 w 297"/>
                  <a:gd name="T13" fmla="*/ 39 h 270"/>
                  <a:gd name="T14" fmla="*/ 297 w 297"/>
                  <a:gd name="T15" fmla="*/ 73 h 270"/>
                  <a:gd name="T16" fmla="*/ 297 w 297"/>
                  <a:gd name="T17" fmla="*/ 120 h 270"/>
                  <a:gd name="T18" fmla="*/ 288 w 297"/>
                  <a:gd name="T19" fmla="*/ 180 h 270"/>
                  <a:gd name="T20" fmla="*/ 263 w 297"/>
                  <a:gd name="T21" fmla="*/ 231 h 270"/>
                  <a:gd name="T22" fmla="*/ 229 w 297"/>
                  <a:gd name="T23" fmla="*/ 261 h 270"/>
                  <a:gd name="T24" fmla="*/ 190 w 297"/>
                  <a:gd name="T25" fmla="*/ 270 h 270"/>
                  <a:gd name="T26" fmla="*/ 147 w 297"/>
                  <a:gd name="T27" fmla="*/ 261 h 270"/>
                  <a:gd name="T28" fmla="*/ 120 w 297"/>
                  <a:gd name="T29" fmla="*/ 242 h 270"/>
                  <a:gd name="T30" fmla="*/ 109 w 297"/>
                  <a:gd name="T31" fmla="*/ 206 h 270"/>
                  <a:gd name="T32" fmla="*/ 109 w 297"/>
                  <a:gd name="T33" fmla="*/ 154 h 270"/>
                  <a:gd name="T34" fmla="*/ 109 w 297"/>
                  <a:gd name="T35" fmla="*/ 137 h 270"/>
                  <a:gd name="T36" fmla="*/ 41 w 297"/>
                  <a:gd name="T37" fmla="*/ 150 h 270"/>
                  <a:gd name="T38" fmla="*/ 6 w 297"/>
                  <a:gd name="T39" fmla="*/ 154 h 270"/>
                  <a:gd name="T40" fmla="*/ 0 w 297"/>
                  <a:gd name="T41" fmla="*/ 129 h 270"/>
                  <a:gd name="T42" fmla="*/ 17 w 297"/>
                  <a:gd name="T43" fmla="*/ 114 h 270"/>
                  <a:gd name="T44" fmla="*/ 41 w 297"/>
                  <a:gd name="T45" fmla="*/ 120 h 270"/>
                  <a:gd name="T46" fmla="*/ 79 w 297"/>
                  <a:gd name="T47" fmla="*/ 120 h 270"/>
                  <a:gd name="T48" fmla="*/ 113 w 297"/>
                  <a:gd name="T49" fmla="*/ 103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7" h="270">
                    <a:moveTo>
                      <a:pt x="113" y="103"/>
                    </a:moveTo>
                    <a:lnTo>
                      <a:pt x="135" y="51"/>
                    </a:lnTo>
                    <a:lnTo>
                      <a:pt x="169" y="17"/>
                    </a:lnTo>
                    <a:lnTo>
                      <a:pt x="199" y="0"/>
                    </a:lnTo>
                    <a:lnTo>
                      <a:pt x="241" y="4"/>
                    </a:lnTo>
                    <a:lnTo>
                      <a:pt x="263" y="17"/>
                    </a:lnTo>
                    <a:lnTo>
                      <a:pt x="288" y="39"/>
                    </a:lnTo>
                    <a:lnTo>
                      <a:pt x="297" y="73"/>
                    </a:lnTo>
                    <a:lnTo>
                      <a:pt x="297" y="120"/>
                    </a:lnTo>
                    <a:lnTo>
                      <a:pt x="288" y="180"/>
                    </a:lnTo>
                    <a:lnTo>
                      <a:pt x="263" y="231"/>
                    </a:lnTo>
                    <a:lnTo>
                      <a:pt x="229" y="261"/>
                    </a:lnTo>
                    <a:lnTo>
                      <a:pt x="190" y="270"/>
                    </a:lnTo>
                    <a:lnTo>
                      <a:pt x="147" y="261"/>
                    </a:lnTo>
                    <a:lnTo>
                      <a:pt x="120" y="242"/>
                    </a:lnTo>
                    <a:lnTo>
                      <a:pt x="109" y="206"/>
                    </a:lnTo>
                    <a:lnTo>
                      <a:pt x="109" y="154"/>
                    </a:lnTo>
                    <a:lnTo>
                      <a:pt x="109" y="137"/>
                    </a:lnTo>
                    <a:lnTo>
                      <a:pt x="41" y="150"/>
                    </a:lnTo>
                    <a:lnTo>
                      <a:pt x="6" y="154"/>
                    </a:lnTo>
                    <a:lnTo>
                      <a:pt x="0" y="129"/>
                    </a:lnTo>
                    <a:lnTo>
                      <a:pt x="17" y="114"/>
                    </a:lnTo>
                    <a:lnTo>
                      <a:pt x="41" y="120"/>
                    </a:lnTo>
                    <a:lnTo>
                      <a:pt x="79" y="120"/>
                    </a:lnTo>
                    <a:lnTo>
                      <a:pt x="113" y="1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74" name="Freeform 122"/>
              <p:cNvSpPr>
                <a:spLocks/>
              </p:cNvSpPr>
              <p:nvPr/>
            </p:nvSpPr>
            <p:spPr bwMode="auto">
              <a:xfrm rot="836683">
                <a:off x="2303" y="2780"/>
                <a:ext cx="79" cy="176"/>
              </a:xfrm>
              <a:custGeom>
                <a:avLst/>
                <a:gdLst>
                  <a:gd name="T0" fmla="*/ 225 w 225"/>
                  <a:gd name="T1" fmla="*/ 52 h 500"/>
                  <a:gd name="T2" fmla="*/ 208 w 225"/>
                  <a:gd name="T3" fmla="*/ 26 h 500"/>
                  <a:gd name="T4" fmla="*/ 173 w 225"/>
                  <a:gd name="T5" fmla="*/ 0 h 500"/>
                  <a:gd name="T6" fmla="*/ 134 w 225"/>
                  <a:gd name="T7" fmla="*/ 0 h 500"/>
                  <a:gd name="T8" fmla="*/ 104 w 225"/>
                  <a:gd name="T9" fmla="*/ 4 h 500"/>
                  <a:gd name="T10" fmla="*/ 74 w 225"/>
                  <a:gd name="T11" fmla="*/ 30 h 500"/>
                  <a:gd name="T12" fmla="*/ 52 w 225"/>
                  <a:gd name="T13" fmla="*/ 60 h 500"/>
                  <a:gd name="T14" fmla="*/ 35 w 225"/>
                  <a:gd name="T15" fmla="*/ 93 h 500"/>
                  <a:gd name="T16" fmla="*/ 17 w 225"/>
                  <a:gd name="T17" fmla="*/ 157 h 500"/>
                  <a:gd name="T18" fmla="*/ 4 w 225"/>
                  <a:gd name="T19" fmla="*/ 216 h 500"/>
                  <a:gd name="T20" fmla="*/ 0 w 225"/>
                  <a:gd name="T21" fmla="*/ 291 h 500"/>
                  <a:gd name="T22" fmla="*/ 0 w 225"/>
                  <a:gd name="T23" fmla="*/ 362 h 500"/>
                  <a:gd name="T24" fmla="*/ 17 w 225"/>
                  <a:gd name="T25" fmla="*/ 425 h 500"/>
                  <a:gd name="T26" fmla="*/ 39 w 225"/>
                  <a:gd name="T27" fmla="*/ 459 h 500"/>
                  <a:gd name="T28" fmla="*/ 69 w 225"/>
                  <a:gd name="T29" fmla="*/ 485 h 500"/>
                  <a:gd name="T30" fmla="*/ 121 w 225"/>
                  <a:gd name="T31" fmla="*/ 500 h 500"/>
                  <a:gd name="T32" fmla="*/ 164 w 225"/>
                  <a:gd name="T33" fmla="*/ 493 h 500"/>
                  <a:gd name="T34" fmla="*/ 195 w 225"/>
                  <a:gd name="T35" fmla="*/ 474 h 500"/>
                  <a:gd name="T36" fmla="*/ 212 w 225"/>
                  <a:gd name="T37" fmla="*/ 433 h 500"/>
                  <a:gd name="T38" fmla="*/ 216 w 225"/>
                  <a:gd name="T39" fmla="*/ 403 h 500"/>
                  <a:gd name="T40" fmla="*/ 203 w 225"/>
                  <a:gd name="T41" fmla="*/ 358 h 500"/>
                  <a:gd name="T42" fmla="*/ 177 w 225"/>
                  <a:gd name="T43" fmla="*/ 340 h 500"/>
                  <a:gd name="T44" fmla="*/ 164 w 225"/>
                  <a:gd name="T45" fmla="*/ 310 h 500"/>
                  <a:gd name="T46" fmla="*/ 156 w 225"/>
                  <a:gd name="T47" fmla="*/ 280 h 500"/>
                  <a:gd name="T48" fmla="*/ 160 w 225"/>
                  <a:gd name="T49" fmla="*/ 235 h 500"/>
                  <a:gd name="T50" fmla="*/ 173 w 225"/>
                  <a:gd name="T51" fmla="*/ 179 h 500"/>
                  <a:gd name="T52" fmla="*/ 195 w 225"/>
                  <a:gd name="T53" fmla="*/ 131 h 500"/>
                  <a:gd name="T54" fmla="*/ 216 w 225"/>
                  <a:gd name="T55" fmla="*/ 90 h 500"/>
                  <a:gd name="T56" fmla="*/ 225 w 225"/>
                  <a:gd name="T57" fmla="*/ 52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5" h="500">
                    <a:moveTo>
                      <a:pt x="225" y="52"/>
                    </a:moveTo>
                    <a:lnTo>
                      <a:pt x="208" y="26"/>
                    </a:lnTo>
                    <a:lnTo>
                      <a:pt x="173" y="0"/>
                    </a:lnTo>
                    <a:lnTo>
                      <a:pt x="134" y="0"/>
                    </a:lnTo>
                    <a:lnTo>
                      <a:pt x="104" y="4"/>
                    </a:lnTo>
                    <a:lnTo>
                      <a:pt x="74" y="30"/>
                    </a:lnTo>
                    <a:lnTo>
                      <a:pt x="52" y="60"/>
                    </a:lnTo>
                    <a:lnTo>
                      <a:pt x="35" y="93"/>
                    </a:lnTo>
                    <a:lnTo>
                      <a:pt x="17" y="157"/>
                    </a:lnTo>
                    <a:lnTo>
                      <a:pt x="4" y="216"/>
                    </a:lnTo>
                    <a:lnTo>
                      <a:pt x="0" y="291"/>
                    </a:lnTo>
                    <a:lnTo>
                      <a:pt x="0" y="362"/>
                    </a:lnTo>
                    <a:lnTo>
                      <a:pt x="17" y="425"/>
                    </a:lnTo>
                    <a:lnTo>
                      <a:pt x="39" y="459"/>
                    </a:lnTo>
                    <a:lnTo>
                      <a:pt x="69" y="485"/>
                    </a:lnTo>
                    <a:lnTo>
                      <a:pt x="121" y="500"/>
                    </a:lnTo>
                    <a:lnTo>
                      <a:pt x="164" y="493"/>
                    </a:lnTo>
                    <a:lnTo>
                      <a:pt x="195" y="474"/>
                    </a:lnTo>
                    <a:lnTo>
                      <a:pt x="212" y="433"/>
                    </a:lnTo>
                    <a:lnTo>
                      <a:pt x="216" y="403"/>
                    </a:lnTo>
                    <a:lnTo>
                      <a:pt x="203" y="358"/>
                    </a:lnTo>
                    <a:lnTo>
                      <a:pt x="177" y="340"/>
                    </a:lnTo>
                    <a:lnTo>
                      <a:pt x="164" y="310"/>
                    </a:lnTo>
                    <a:lnTo>
                      <a:pt x="156" y="280"/>
                    </a:lnTo>
                    <a:lnTo>
                      <a:pt x="160" y="235"/>
                    </a:lnTo>
                    <a:lnTo>
                      <a:pt x="173" y="179"/>
                    </a:lnTo>
                    <a:lnTo>
                      <a:pt x="195" y="131"/>
                    </a:lnTo>
                    <a:lnTo>
                      <a:pt x="216" y="90"/>
                    </a:lnTo>
                    <a:lnTo>
                      <a:pt x="225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75" name="Freeform 123"/>
              <p:cNvSpPr>
                <a:spLocks/>
              </p:cNvSpPr>
              <p:nvPr/>
            </p:nvSpPr>
            <p:spPr bwMode="auto">
              <a:xfrm rot="1165929">
                <a:off x="2205" y="2912"/>
                <a:ext cx="87" cy="250"/>
              </a:xfrm>
              <a:custGeom>
                <a:avLst/>
                <a:gdLst>
                  <a:gd name="T0" fmla="*/ 233 w 250"/>
                  <a:gd name="T1" fmla="*/ 8 h 716"/>
                  <a:gd name="T2" fmla="*/ 211 w 250"/>
                  <a:gd name="T3" fmla="*/ 0 h 716"/>
                  <a:gd name="T4" fmla="*/ 194 w 250"/>
                  <a:gd name="T5" fmla="*/ 13 h 716"/>
                  <a:gd name="T6" fmla="*/ 147 w 250"/>
                  <a:gd name="T7" fmla="*/ 72 h 716"/>
                  <a:gd name="T8" fmla="*/ 108 w 250"/>
                  <a:gd name="T9" fmla="*/ 135 h 716"/>
                  <a:gd name="T10" fmla="*/ 78 w 250"/>
                  <a:gd name="T11" fmla="*/ 206 h 716"/>
                  <a:gd name="T12" fmla="*/ 60 w 250"/>
                  <a:gd name="T13" fmla="*/ 282 h 716"/>
                  <a:gd name="T14" fmla="*/ 56 w 250"/>
                  <a:gd name="T15" fmla="*/ 350 h 716"/>
                  <a:gd name="T16" fmla="*/ 69 w 250"/>
                  <a:gd name="T17" fmla="*/ 434 h 716"/>
                  <a:gd name="T18" fmla="*/ 82 w 250"/>
                  <a:gd name="T19" fmla="*/ 522 h 716"/>
                  <a:gd name="T20" fmla="*/ 108 w 250"/>
                  <a:gd name="T21" fmla="*/ 577 h 716"/>
                  <a:gd name="T22" fmla="*/ 116 w 250"/>
                  <a:gd name="T23" fmla="*/ 602 h 716"/>
                  <a:gd name="T24" fmla="*/ 99 w 250"/>
                  <a:gd name="T25" fmla="*/ 619 h 716"/>
                  <a:gd name="T26" fmla="*/ 52 w 250"/>
                  <a:gd name="T27" fmla="*/ 640 h 716"/>
                  <a:gd name="T28" fmla="*/ 4 w 250"/>
                  <a:gd name="T29" fmla="*/ 657 h 716"/>
                  <a:gd name="T30" fmla="*/ 0 w 250"/>
                  <a:gd name="T31" fmla="*/ 674 h 716"/>
                  <a:gd name="T32" fmla="*/ 13 w 250"/>
                  <a:gd name="T33" fmla="*/ 691 h 716"/>
                  <a:gd name="T34" fmla="*/ 52 w 250"/>
                  <a:gd name="T35" fmla="*/ 716 h 716"/>
                  <a:gd name="T36" fmla="*/ 69 w 250"/>
                  <a:gd name="T37" fmla="*/ 716 h 716"/>
                  <a:gd name="T38" fmla="*/ 78 w 250"/>
                  <a:gd name="T39" fmla="*/ 699 h 716"/>
                  <a:gd name="T40" fmla="*/ 99 w 250"/>
                  <a:gd name="T41" fmla="*/ 674 h 716"/>
                  <a:gd name="T42" fmla="*/ 138 w 250"/>
                  <a:gd name="T43" fmla="*/ 640 h 716"/>
                  <a:gd name="T44" fmla="*/ 172 w 250"/>
                  <a:gd name="T45" fmla="*/ 611 h 716"/>
                  <a:gd name="T46" fmla="*/ 177 w 250"/>
                  <a:gd name="T47" fmla="*/ 594 h 716"/>
                  <a:gd name="T48" fmla="*/ 164 w 250"/>
                  <a:gd name="T49" fmla="*/ 581 h 716"/>
                  <a:gd name="T50" fmla="*/ 138 w 250"/>
                  <a:gd name="T51" fmla="*/ 548 h 716"/>
                  <a:gd name="T52" fmla="*/ 108 w 250"/>
                  <a:gd name="T53" fmla="*/ 505 h 716"/>
                  <a:gd name="T54" fmla="*/ 95 w 250"/>
                  <a:gd name="T55" fmla="*/ 434 h 716"/>
                  <a:gd name="T56" fmla="*/ 95 w 250"/>
                  <a:gd name="T57" fmla="*/ 350 h 716"/>
                  <a:gd name="T58" fmla="*/ 103 w 250"/>
                  <a:gd name="T59" fmla="*/ 274 h 716"/>
                  <a:gd name="T60" fmla="*/ 129 w 250"/>
                  <a:gd name="T61" fmla="*/ 202 h 716"/>
                  <a:gd name="T62" fmla="*/ 172 w 250"/>
                  <a:gd name="T63" fmla="*/ 135 h 716"/>
                  <a:gd name="T64" fmla="*/ 211 w 250"/>
                  <a:gd name="T65" fmla="*/ 93 h 716"/>
                  <a:gd name="T66" fmla="*/ 250 w 250"/>
                  <a:gd name="T67" fmla="*/ 46 h 716"/>
                  <a:gd name="T68" fmla="*/ 233 w 250"/>
                  <a:gd name="T69" fmla="*/ 8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0" h="716">
                    <a:moveTo>
                      <a:pt x="233" y="8"/>
                    </a:moveTo>
                    <a:lnTo>
                      <a:pt x="211" y="0"/>
                    </a:lnTo>
                    <a:lnTo>
                      <a:pt x="194" y="13"/>
                    </a:lnTo>
                    <a:lnTo>
                      <a:pt x="147" y="72"/>
                    </a:lnTo>
                    <a:lnTo>
                      <a:pt x="108" y="135"/>
                    </a:lnTo>
                    <a:lnTo>
                      <a:pt x="78" y="206"/>
                    </a:lnTo>
                    <a:lnTo>
                      <a:pt x="60" y="282"/>
                    </a:lnTo>
                    <a:lnTo>
                      <a:pt x="56" y="350"/>
                    </a:lnTo>
                    <a:lnTo>
                      <a:pt x="69" y="434"/>
                    </a:lnTo>
                    <a:lnTo>
                      <a:pt x="82" y="522"/>
                    </a:lnTo>
                    <a:lnTo>
                      <a:pt x="108" y="577"/>
                    </a:lnTo>
                    <a:lnTo>
                      <a:pt x="116" y="602"/>
                    </a:lnTo>
                    <a:lnTo>
                      <a:pt x="99" y="619"/>
                    </a:lnTo>
                    <a:lnTo>
                      <a:pt x="52" y="640"/>
                    </a:lnTo>
                    <a:lnTo>
                      <a:pt x="4" y="657"/>
                    </a:lnTo>
                    <a:lnTo>
                      <a:pt x="0" y="674"/>
                    </a:lnTo>
                    <a:lnTo>
                      <a:pt x="13" y="691"/>
                    </a:lnTo>
                    <a:lnTo>
                      <a:pt x="52" y="716"/>
                    </a:lnTo>
                    <a:lnTo>
                      <a:pt x="69" y="716"/>
                    </a:lnTo>
                    <a:lnTo>
                      <a:pt x="78" y="699"/>
                    </a:lnTo>
                    <a:lnTo>
                      <a:pt x="99" y="674"/>
                    </a:lnTo>
                    <a:lnTo>
                      <a:pt x="138" y="640"/>
                    </a:lnTo>
                    <a:lnTo>
                      <a:pt x="172" y="611"/>
                    </a:lnTo>
                    <a:lnTo>
                      <a:pt x="177" y="594"/>
                    </a:lnTo>
                    <a:lnTo>
                      <a:pt x="164" y="581"/>
                    </a:lnTo>
                    <a:lnTo>
                      <a:pt x="138" y="548"/>
                    </a:lnTo>
                    <a:lnTo>
                      <a:pt x="108" y="505"/>
                    </a:lnTo>
                    <a:lnTo>
                      <a:pt x="95" y="434"/>
                    </a:lnTo>
                    <a:lnTo>
                      <a:pt x="95" y="350"/>
                    </a:lnTo>
                    <a:lnTo>
                      <a:pt x="103" y="274"/>
                    </a:lnTo>
                    <a:lnTo>
                      <a:pt x="129" y="202"/>
                    </a:lnTo>
                    <a:lnTo>
                      <a:pt x="172" y="135"/>
                    </a:lnTo>
                    <a:lnTo>
                      <a:pt x="211" y="93"/>
                    </a:lnTo>
                    <a:lnTo>
                      <a:pt x="250" y="46"/>
                    </a:lnTo>
                    <a:lnTo>
                      <a:pt x="233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76" name="Freeform 124"/>
              <p:cNvSpPr>
                <a:spLocks/>
              </p:cNvSpPr>
              <p:nvPr/>
            </p:nvSpPr>
            <p:spPr bwMode="auto">
              <a:xfrm rot="836683">
                <a:off x="2300" y="2933"/>
                <a:ext cx="59" cy="255"/>
              </a:xfrm>
              <a:custGeom>
                <a:avLst/>
                <a:gdLst>
                  <a:gd name="T0" fmla="*/ 74 w 170"/>
                  <a:gd name="T1" fmla="*/ 63 h 729"/>
                  <a:gd name="T2" fmla="*/ 61 w 170"/>
                  <a:gd name="T3" fmla="*/ 8 h 729"/>
                  <a:gd name="T4" fmla="*/ 39 w 170"/>
                  <a:gd name="T5" fmla="*/ 0 h 729"/>
                  <a:gd name="T6" fmla="*/ 4 w 170"/>
                  <a:gd name="T7" fmla="*/ 8 h 729"/>
                  <a:gd name="T8" fmla="*/ 0 w 170"/>
                  <a:gd name="T9" fmla="*/ 42 h 729"/>
                  <a:gd name="T10" fmla="*/ 22 w 170"/>
                  <a:gd name="T11" fmla="*/ 93 h 729"/>
                  <a:gd name="T12" fmla="*/ 44 w 170"/>
                  <a:gd name="T13" fmla="*/ 202 h 729"/>
                  <a:gd name="T14" fmla="*/ 57 w 170"/>
                  <a:gd name="T15" fmla="*/ 341 h 729"/>
                  <a:gd name="T16" fmla="*/ 48 w 170"/>
                  <a:gd name="T17" fmla="*/ 455 h 729"/>
                  <a:gd name="T18" fmla="*/ 48 w 170"/>
                  <a:gd name="T19" fmla="*/ 552 h 729"/>
                  <a:gd name="T20" fmla="*/ 39 w 170"/>
                  <a:gd name="T21" fmla="*/ 603 h 729"/>
                  <a:gd name="T22" fmla="*/ 31 w 170"/>
                  <a:gd name="T23" fmla="*/ 615 h 729"/>
                  <a:gd name="T24" fmla="*/ 39 w 170"/>
                  <a:gd name="T25" fmla="*/ 645 h 729"/>
                  <a:gd name="T26" fmla="*/ 70 w 170"/>
                  <a:gd name="T27" fmla="*/ 662 h 729"/>
                  <a:gd name="T28" fmla="*/ 96 w 170"/>
                  <a:gd name="T29" fmla="*/ 704 h 729"/>
                  <a:gd name="T30" fmla="*/ 118 w 170"/>
                  <a:gd name="T31" fmla="*/ 729 h 729"/>
                  <a:gd name="T32" fmla="*/ 139 w 170"/>
                  <a:gd name="T33" fmla="*/ 725 h 729"/>
                  <a:gd name="T34" fmla="*/ 170 w 170"/>
                  <a:gd name="T35" fmla="*/ 687 h 729"/>
                  <a:gd name="T36" fmla="*/ 157 w 170"/>
                  <a:gd name="T37" fmla="*/ 666 h 729"/>
                  <a:gd name="T38" fmla="*/ 100 w 170"/>
                  <a:gd name="T39" fmla="*/ 641 h 729"/>
                  <a:gd name="T40" fmla="*/ 83 w 170"/>
                  <a:gd name="T41" fmla="*/ 611 h 729"/>
                  <a:gd name="T42" fmla="*/ 74 w 170"/>
                  <a:gd name="T43" fmla="*/ 565 h 729"/>
                  <a:gd name="T44" fmla="*/ 78 w 170"/>
                  <a:gd name="T45" fmla="*/ 468 h 729"/>
                  <a:gd name="T46" fmla="*/ 92 w 170"/>
                  <a:gd name="T47" fmla="*/ 346 h 729"/>
                  <a:gd name="T48" fmla="*/ 96 w 170"/>
                  <a:gd name="T49" fmla="*/ 257 h 729"/>
                  <a:gd name="T50" fmla="*/ 96 w 170"/>
                  <a:gd name="T51" fmla="*/ 160 h 729"/>
                  <a:gd name="T52" fmla="*/ 87 w 170"/>
                  <a:gd name="T53" fmla="*/ 93 h 729"/>
                  <a:gd name="T54" fmla="*/ 74 w 170"/>
                  <a:gd name="T55" fmla="*/ 63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70" h="729">
                    <a:moveTo>
                      <a:pt x="74" y="63"/>
                    </a:moveTo>
                    <a:lnTo>
                      <a:pt x="61" y="8"/>
                    </a:lnTo>
                    <a:lnTo>
                      <a:pt x="39" y="0"/>
                    </a:lnTo>
                    <a:lnTo>
                      <a:pt x="4" y="8"/>
                    </a:lnTo>
                    <a:lnTo>
                      <a:pt x="0" y="42"/>
                    </a:lnTo>
                    <a:lnTo>
                      <a:pt x="22" y="93"/>
                    </a:lnTo>
                    <a:lnTo>
                      <a:pt x="44" y="202"/>
                    </a:lnTo>
                    <a:lnTo>
                      <a:pt x="57" y="341"/>
                    </a:lnTo>
                    <a:lnTo>
                      <a:pt x="48" y="455"/>
                    </a:lnTo>
                    <a:lnTo>
                      <a:pt x="48" y="552"/>
                    </a:lnTo>
                    <a:lnTo>
                      <a:pt x="39" y="603"/>
                    </a:lnTo>
                    <a:lnTo>
                      <a:pt x="31" y="615"/>
                    </a:lnTo>
                    <a:lnTo>
                      <a:pt x="39" y="645"/>
                    </a:lnTo>
                    <a:lnTo>
                      <a:pt x="70" y="662"/>
                    </a:lnTo>
                    <a:lnTo>
                      <a:pt x="96" y="704"/>
                    </a:lnTo>
                    <a:lnTo>
                      <a:pt x="118" y="729"/>
                    </a:lnTo>
                    <a:lnTo>
                      <a:pt x="139" y="725"/>
                    </a:lnTo>
                    <a:lnTo>
                      <a:pt x="170" y="687"/>
                    </a:lnTo>
                    <a:lnTo>
                      <a:pt x="157" y="666"/>
                    </a:lnTo>
                    <a:lnTo>
                      <a:pt x="100" y="641"/>
                    </a:lnTo>
                    <a:lnTo>
                      <a:pt x="83" y="611"/>
                    </a:lnTo>
                    <a:lnTo>
                      <a:pt x="74" y="565"/>
                    </a:lnTo>
                    <a:lnTo>
                      <a:pt x="78" y="468"/>
                    </a:lnTo>
                    <a:lnTo>
                      <a:pt x="92" y="346"/>
                    </a:lnTo>
                    <a:lnTo>
                      <a:pt x="96" y="257"/>
                    </a:lnTo>
                    <a:lnTo>
                      <a:pt x="96" y="160"/>
                    </a:lnTo>
                    <a:lnTo>
                      <a:pt x="87" y="93"/>
                    </a:lnTo>
                    <a:lnTo>
                      <a:pt x="74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77" name="Freeform 125"/>
              <p:cNvSpPr>
                <a:spLocks/>
              </p:cNvSpPr>
              <p:nvPr/>
            </p:nvSpPr>
            <p:spPr bwMode="auto">
              <a:xfrm rot="836683">
                <a:off x="2175" y="2685"/>
                <a:ext cx="202" cy="128"/>
              </a:xfrm>
              <a:custGeom>
                <a:avLst/>
                <a:gdLst>
                  <a:gd name="T0" fmla="*/ 513 w 579"/>
                  <a:gd name="T1" fmla="*/ 236 h 366"/>
                  <a:gd name="T2" fmla="*/ 549 w 579"/>
                  <a:gd name="T3" fmla="*/ 223 h 366"/>
                  <a:gd name="T4" fmla="*/ 568 w 579"/>
                  <a:gd name="T5" fmla="*/ 232 h 366"/>
                  <a:gd name="T6" fmla="*/ 579 w 579"/>
                  <a:gd name="T7" fmla="*/ 281 h 366"/>
                  <a:gd name="T8" fmla="*/ 549 w 579"/>
                  <a:gd name="T9" fmla="*/ 302 h 366"/>
                  <a:gd name="T10" fmla="*/ 497 w 579"/>
                  <a:gd name="T11" fmla="*/ 277 h 366"/>
                  <a:gd name="T12" fmla="*/ 433 w 579"/>
                  <a:gd name="T13" fmla="*/ 283 h 366"/>
                  <a:gd name="T14" fmla="*/ 370 w 579"/>
                  <a:gd name="T15" fmla="*/ 300 h 366"/>
                  <a:gd name="T16" fmla="*/ 313 w 579"/>
                  <a:gd name="T17" fmla="*/ 321 h 366"/>
                  <a:gd name="T18" fmla="*/ 254 w 579"/>
                  <a:gd name="T19" fmla="*/ 347 h 366"/>
                  <a:gd name="T20" fmla="*/ 224 w 579"/>
                  <a:gd name="T21" fmla="*/ 366 h 366"/>
                  <a:gd name="T22" fmla="*/ 213 w 579"/>
                  <a:gd name="T23" fmla="*/ 355 h 366"/>
                  <a:gd name="T24" fmla="*/ 209 w 579"/>
                  <a:gd name="T25" fmla="*/ 326 h 366"/>
                  <a:gd name="T26" fmla="*/ 163 w 579"/>
                  <a:gd name="T27" fmla="*/ 183 h 366"/>
                  <a:gd name="T28" fmla="*/ 125 w 579"/>
                  <a:gd name="T29" fmla="*/ 106 h 366"/>
                  <a:gd name="T30" fmla="*/ 85 w 579"/>
                  <a:gd name="T31" fmla="*/ 62 h 366"/>
                  <a:gd name="T32" fmla="*/ 61 w 579"/>
                  <a:gd name="T33" fmla="*/ 57 h 366"/>
                  <a:gd name="T34" fmla="*/ 32 w 579"/>
                  <a:gd name="T35" fmla="*/ 64 h 366"/>
                  <a:gd name="T36" fmla="*/ 0 w 579"/>
                  <a:gd name="T37" fmla="*/ 51 h 366"/>
                  <a:gd name="T38" fmla="*/ 0 w 579"/>
                  <a:gd name="T39" fmla="*/ 28 h 366"/>
                  <a:gd name="T40" fmla="*/ 13 w 579"/>
                  <a:gd name="T41" fmla="*/ 15 h 366"/>
                  <a:gd name="T42" fmla="*/ 44 w 579"/>
                  <a:gd name="T43" fmla="*/ 28 h 366"/>
                  <a:gd name="T44" fmla="*/ 74 w 579"/>
                  <a:gd name="T45" fmla="*/ 13 h 366"/>
                  <a:gd name="T46" fmla="*/ 87 w 579"/>
                  <a:gd name="T47" fmla="*/ 0 h 366"/>
                  <a:gd name="T48" fmla="*/ 97 w 579"/>
                  <a:gd name="T49" fmla="*/ 11 h 366"/>
                  <a:gd name="T50" fmla="*/ 114 w 579"/>
                  <a:gd name="T51" fmla="*/ 30 h 366"/>
                  <a:gd name="T52" fmla="*/ 154 w 579"/>
                  <a:gd name="T53" fmla="*/ 109 h 366"/>
                  <a:gd name="T54" fmla="*/ 197 w 579"/>
                  <a:gd name="T55" fmla="*/ 196 h 366"/>
                  <a:gd name="T56" fmla="*/ 224 w 579"/>
                  <a:gd name="T57" fmla="*/ 281 h 366"/>
                  <a:gd name="T58" fmla="*/ 247 w 579"/>
                  <a:gd name="T59" fmla="*/ 311 h 366"/>
                  <a:gd name="T60" fmla="*/ 279 w 579"/>
                  <a:gd name="T61" fmla="*/ 300 h 366"/>
                  <a:gd name="T62" fmla="*/ 361 w 579"/>
                  <a:gd name="T63" fmla="*/ 268 h 366"/>
                  <a:gd name="T64" fmla="*/ 435 w 579"/>
                  <a:gd name="T65" fmla="*/ 245 h 366"/>
                  <a:gd name="T66" fmla="*/ 486 w 579"/>
                  <a:gd name="T67" fmla="*/ 232 h 366"/>
                  <a:gd name="T68" fmla="*/ 513 w 579"/>
                  <a:gd name="T69" fmla="*/ 23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9" h="366">
                    <a:moveTo>
                      <a:pt x="513" y="236"/>
                    </a:moveTo>
                    <a:lnTo>
                      <a:pt x="549" y="223"/>
                    </a:lnTo>
                    <a:lnTo>
                      <a:pt x="568" y="232"/>
                    </a:lnTo>
                    <a:lnTo>
                      <a:pt x="579" y="281"/>
                    </a:lnTo>
                    <a:lnTo>
                      <a:pt x="549" y="302"/>
                    </a:lnTo>
                    <a:lnTo>
                      <a:pt x="497" y="277"/>
                    </a:lnTo>
                    <a:lnTo>
                      <a:pt x="433" y="283"/>
                    </a:lnTo>
                    <a:lnTo>
                      <a:pt x="370" y="300"/>
                    </a:lnTo>
                    <a:lnTo>
                      <a:pt x="313" y="321"/>
                    </a:lnTo>
                    <a:lnTo>
                      <a:pt x="254" y="347"/>
                    </a:lnTo>
                    <a:lnTo>
                      <a:pt x="224" y="366"/>
                    </a:lnTo>
                    <a:lnTo>
                      <a:pt x="213" y="355"/>
                    </a:lnTo>
                    <a:lnTo>
                      <a:pt x="209" y="326"/>
                    </a:lnTo>
                    <a:lnTo>
                      <a:pt x="163" y="183"/>
                    </a:lnTo>
                    <a:lnTo>
                      <a:pt x="125" y="106"/>
                    </a:lnTo>
                    <a:lnTo>
                      <a:pt x="85" y="62"/>
                    </a:lnTo>
                    <a:lnTo>
                      <a:pt x="61" y="57"/>
                    </a:lnTo>
                    <a:lnTo>
                      <a:pt x="32" y="64"/>
                    </a:lnTo>
                    <a:lnTo>
                      <a:pt x="0" y="51"/>
                    </a:lnTo>
                    <a:lnTo>
                      <a:pt x="0" y="28"/>
                    </a:lnTo>
                    <a:lnTo>
                      <a:pt x="13" y="15"/>
                    </a:lnTo>
                    <a:lnTo>
                      <a:pt x="44" y="28"/>
                    </a:lnTo>
                    <a:lnTo>
                      <a:pt x="74" y="13"/>
                    </a:lnTo>
                    <a:lnTo>
                      <a:pt x="87" y="0"/>
                    </a:lnTo>
                    <a:lnTo>
                      <a:pt x="97" y="11"/>
                    </a:lnTo>
                    <a:lnTo>
                      <a:pt x="114" y="30"/>
                    </a:lnTo>
                    <a:lnTo>
                      <a:pt x="154" y="109"/>
                    </a:lnTo>
                    <a:lnTo>
                      <a:pt x="197" y="196"/>
                    </a:lnTo>
                    <a:lnTo>
                      <a:pt x="224" y="281"/>
                    </a:lnTo>
                    <a:lnTo>
                      <a:pt x="247" y="311"/>
                    </a:lnTo>
                    <a:lnTo>
                      <a:pt x="279" y="300"/>
                    </a:lnTo>
                    <a:lnTo>
                      <a:pt x="361" y="268"/>
                    </a:lnTo>
                    <a:lnTo>
                      <a:pt x="435" y="245"/>
                    </a:lnTo>
                    <a:lnTo>
                      <a:pt x="486" y="232"/>
                    </a:lnTo>
                    <a:lnTo>
                      <a:pt x="513" y="2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78" name="Freeform 126"/>
              <p:cNvSpPr>
                <a:spLocks/>
              </p:cNvSpPr>
              <p:nvPr/>
            </p:nvSpPr>
            <p:spPr bwMode="auto">
              <a:xfrm rot="3500114">
                <a:off x="2301" y="2871"/>
                <a:ext cx="218" cy="97"/>
              </a:xfrm>
              <a:custGeom>
                <a:avLst/>
                <a:gdLst>
                  <a:gd name="T0" fmla="*/ 11 w 1092"/>
                  <a:gd name="T1" fmla="*/ 0 h 487"/>
                  <a:gd name="T2" fmla="*/ 114 w 1092"/>
                  <a:gd name="T3" fmla="*/ 13 h 487"/>
                  <a:gd name="T4" fmla="*/ 301 w 1092"/>
                  <a:gd name="T5" fmla="*/ 98 h 487"/>
                  <a:gd name="T6" fmla="*/ 463 w 1092"/>
                  <a:gd name="T7" fmla="*/ 167 h 487"/>
                  <a:gd name="T8" fmla="*/ 644 w 1092"/>
                  <a:gd name="T9" fmla="*/ 226 h 487"/>
                  <a:gd name="T10" fmla="*/ 773 w 1092"/>
                  <a:gd name="T11" fmla="*/ 290 h 487"/>
                  <a:gd name="T12" fmla="*/ 949 w 1092"/>
                  <a:gd name="T13" fmla="*/ 358 h 487"/>
                  <a:gd name="T14" fmla="*/ 1092 w 1092"/>
                  <a:gd name="T15" fmla="*/ 422 h 487"/>
                  <a:gd name="T16" fmla="*/ 1085 w 1092"/>
                  <a:gd name="T17" fmla="*/ 447 h 487"/>
                  <a:gd name="T18" fmla="*/ 1041 w 1092"/>
                  <a:gd name="T19" fmla="*/ 460 h 487"/>
                  <a:gd name="T20" fmla="*/ 915 w 1092"/>
                  <a:gd name="T21" fmla="*/ 392 h 487"/>
                  <a:gd name="T22" fmla="*/ 908 w 1092"/>
                  <a:gd name="T23" fmla="*/ 435 h 487"/>
                  <a:gd name="T24" fmla="*/ 875 w 1092"/>
                  <a:gd name="T25" fmla="*/ 473 h 487"/>
                  <a:gd name="T26" fmla="*/ 828 w 1092"/>
                  <a:gd name="T27" fmla="*/ 487 h 487"/>
                  <a:gd name="T28" fmla="*/ 776 w 1092"/>
                  <a:gd name="T29" fmla="*/ 456 h 487"/>
                  <a:gd name="T30" fmla="*/ 739 w 1092"/>
                  <a:gd name="T31" fmla="*/ 418 h 487"/>
                  <a:gd name="T32" fmla="*/ 743 w 1092"/>
                  <a:gd name="T33" fmla="*/ 358 h 487"/>
                  <a:gd name="T34" fmla="*/ 754 w 1092"/>
                  <a:gd name="T35" fmla="*/ 329 h 487"/>
                  <a:gd name="T36" fmla="*/ 632 w 1092"/>
                  <a:gd name="T37" fmla="*/ 268 h 487"/>
                  <a:gd name="T38" fmla="*/ 574 w 1092"/>
                  <a:gd name="T39" fmla="*/ 256 h 487"/>
                  <a:gd name="T40" fmla="*/ 463 w 1092"/>
                  <a:gd name="T41" fmla="*/ 230 h 487"/>
                  <a:gd name="T42" fmla="*/ 313 w 1092"/>
                  <a:gd name="T43" fmla="*/ 175 h 487"/>
                  <a:gd name="T44" fmla="*/ 191 w 1092"/>
                  <a:gd name="T45" fmla="*/ 115 h 487"/>
                  <a:gd name="T46" fmla="*/ 103 w 1092"/>
                  <a:gd name="T47" fmla="*/ 90 h 487"/>
                  <a:gd name="T48" fmla="*/ 11 w 1092"/>
                  <a:gd name="T49" fmla="*/ 98 h 487"/>
                  <a:gd name="T50" fmla="*/ 0 w 1092"/>
                  <a:gd name="T51" fmla="*/ 35 h 487"/>
                  <a:gd name="T52" fmla="*/ 37 w 1092"/>
                  <a:gd name="T53" fmla="*/ 0 h 487"/>
                  <a:gd name="T54" fmla="*/ 59 w 1092"/>
                  <a:gd name="T55" fmla="*/ 0 h 487"/>
                  <a:gd name="T56" fmla="*/ 11 w 1092"/>
                  <a:gd name="T57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92" h="487">
                    <a:moveTo>
                      <a:pt x="11" y="0"/>
                    </a:moveTo>
                    <a:lnTo>
                      <a:pt x="114" y="13"/>
                    </a:lnTo>
                    <a:lnTo>
                      <a:pt x="301" y="98"/>
                    </a:lnTo>
                    <a:lnTo>
                      <a:pt x="463" y="167"/>
                    </a:lnTo>
                    <a:lnTo>
                      <a:pt x="644" y="226"/>
                    </a:lnTo>
                    <a:lnTo>
                      <a:pt x="773" y="290"/>
                    </a:lnTo>
                    <a:lnTo>
                      <a:pt x="949" y="358"/>
                    </a:lnTo>
                    <a:lnTo>
                      <a:pt x="1092" y="422"/>
                    </a:lnTo>
                    <a:lnTo>
                      <a:pt x="1085" y="447"/>
                    </a:lnTo>
                    <a:lnTo>
                      <a:pt x="1041" y="460"/>
                    </a:lnTo>
                    <a:lnTo>
                      <a:pt x="915" y="392"/>
                    </a:lnTo>
                    <a:lnTo>
                      <a:pt x="908" y="435"/>
                    </a:lnTo>
                    <a:lnTo>
                      <a:pt x="875" y="473"/>
                    </a:lnTo>
                    <a:lnTo>
                      <a:pt x="828" y="487"/>
                    </a:lnTo>
                    <a:lnTo>
                      <a:pt x="776" y="456"/>
                    </a:lnTo>
                    <a:lnTo>
                      <a:pt x="739" y="418"/>
                    </a:lnTo>
                    <a:lnTo>
                      <a:pt x="743" y="358"/>
                    </a:lnTo>
                    <a:lnTo>
                      <a:pt x="754" y="329"/>
                    </a:lnTo>
                    <a:lnTo>
                      <a:pt x="632" y="268"/>
                    </a:lnTo>
                    <a:lnTo>
                      <a:pt x="574" y="256"/>
                    </a:lnTo>
                    <a:lnTo>
                      <a:pt x="463" y="230"/>
                    </a:lnTo>
                    <a:lnTo>
                      <a:pt x="313" y="175"/>
                    </a:lnTo>
                    <a:lnTo>
                      <a:pt x="191" y="115"/>
                    </a:lnTo>
                    <a:lnTo>
                      <a:pt x="103" y="90"/>
                    </a:lnTo>
                    <a:lnTo>
                      <a:pt x="11" y="98"/>
                    </a:lnTo>
                    <a:lnTo>
                      <a:pt x="0" y="35"/>
                    </a:lnTo>
                    <a:lnTo>
                      <a:pt x="37" y="0"/>
                    </a:lnTo>
                    <a:lnTo>
                      <a:pt x="5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Matrix Culture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3656013"/>
          </a:xfrm>
        </p:spPr>
        <p:txBody>
          <a:bodyPr/>
          <a:lstStyle/>
          <a:p>
            <a:r>
              <a:rPr lang="en-GB"/>
              <a:t>Decisions by experts</a:t>
            </a:r>
          </a:p>
          <a:p>
            <a:r>
              <a:rPr lang="en-GB"/>
              <a:t>Highly flexible to change</a:t>
            </a:r>
          </a:p>
          <a:p>
            <a:r>
              <a:rPr lang="en-GB"/>
              <a:t>Lack of leadership</a:t>
            </a:r>
          </a:p>
          <a:p>
            <a:r>
              <a:rPr lang="en-GB"/>
              <a:t>Control uncertain</a:t>
            </a:r>
          </a:p>
          <a:p>
            <a:r>
              <a:rPr lang="en-GB"/>
              <a:t>Potential for losing sight of the overarching aims of the project.</a:t>
            </a:r>
          </a:p>
        </p:txBody>
      </p:sp>
      <p:grpSp>
        <p:nvGrpSpPr>
          <p:cNvPr id="53252" name="Group 4"/>
          <p:cNvGrpSpPr>
            <a:grpSpLocks/>
          </p:cNvGrpSpPr>
          <p:nvPr/>
        </p:nvGrpSpPr>
        <p:grpSpPr bwMode="auto">
          <a:xfrm>
            <a:off x="5807075" y="3441700"/>
            <a:ext cx="2765425" cy="2743200"/>
            <a:chOff x="839" y="804"/>
            <a:chExt cx="3157" cy="3131"/>
          </a:xfrm>
        </p:grpSpPr>
        <p:grpSp>
          <p:nvGrpSpPr>
            <p:cNvPr id="53253" name="Group 5"/>
            <p:cNvGrpSpPr>
              <a:grpSpLocks/>
            </p:cNvGrpSpPr>
            <p:nvPr/>
          </p:nvGrpSpPr>
          <p:grpSpPr bwMode="auto">
            <a:xfrm>
              <a:off x="839" y="804"/>
              <a:ext cx="3157" cy="3131"/>
              <a:chOff x="839" y="804"/>
              <a:chExt cx="3157" cy="3131"/>
            </a:xfrm>
          </p:grpSpPr>
          <p:grpSp>
            <p:nvGrpSpPr>
              <p:cNvPr id="53254" name="Group 6"/>
              <p:cNvGrpSpPr>
                <a:grpSpLocks/>
              </p:cNvGrpSpPr>
              <p:nvPr/>
            </p:nvGrpSpPr>
            <p:grpSpPr bwMode="auto">
              <a:xfrm>
                <a:off x="1624" y="1202"/>
                <a:ext cx="2372" cy="2495"/>
                <a:chOff x="1624" y="1202"/>
                <a:chExt cx="2372" cy="2495"/>
              </a:xfrm>
            </p:grpSpPr>
            <p:grpSp>
              <p:nvGrpSpPr>
                <p:cNvPr id="53255" name="Group 7"/>
                <p:cNvGrpSpPr>
                  <a:grpSpLocks/>
                </p:cNvGrpSpPr>
                <p:nvPr/>
              </p:nvGrpSpPr>
              <p:grpSpPr bwMode="auto">
                <a:xfrm>
                  <a:off x="1624" y="1643"/>
                  <a:ext cx="2372" cy="1458"/>
                  <a:chOff x="1624" y="1643"/>
                  <a:chExt cx="2372" cy="1458"/>
                </a:xfrm>
              </p:grpSpPr>
              <p:sp>
                <p:nvSpPr>
                  <p:cNvPr id="53256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1624" y="1643"/>
                    <a:ext cx="23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257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624" y="2128"/>
                    <a:ext cx="23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25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624" y="2615"/>
                    <a:ext cx="23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25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624" y="3101"/>
                    <a:ext cx="23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3260" name="Group 12"/>
                <p:cNvGrpSpPr>
                  <a:grpSpLocks/>
                </p:cNvGrpSpPr>
                <p:nvPr/>
              </p:nvGrpSpPr>
              <p:grpSpPr bwMode="auto">
                <a:xfrm rot="5400000">
                  <a:off x="1528" y="1721"/>
                  <a:ext cx="2495" cy="1458"/>
                  <a:chOff x="1353" y="1503"/>
                  <a:chExt cx="2794" cy="1718"/>
                </a:xfrm>
              </p:grpSpPr>
              <p:sp>
                <p:nvSpPr>
                  <p:cNvPr id="5326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353" y="1503"/>
                    <a:ext cx="279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26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353" y="2075"/>
                    <a:ext cx="279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26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353" y="2648"/>
                    <a:ext cx="279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26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353" y="3221"/>
                    <a:ext cx="279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53265" name="Group 17"/>
              <p:cNvGrpSpPr>
                <a:grpSpLocks/>
              </p:cNvGrpSpPr>
              <p:nvPr/>
            </p:nvGrpSpPr>
            <p:grpSpPr bwMode="auto">
              <a:xfrm>
                <a:off x="839" y="1619"/>
                <a:ext cx="908" cy="2316"/>
                <a:chOff x="839" y="1619"/>
                <a:chExt cx="908" cy="2316"/>
              </a:xfrm>
            </p:grpSpPr>
            <p:grpSp>
              <p:nvGrpSpPr>
                <p:cNvPr id="53266" name="Group 18"/>
                <p:cNvGrpSpPr>
                  <a:grpSpLocks/>
                </p:cNvGrpSpPr>
                <p:nvPr/>
              </p:nvGrpSpPr>
              <p:grpSpPr bwMode="auto">
                <a:xfrm>
                  <a:off x="918" y="1619"/>
                  <a:ext cx="748" cy="528"/>
                  <a:chOff x="867" y="1559"/>
                  <a:chExt cx="748" cy="528"/>
                </a:xfrm>
              </p:grpSpPr>
              <p:sp>
                <p:nvSpPr>
                  <p:cNvPr id="53267" name="AutoShape 19"/>
                  <p:cNvSpPr>
                    <a:spLocks noChangeAspect="1" noChangeArrowheads="1" noTextEdit="1"/>
                  </p:cNvSpPr>
                  <p:nvPr/>
                </p:nvSpPr>
                <p:spPr bwMode="auto">
                  <a:xfrm flipH="1">
                    <a:off x="867" y="1559"/>
                    <a:ext cx="748" cy="52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grpSp>
                <p:nvGrpSpPr>
                  <p:cNvPr id="53268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1196" y="1608"/>
                    <a:ext cx="419" cy="475"/>
                    <a:chOff x="1196" y="1608"/>
                    <a:chExt cx="419" cy="475"/>
                  </a:xfrm>
                </p:grpSpPr>
                <p:sp>
                  <p:nvSpPr>
                    <p:cNvPr id="53269" name="Freeform 21"/>
                    <p:cNvSpPr>
                      <a:spLocks/>
                    </p:cNvSpPr>
                    <p:nvPr/>
                  </p:nvSpPr>
                  <p:spPr bwMode="auto">
                    <a:xfrm flipH="1">
                      <a:off x="1376" y="1608"/>
                      <a:ext cx="93" cy="119"/>
                    </a:xfrm>
                    <a:custGeom>
                      <a:avLst/>
                      <a:gdLst>
                        <a:gd name="T0" fmla="*/ 120 w 466"/>
                        <a:gd name="T1" fmla="*/ 275 h 597"/>
                        <a:gd name="T2" fmla="*/ 155 w 466"/>
                        <a:gd name="T3" fmla="*/ 155 h 597"/>
                        <a:gd name="T4" fmla="*/ 215 w 466"/>
                        <a:gd name="T5" fmla="*/ 59 h 597"/>
                        <a:gd name="T6" fmla="*/ 275 w 466"/>
                        <a:gd name="T7" fmla="*/ 11 h 597"/>
                        <a:gd name="T8" fmla="*/ 347 w 466"/>
                        <a:gd name="T9" fmla="*/ 0 h 597"/>
                        <a:gd name="T10" fmla="*/ 395 w 466"/>
                        <a:gd name="T11" fmla="*/ 11 h 597"/>
                        <a:gd name="T12" fmla="*/ 455 w 466"/>
                        <a:gd name="T13" fmla="*/ 48 h 597"/>
                        <a:gd name="T14" fmla="*/ 466 w 466"/>
                        <a:gd name="T15" fmla="*/ 131 h 597"/>
                        <a:gd name="T16" fmla="*/ 466 w 466"/>
                        <a:gd name="T17" fmla="*/ 250 h 597"/>
                        <a:gd name="T18" fmla="*/ 418 w 466"/>
                        <a:gd name="T19" fmla="*/ 382 h 597"/>
                        <a:gd name="T20" fmla="*/ 347 w 466"/>
                        <a:gd name="T21" fmla="*/ 466 h 597"/>
                        <a:gd name="T22" fmla="*/ 311 w 466"/>
                        <a:gd name="T23" fmla="*/ 514 h 597"/>
                        <a:gd name="T24" fmla="*/ 251 w 466"/>
                        <a:gd name="T25" fmla="*/ 549 h 597"/>
                        <a:gd name="T26" fmla="*/ 203 w 466"/>
                        <a:gd name="T27" fmla="*/ 537 h 597"/>
                        <a:gd name="T28" fmla="*/ 168 w 466"/>
                        <a:gd name="T29" fmla="*/ 526 h 597"/>
                        <a:gd name="T30" fmla="*/ 132 w 466"/>
                        <a:gd name="T31" fmla="*/ 489 h 597"/>
                        <a:gd name="T32" fmla="*/ 23 w 466"/>
                        <a:gd name="T33" fmla="*/ 597 h 597"/>
                        <a:gd name="T34" fmla="*/ 0 w 466"/>
                        <a:gd name="T35" fmla="*/ 526 h 597"/>
                        <a:gd name="T36" fmla="*/ 108 w 466"/>
                        <a:gd name="T37" fmla="*/ 418 h 597"/>
                        <a:gd name="T38" fmla="*/ 120 w 466"/>
                        <a:gd name="T39" fmla="*/ 275 h 59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</a:cxnLst>
                      <a:rect l="0" t="0" r="r" b="b"/>
                      <a:pathLst>
                        <a:path w="466" h="597">
                          <a:moveTo>
                            <a:pt x="120" y="275"/>
                          </a:moveTo>
                          <a:lnTo>
                            <a:pt x="155" y="155"/>
                          </a:lnTo>
                          <a:lnTo>
                            <a:pt x="215" y="59"/>
                          </a:lnTo>
                          <a:lnTo>
                            <a:pt x="275" y="11"/>
                          </a:lnTo>
                          <a:lnTo>
                            <a:pt x="347" y="0"/>
                          </a:lnTo>
                          <a:lnTo>
                            <a:pt x="395" y="11"/>
                          </a:lnTo>
                          <a:lnTo>
                            <a:pt x="455" y="48"/>
                          </a:lnTo>
                          <a:lnTo>
                            <a:pt x="466" y="131"/>
                          </a:lnTo>
                          <a:lnTo>
                            <a:pt x="466" y="250"/>
                          </a:lnTo>
                          <a:lnTo>
                            <a:pt x="418" y="382"/>
                          </a:lnTo>
                          <a:lnTo>
                            <a:pt x="347" y="466"/>
                          </a:lnTo>
                          <a:lnTo>
                            <a:pt x="311" y="514"/>
                          </a:lnTo>
                          <a:lnTo>
                            <a:pt x="251" y="549"/>
                          </a:lnTo>
                          <a:lnTo>
                            <a:pt x="203" y="537"/>
                          </a:lnTo>
                          <a:lnTo>
                            <a:pt x="168" y="526"/>
                          </a:lnTo>
                          <a:lnTo>
                            <a:pt x="132" y="489"/>
                          </a:lnTo>
                          <a:lnTo>
                            <a:pt x="23" y="597"/>
                          </a:lnTo>
                          <a:lnTo>
                            <a:pt x="0" y="526"/>
                          </a:lnTo>
                          <a:lnTo>
                            <a:pt x="108" y="418"/>
                          </a:lnTo>
                          <a:lnTo>
                            <a:pt x="120" y="275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70" name="Freeform 22"/>
                    <p:cNvSpPr>
                      <a:spLocks/>
                    </p:cNvSpPr>
                    <p:nvPr/>
                  </p:nvSpPr>
                  <p:spPr bwMode="auto">
                    <a:xfrm flipH="1">
                      <a:off x="1385" y="1729"/>
                      <a:ext cx="60" cy="160"/>
                    </a:xfrm>
                    <a:custGeom>
                      <a:avLst/>
                      <a:gdLst>
                        <a:gd name="T0" fmla="*/ 96 w 299"/>
                        <a:gd name="T1" fmla="*/ 23 h 800"/>
                        <a:gd name="T2" fmla="*/ 156 w 299"/>
                        <a:gd name="T3" fmla="*/ 0 h 800"/>
                        <a:gd name="T4" fmla="*/ 228 w 299"/>
                        <a:gd name="T5" fmla="*/ 23 h 800"/>
                        <a:gd name="T6" fmla="*/ 276 w 299"/>
                        <a:gd name="T7" fmla="*/ 108 h 800"/>
                        <a:gd name="T8" fmla="*/ 299 w 299"/>
                        <a:gd name="T9" fmla="*/ 239 h 800"/>
                        <a:gd name="T10" fmla="*/ 299 w 299"/>
                        <a:gd name="T11" fmla="*/ 442 h 800"/>
                        <a:gd name="T12" fmla="*/ 263 w 299"/>
                        <a:gd name="T13" fmla="*/ 597 h 800"/>
                        <a:gd name="T14" fmla="*/ 228 w 299"/>
                        <a:gd name="T15" fmla="*/ 717 h 800"/>
                        <a:gd name="T16" fmla="*/ 131 w 299"/>
                        <a:gd name="T17" fmla="*/ 800 h 800"/>
                        <a:gd name="T18" fmla="*/ 48 w 299"/>
                        <a:gd name="T19" fmla="*/ 788 h 800"/>
                        <a:gd name="T20" fmla="*/ 0 w 299"/>
                        <a:gd name="T21" fmla="*/ 681 h 800"/>
                        <a:gd name="T22" fmla="*/ 36 w 299"/>
                        <a:gd name="T23" fmla="*/ 561 h 800"/>
                        <a:gd name="T24" fmla="*/ 71 w 299"/>
                        <a:gd name="T25" fmla="*/ 453 h 800"/>
                        <a:gd name="T26" fmla="*/ 83 w 299"/>
                        <a:gd name="T27" fmla="*/ 347 h 800"/>
                        <a:gd name="T28" fmla="*/ 71 w 299"/>
                        <a:gd name="T29" fmla="*/ 203 h 800"/>
                        <a:gd name="T30" fmla="*/ 71 w 299"/>
                        <a:gd name="T31" fmla="*/ 71 h 800"/>
                        <a:gd name="T32" fmla="*/ 96 w 299"/>
                        <a:gd name="T33" fmla="*/ 23 h 8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</a:cxnLst>
                      <a:rect l="0" t="0" r="r" b="b"/>
                      <a:pathLst>
                        <a:path w="299" h="800">
                          <a:moveTo>
                            <a:pt x="96" y="23"/>
                          </a:moveTo>
                          <a:lnTo>
                            <a:pt x="156" y="0"/>
                          </a:lnTo>
                          <a:lnTo>
                            <a:pt x="228" y="23"/>
                          </a:lnTo>
                          <a:lnTo>
                            <a:pt x="276" y="108"/>
                          </a:lnTo>
                          <a:lnTo>
                            <a:pt x="299" y="239"/>
                          </a:lnTo>
                          <a:lnTo>
                            <a:pt x="299" y="442"/>
                          </a:lnTo>
                          <a:lnTo>
                            <a:pt x="263" y="597"/>
                          </a:lnTo>
                          <a:lnTo>
                            <a:pt x="228" y="717"/>
                          </a:lnTo>
                          <a:lnTo>
                            <a:pt x="131" y="800"/>
                          </a:lnTo>
                          <a:lnTo>
                            <a:pt x="48" y="788"/>
                          </a:lnTo>
                          <a:lnTo>
                            <a:pt x="0" y="681"/>
                          </a:lnTo>
                          <a:lnTo>
                            <a:pt x="36" y="561"/>
                          </a:lnTo>
                          <a:lnTo>
                            <a:pt x="71" y="453"/>
                          </a:lnTo>
                          <a:lnTo>
                            <a:pt x="83" y="347"/>
                          </a:lnTo>
                          <a:lnTo>
                            <a:pt x="71" y="203"/>
                          </a:lnTo>
                          <a:lnTo>
                            <a:pt x="71" y="71"/>
                          </a:lnTo>
                          <a:lnTo>
                            <a:pt x="96" y="23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71" name="Freeform 23"/>
                    <p:cNvSpPr>
                      <a:spLocks/>
                    </p:cNvSpPr>
                    <p:nvPr/>
                  </p:nvSpPr>
                  <p:spPr bwMode="auto">
                    <a:xfrm flipH="1">
                      <a:off x="1421" y="1732"/>
                      <a:ext cx="194" cy="122"/>
                    </a:xfrm>
                    <a:custGeom>
                      <a:avLst/>
                      <a:gdLst>
                        <a:gd name="T0" fmla="*/ 790 w 970"/>
                        <a:gd name="T1" fmla="*/ 95 h 609"/>
                        <a:gd name="T2" fmla="*/ 861 w 970"/>
                        <a:gd name="T3" fmla="*/ 23 h 609"/>
                        <a:gd name="T4" fmla="*/ 921 w 970"/>
                        <a:gd name="T5" fmla="*/ 0 h 609"/>
                        <a:gd name="T6" fmla="*/ 958 w 970"/>
                        <a:gd name="T7" fmla="*/ 11 h 609"/>
                        <a:gd name="T8" fmla="*/ 970 w 970"/>
                        <a:gd name="T9" fmla="*/ 58 h 609"/>
                        <a:gd name="T10" fmla="*/ 958 w 970"/>
                        <a:gd name="T11" fmla="*/ 106 h 609"/>
                        <a:gd name="T12" fmla="*/ 933 w 970"/>
                        <a:gd name="T13" fmla="*/ 118 h 609"/>
                        <a:gd name="T14" fmla="*/ 814 w 970"/>
                        <a:gd name="T15" fmla="*/ 191 h 609"/>
                        <a:gd name="T16" fmla="*/ 694 w 970"/>
                        <a:gd name="T17" fmla="*/ 274 h 609"/>
                        <a:gd name="T18" fmla="*/ 598 w 970"/>
                        <a:gd name="T19" fmla="*/ 334 h 609"/>
                        <a:gd name="T20" fmla="*/ 478 w 970"/>
                        <a:gd name="T21" fmla="*/ 382 h 609"/>
                        <a:gd name="T22" fmla="*/ 335 w 970"/>
                        <a:gd name="T23" fmla="*/ 430 h 609"/>
                        <a:gd name="T24" fmla="*/ 311 w 970"/>
                        <a:gd name="T25" fmla="*/ 453 h 609"/>
                        <a:gd name="T26" fmla="*/ 347 w 970"/>
                        <a:gd name="T27" fmla="*/ 584 h 609"/>
                        <a:gd name="T28" fmla="*/ 323 w 970"/>
                        <a:gd name="T29" fmla="*/ 584 h 609"/>
                        <a:gd name="T30" fmla="*/ 275 w 970"/>
                        <a:gd name="T31" fmla="*/ 489 h 609"/>
                        <a:gd name="T32" fmla="*/ 251 w 970"/>
                        <a:gd name="T33" fmla="*/ 489 h 609"/>
                        <a:gd name="T34" fmla="*/ 192 w 970"/>
                        <a:gd name="T35" fmla="*/ 609 h 609"/>
                        <a:gd name="T36" fmla="*/ 155 w 970"/>
                        <a:gd name="T37" fmla="*/ 609 h 609"/>
                        <a:gd name="T38" fmla="*/ 203 w 970"/>
                        <a:gd name="T39" fmla="*/ 489 h 609"/>
                        <a:gd name="T40" fmla="*/ 192 w 970"/>
                        <a:gd name="T41" fmla="*/ 453 h 609"/>
                        <a:gd name="T42" fmla="*/ 0 w 970"/>
                        <a:gd name="T43" fmla="*/ 465 h 609"/>
                        <a:gd name="T44" fmla="*/ 0 w 970"/>
                        <a:gd name="T45" fmla="*/ 430 h 609"/>
                        <a:gd name="T46" fmla="*/ 180 w 970"/>
                        <a:gd name="T47" fmla="*/ 405 h 609"/>
                        <a:gd name="T48" fmla="*/ 192 w 970"/>
                        <a:gd name="T49" fmla="*/ 382 h 609"/>
                        <a:gd name="T50" fmla="*/ 95 w 970"/>
                        <a:gd name="T51" fmla="*/ 310 h 609"/>
                        <a:gd name="T52" fmla="*/ 132 w 970"/>
                        <a:gd name="T53" fmla="*/ 297 h 609"/>
                        <a:gd name="T54" fmla="*/ 251 w 970"/>
                        <a:gd name="T55" fmla="*/ 357 h 609"/>
                        <a:gd name="T56" fmla="*/ 323 w 970"/>
                        <a:gd name="T57" fmla="*/ 357 h 609"/>
                        <a:gd name="T58" fmla="*/ 443 w 970"/>
                        <a:gd name="T59" fmla="*/ 345 h 609"/>
                        <a:gd name="T60" fmla="*/ 515 w 970"/>
                        <a:gd name="T61" fmla="*/ 310 h 609"/>
                        <a:gd name="T62" fmla="*/ 635 w 970"/>
                        <a:gd name="T63" fmla="*/ 250 h 609"/>
                        <a:gd name="T64" fmla="*/ 730 w 970"/>
                        <a:gd name="T65" fmla="*/ 154 h 609"/>
                        <a:gd name="T66" fmla="*/ 790 w 970"/>
                        <a:gd name="T67" fmla="*/ 95 h 60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</a:cxnLst>
                      <a:rect l="0" t="0" r="r" b="b"/>
                      <a:pathLst>
                        <a:path w="970" h="609">
                          <a:moveTo>
                            <a:pt x="790" y="95"/>
                          </a:moveTo>
                          <a:lnTo>
                            <a:pt x="861" y="23"/>
                          </a:lnTo>
                          <a:lnTo>
                            <a:pt x="921" y="0"/>
                          </a:lnTo>
                          <a:lnTo>
                            <a:pt x="958" y="11"/>
                          </a:lnTo>
                          <a:lnTo>
                            <a:pt x="970" y="58"/>
                          </a:lnTo>
                          <a:lnTo>
                            <a:pt x="958" y="106"/>
                          </a:lnTo>
                          <a:lnTo>
                            <a:pt x="933" y="118"/>
                          </a:lnTo>
                          <a:lnTo>
                            <a:pt x="814" y="191"/>
                          </a:lnTo>
                          <a:lnTo>
                            <a:pt x="694" y="274"/>
                          </a:lnTo>
                          <a:lnTo>
                            <a:pt x="598" y="334"/>
                          </a:lnTo>
                          <a:lnTo>
                            <a:pt x="478" y="382"/>
                          </a:lnTo>
                          <a:lnTo>
                            <a:pt x="335" y="430"/>
                          </a:lnTo>
                          <a:lnTo>
                            <a:pt x="311" y="453"/>
                          </a:lnTo>
                          <a:lnTo>
                            <a:pt x="347" y="584"/>
                          </a:lnTo>
                          <a:lnTo>
                            <a:pt x="323" y="584"/>
                          </a:lnTo>
                          <a:lnTo>
                            <a:pt x="275" y="489"/>
                          </a:lnTo>
                          <a:lnTo>
                            <a:pt x="251" y="489"/>
                          </a:lnTo>
                          <a:lnTo>
                            <a:pt x="192" y="609"/>
                          </a:lnTo>
                          <a:lnTo>
                            <a:pt x="155" y="609"/>
                          </a:lnTo>
                          <a:lnTo>
                            <a:pt x="203" y="489"/>
                          </a:lnTo>
                          <a:lnTo>
                            <a:pt x="192" y="453"/>
                          </a:lnTo>
                          <a:lnTo>
                            <a:pt x="0" y="465"/>
                          </a:lnTo>
                          <a:lnTo>
                            <a:pt x="0" y="430"/>
                          </a:lnTo>
                          <a:lnTo>
                            <a:pt x="180" y="405"/>
                          </a:lnTo>
                          <a:lnTo>
                            <a:pt x="192" y="382"/>
                          </a:lnTo>
                          <a:lnTo>
                            <a:pt x="95" y="310"/>
                          </a:lnTo>
                          <a:lnTo>
                            <a:pt x="132" y="297"/>
                          </a:lnTo>
                          <a:lnTo>
                            <a:pt x="251" y="357"/>
                          </a:lnTo>
                          <a:lnTo>
                            <a:pt x="323" y="357"/>
                          </a:lnTo>
                          <a:lnTo>
                            <a:pt x="443" y="345"/>
                          </a:lnTo>
                          <a:lnTo>
                            <a:pt x="515" y="310"/>
                          </a:lnTo>
                          <a:lnTo>
                            <a:pt x="635" y="250"/>
                          </a:lnTo>
                          <a:lnTo>
                            <a:pt x="730" y="154"/>
                          </a:lnTo>
                          <a:lnTo>
                            <a:pt x="790" y="95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72" name="Freeform 24"/>
                    <p:cNvSpPr>
                      <a:spLocks/>
                    </p:cNvSpPr>
                    <p:nvPr/>
                  </p:nvSpPr>
                  <p:spPr bwMode="auto">
                    <a:xfrm rot="20805569" flipH="1">
                      <a:off x="1196" y="1716"/>
                      <a:ext cx="216" cy="67"/>
                    </a:xfrm>
                    <a:custGeom>
                      <a:avLst/>
                      <a:gdLst>
                        <a:gd name="T0" fmla="*/ 0 w 1077"/>
                        <a:gd name="T1" fmla="*/ 263 h 335"/>
                        <a:gd name="T2" fmla="*/ 12 w 1077"/>
                        <a:gd name="T3" fmla="*/ 215 h 335"/>
                        <a:gd name="T4" fmla="*/ 168 w 1077"/>
                        <a:gd name="T5" fmla="*/ 155 h 335"/>
                        <a:gd name="T6" fmla="*/ 336 w 1077"/>
                        <a:gd name="T7" fmla="*/ 96 h 335"/>
                        <a:gd name="T8" fmla="*/ 599 w 1077"/>
                        <a:gd name="T9" fmla="*/ 59 h 335"/>
                        <a:gd name="T10" fmla="*/ 839 w 1077"/>
                        <a:gd name="T11" fmla="*/ 71 h 335"/>
                        <a:gd name="T12" fmla="*/ 922 w 1077"/>
                        <a:gd name="T13" fmla="*/ 71 h 335"/>
                        <a:gd name="T14" fmla="*/ 1054 w 1077"/>
                        <a:gd name="T15" fmla="*/ 0 h 335"/>
                        <a:gd name="T16" fmla="*/ 1077 w 1077"/>
                        <a:gd name="T17" fmla="*/ 23 h 335"/>
                        <a:gd name="T18" fmla="*/ 958 w 1077"/>
                        <a:gd name="T19" fmla="*/ 119 h 335"/>
                        <a:gd name="T20" fmla="*/ 862 w 1077"/>
                        <a:gd name="T21" fmla="*/ 215 h 335"/>
                        <a:gd name="T22" fmla="*/ 802 w 1077"/>
                        <a:gd name="T23" fmla="*/ 311 h 335"/>
                        <a:gd name="T24" fmla="*/ 767 w 1077"/>
                        <a:gd name="T25" fmla="*/ 275 h 335"/>
                        <a:gd name="T26" fmla="*/ 779 w 1077"/>
                        <a:gd name="T27" fmla="*/ 215 h 335"/>
                        <a:gd name="T28" fmla="*/ 790 w 1077"/>
                        <a:gd name="T29" fmla="*/ 144 h 335"/>
                        <a:gd name="T30" fmla="*/ 730 w 1077"/>
                        <a:gd name="T31" fmla="*/ 131 h 335"/>
                        <a:gd name="T32" fmla="*/ 599 w 1077"/>
                        <a:gd name="T33" fmla="*/ 119 h 335"/>
                        <a:gd name="T34" fmla="*/ 491 w 1077"/>
                        <a:gd name="T35" fmla="*/ 119 h 335"/>
                        <a:gd name="T36" fmla="*/ 324 w 1077"/>
                        <a:gd name="T37" fmla="*/ 167 h 335"/>
                        <a:gd name="T38" fmla="*/ 156 w 1077"/>
                        <a:gd name="T39" fmla="*/ 263 h 335"/>
                        <a:gd name="T40" fmla="*/ 0 w 1077"/>
                        <a:gd name="T41" fmla="*/ 335 h 335"/>
                        <a:gd name="T42" fmla="*/ 0 w 1077"/>
                        <a:gd name="T43" fmla="*/ 263 h 33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</a:cxnLst>
                      <a:rect l="0" t="0" r="r" b="b"/>
                      <a:pathLst>
                        <a:path w="1077" h="335">
                          <a:moveTo>
                            <a:pt x="0" y="263"/>
                          </a:moveTo>
                          <a:lnTo>
                            <a:pt x="12" y="215"/>
                          </a:lnTo>
                          <a:lnTo>
                            <a:pt x="168" y="155"/>
                          </a:lnTo>
                          <a:lnTo>
                            <a:pt x="336" y="96"/>
                          </a:lnTo>
                          <a:lnTo>
                            <a:pt x="599" y="59"/>
                          </a:lnTo>
                          <a:lnTo>
                            <a:pt x="839" y="71"/>
                          </a:lnTo>
                          <a:lnTo>
                            <a:pt x="922" y="71"/>
                          </a:lnTo>
                          <a:lnTo>
                            <a:pt x="1054" y="0"/>
                          </a:lnTo>
                          <a:lnTo>
                            <a:pt x="1077" y="23"/>
                          </a:lnTo>
                          <a:lnTo>
                            <a:pt x="958" y="119"/>
                          </a:lnTo>
                          <a:lnTo>
                            <a:pt x="862" y="215"/>
                          </a:lnTo>
                          <a:lnTo>
                            <a:pt x="802" y="311"/>
                          </a:lnTo>
                          <a:lnTo>
                            <a:pt x="767" y="275"/>
                          </a:lnTo>
                          <a:lnTo>
                            <a:pt x="779" y="215"/>
                          </a:lnTo>
                          <a:lnTo>
                            <a:pt x="790" y="144"/>
                          </a:lnTo>
                          <a:lnTo>
                            <a:pt x="730" y="131"/>
                          </a:lnTo>
                          <a:lnTo>
                            <a:pt x="599" y="119"/>
                          </a:lnTo>
                          <a:lnTo>
                            <a:pt x="491" y="119"/>
                          </a:lnTo>
                          <a:lnTo>
                            <a:pt x="324" y="167"/>
                          </a:lnTo>
                          <a:lnTo>
                            <a:pt x="156" y="263"/>
                          </a:lnTo>
                          <a:lnTo>
                            <a:pt x="0" y="335"/>
                          </a:lnTo>
                          <a:lnTo>
                            <a:pt x="0" y="263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73" name="Freeform 25"/>
                    <p:cNvSpPr>
                      <a:spLocks/>
                    </p:cNvSpPr>
                    <p:nvPr/>
                  </p:nvSpPr>
                  <p:spPr bwMode="auto">
                    <a:xfrm flipH="1">
                      <a:off x="1368" y="1846"/>
                      <a:ext cx="65" cy="215"/>
                    </a:xfrm>
                    <a:custGeom>
                      <a:avLst/>
                      <a:gdLst>
                        <a:gd name="T0" fmla="*/ 96 w 324"/>
                        <a:gd name="T1" fmla="*/ 0 h 1074"/>
                        <a:gd name="T2" fmla="*/ 156 w 324"/>
                        <a:gd name="T3" fmla="*/ 23 h 1074"/>
                        <a:gd name="T4" fmla="*/ 204 w 324"/>
                        <a:gd name="T5" fmla="*/ 143 h 1074"/>
                        <a:gd name="T6" fmla="*/ 229 w 324"/>
                        <a:gd name="T7" fmla="*/ 274 h 1074"/>
                        <a:gd name="T8" fmla="*/ 240 w 324"/>
                        <a:gd name="T9" fmla="*/ 453 h 1074"/>
                        <a:gd name="T10" fmla="*/ 192 w 324"/>
                        <a:gd name="T11" fmla="*/ 644 h 1074"/>
                        <a:gd name="T12" fmla="*/ 120 w 324"/>
                        <a:gd name="T13" fmla="*/ 811 h 1074"/>
                        <a:gd name="T14" fmla="*/ 132 w 324"/>
                        <a:gd name="T15" fmla="*/ 870 h 1074"/>
                        <a:gd name="T16" fmla="*/ 300 w 324"/>
                        <a:gd name="T17" fmla="*/ 955 h 1074"/>
                        <a:gd name="T18" fmla="*/ 324 w 324"/>
                        <a:gd name="T19" fmla="*/ 1002 h 1074"/>
                        <a:gd name="T20" fmla="*/ 229 w 324"/>
                        <a:gd name="T21" fmla="*/ 1074 h 1074"/>
                        <a:gd name="T22" fmla="*/ 180 w 324"/>
                        <a:gd name="T23" fmla="*/ 1038 h 1074"/>
                        <a:gd name="T24" fmla="*/ 84 w 324"/>
                        <a:gd name="T25" fmla="*/ 930 h 1074"/>
                        <a:gd name="T26" fmla="*/ 0 w 324"/>
                        <a:gd name="T27" fmla="*/ 870 h 1074"/>
                        <a:gd name="T28" fmla="*/ 0 w 324"/>
                        <a:gd name="T29" fmla="*/ 835 h 1074"/>
                        <a:gd name="T30" fmla="*/ 48 w 324"/>
                        <a:gd name="T31" fmla="*/ 764 h 1074"/>
                        <a:gd name="T32" fmla="*/ 120 w 324"/>
                        <a:gd name="T33" fmla="*/ 656 h 1074"/>
                        <a:gd name="T34" fmla="*/ 169 w 324"/>
                        <a:gd name="T35" fmla="*/ 488 h 1074"/>
                        <a:gd name="T36" fmla="*/ 169 w 324"/>
                        <a:gd name="T37" fmla="*/ 274 h 1074"/>
                        <a:gd name="T38" fmla="*/ 132 w 324"/>
                        <a:gd name="T39" fmla="*/ 154 h 1074"/>
                        <a:gd name="T40" fmla="*/ 84 w 324"/>
                        <a:gd name="T41" fmla="*/ 95 h 1074"/>
                        <a:gd name="T42" fmla="*/ 96 w 324"/>
                        <a:gd name="T43" fmla="*/ 0 h 10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</a:cxnLst>
                      <a:rect l="0" t="0" r="r" b="b"/>
                      <a:pathLst>
                        <a:path w="324" h="1074">
                          <a:moveTo>
                            <a:pt x="96" y="0"/>
                          </a:moveTo>
                          <a:lnTo>
                            <a:pt x="156" y="23"/>
                          </a:lnTo>
                          <a:lnTo>
                            <a:pt x="204" y="143"/>
                          </a:lnTo>
                          <a:lnTo>
                            <a:pt x="229" y="274"/>
                          </a:lnTo>
                          <a:lnTo>
                            <a:pt x="240" y="453"/>
                          </a:lnTo>
                          <a:lnTo>
                            <a:pt x="192" y="644"/>
                          </a:lnTo>
                          <a:lnTo>
                            <a:pt x="120" y="811"/>
                          </a:lnTo>
                          <a:lnTo>
                            <a:pt x="132" y="870"/>
                          </a:lnTo>
                          <a:lnTo>
                            <a:pt x="300" y="955"/>
                          </a:lnTo>
                          <a:lnTo>
                            <a:pt x="324" y="1002"/>
                          </a:lnTo>
                          <a:lnTo>
                            <a:pt x="229" y="1074"/>
                          </a:lnTo>
                          <a:lnTo>
                            <a:pt x="180" y="1038"/>
                          </a:lnTo>
                          <a:lnTo>
                            <a:pt x="84" y="930"/>
                          </a:lnTo>
                          <a:lnTo>
                            <a:pt x="0" y="870"/>
                          </a:lnTo>
                          <a:lnTo>
                            <a:pt x="0" y="835"/>
                          </a:lnTo>
                          <a:lnTo>
                            <a:pt x="48" y="764"/>
                          </a:lnTo>
                          <a:lnTo>
                            <a:pt x="120" y="656"/>
                          </a:lnTo>
                          <a:lnTo>
                            <a:pt x="169" y="488"/>
                          </a:lnTo>
                          <a:lnTo>
                            <a:pt x="169" y="274"/>
                          </a:lnTo>
                          <a:lnTo>
                            <a:pt x="132" y="154"/>
                          </a:lnTo>
                          <a:lnTo>
                            <a:pt x="84" y="95"/>
                          </a:lnTo>
                          <a:lnTo>
                            <a:pt x="96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74" name="Freeform 26"/>
                    <p:cNvSpPr>
                      <a:spLocks/>
                    </p:cNvSpPr>
                    <p:nvPr/>
                  </p:nvSpPr>
                  <p:spPr bwMode="auto">
                    <a:xfrm flipH="1">
                      <a:off x="1423" y="1849"/>
                      <a:ext cx="87" cy="234"/>
                    </a:xfrm>
                    <a:custGeom>
                      <a:avLst/>
                      <a:gdLst>
                        <a:gd name="T0" fmla="*/ 228 w 433"/>
                        <a:gd name="T1" fmla="*/ 143 h 1171"/>
                        <a:gd name="T2" fmla="*/ 277 w 433"/>
                        <a:gd name="T3" fmla="*/ 36 h 1171"/>
                        <a:gd name="T4" fmla="*/ 396 w 433"/>
                        <a:gd name="T5" fmla="*/ 0 h 1171"/>
                        <a:gd name="T6" fmla="*/ 433 w 433"/>
                        <a:gd name="T7" fmla="*/ 59 h 1171"/>
                        <a:gd name="T8" fmla="*/ 348 w 433"/>
                        <a:gd name="T9" fmla="*/ 155 h 1171"/>
                        <a:gd name="T10" fmla="*/ 300 w 433"/>
                        <a:gd name="T11" fmla="*/ 215 h 1171"/>
                        <a:gd name="T12" fmla="*/ 288 w 433"/>
                        <a:gd name="T13" fmla="*/ 334 h 1171"/>
                        <a:gd name="T14" fmla="*/ 265 w 433"/>
                        <a:gd name="T15" fmla="*/ 537 h 1171"/>
                        <a:gd name="T16" fmla="*/ 277 w 433"/>
                        <a:gd name="T17" fmla="*/ 800 h 1171"/>
                        <a:gd name="T18" fmla="*/ 288 w 433"/>
                        <a:gd name="T19" fmla="*/ 919 h 1171"/>
                        <a:gd name="T20" fmla="*/ 313 w 433"/>
                        <a:gd name="T21" fmla="*/ 967 h 1171"/>
                        <a:gd name="T22" fmla="*/ 300 w 433"/>
                        <a:gd name="T23" fmla="*/ 1015 h 1171"/>
                        <a:gd name="T24" fmla="*/ 217 w 433"/>
                        <a:gd name="T25" fmla="*/ 1051 h 1171"/>
                        <a:gd name="T26" fmla="*/ 85 w 433"/>
                        <a:gd name="T27" fmla="*/ 1171 h 1171"/>
                        <a:gd name="T28" fmla="*/ 37 w 433"/>
                        <a:gd name="T29" fmla="*/ 1171 h 1171"/>
                        <a:gd name="T30" fmla="*/ 0 w 433"/>
                        <a:gd name="T31" fmla="*/ 1075 h 1171"/>
                        <a:gd name="T32" fmla="*/ 85 w 433"/>
                        <a:gd name="T33" fmla="*/ 1015 h 1171"/>
                        <a:gd name="T34" fmla="*/ 193 w 433"/>
                        <a:gd name="T35" fmla="*/ 979 h 1171"/>
                        <a:gd name="T36" fmla="*/ 240 w 433"/>
                        <a:gd name="T37" fmla="*/ 955 h 1171"/>
                        <a:gd name="T38" fmla="*/ 228 w 433"/>
                        <a:gd name="T39" fmla="*/ 848 h 1171"/>
                        <a:gd name="T40" fmla="*/ 205 w 433"/>
                        <a:gd name="T41" fmla="*/ 609 h 1171"/>
                        <a:gd name="T42" fmla="*/ 193 w 433"/>
                        <a:gd name="T43" fmla="*/ 406 h 1171"/>
                        <a:gd name="T44" fmla="*/ 205 w 433"/>
                        <a:gd name="T45" fmla="*/ 238 h 1171"/>
                        <a:gd name="T46" fmla="*/ 228 w 433"/>
                        <a:gd name="T47" fmla="*/ 143 h 11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433" h="1171">
                          <a:moveTo>
                            <a:pt x="228" y="143"/>
                          </a:moveTo>
                          <a:lnTo>
                            <a:pt x="277" y="36"/>
                          </a:lnTo>
                          <a:lnTo>
                            <a:pt x="396" y="0"/>
                          </a:lnTo>
                          <a:lnTo>
                            <a:pt x="433" y="59"/>
                          </a:lnTo>
                          <a:lnTo>
                            <a:pt x="348" y="155"/>
                          </a:lnTo>
                          <a:lnTo>
                            <a:pt x="300" y="215"/>
                          </a:lnTo>
                          <a:lnTo>
                            <a:pt x="288" y="334"/>
                          </a:lnTo>
                          <a:lnTo>
                            <a:pt x="265" y="537"/>
                          </a:lnTo>
                          <a:lnTo>
                            <a:pt x="277" y="800"/>
                          </a:lnTo>
                          <a:lnTo>
                            <a:pt x="288" y="919"/>
                          </a:lnTo>
                          <a:lnTo>
                            <a:pt x="313" y="967"/>
                          </a:lnTo>
                          <a:lnTo>
                            <a:pt x="300" y="1015"/>
                          </a:lnTo>
                          <a:lnTo>
                            <a:pt x="217" y="1051"/>
                          </a:lnTo>
                          <a:lnTo>
                            <a:pt x="85" y="1171"/>
                          </a:lnTo>
                          <a:lnTo>
                            <a:pt x="37" y="1171"/>
                          </a:lnTo>
                          <a:lnTo>
                            <a:pt x="0" y="1075"/>
                          </a:lnTo>
                          <a:lnTo>
                            <a:pt x="85" y="1015"/>
                          </a:lnTo>
                          <a:lnTo>
                            <a:pt x="193" y="979"/>
                          </a:lnTo>
                          <a:lnTo>
                            <a:pt x="240" y="955"/>
                          </a:lnTo>
                          <a:lnTo>
                            <a:pt x="228" y="848"/>
                          </a:lnTo>
                          <a:lnTo>
                            <a:pt x="205" y="609"/>
                          </a:lnTo>
                          <a:lnTo>
                            <a:pt x="193" y="406"/>
                          </a:lnTo>
                          <a:lnTo>
                            <a:pt x="205" y="238"/>
                          </a:lnTo>
                          <a:lnTo>
                            <a:pt x="228" y="143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53275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979" y="1664"/>
                    <a:ext cx="366" cy="414"/>
                    <a:chOff x="867" y="1591"/>
                    <a:chExt cx="446" cy="504"/>
                  </a:xfrm>
                </p:grpSpPr>
                <p:sp>
                  <p:nvSpPr>
                    <p:cNvPr id="53276" name="Freeform 28"/>
                    <p:cNvSpPr>
                      <a:spLocks/>
                    </p:cNvSpPr>
                    <p:nvPr/>
                  </p:nvSpPr>
                  <p:spPr bwMode="auto">
                    <a:xfrm flipH="1">
                      <a:off x="867" y="1591"/>
                      <a:ext cx="446" cy="504"/>
                    </a:xfrm>
                    <a:custGeom>
                      <a:avLst/>
                      <a:gdLst>
                        <a:gd name="T0" fmla="*/ 491 w 2228"/>
                        <a:gd name="T1" fmla="*/ 705 h 2519"/>
                        <a:gd name="T2" fmla="*/ 48 w 2228"/>
                        <a:gd name="T3" fmla="*/ 1362 h 2519"/>
                        <a:gd name="T4" fmla="*/ 13 w 2228"/>
                        <a:gd name="T5" fmla="*/ 1863 h 2519"/>
                        <a:gd name="T6" fmla="*/ 336 w 2228"/>
                        <a:gd name="T7" fmla="*/ 2270 h 2519"/>
                        <a:gd name="T8" fmla="*/ 874 w 2228"/>
                        <a:gd name="T9" fmla="*/ 2484 h 2519"/>
                        <a:gd name="T10" fmla="*/ 1749 w 2228"/>
                        <a:gd name="T11" fmla="*/ 2401 h 2519"/>
                        <a:gd name="T12" fmla="*/ 2132 w 2228"/>
                        <a:gd name="T13" fmla="*/ 2019 h 2519"/>
                        <a:gd name="T14" fmla="*/ 2228 w 2228"/>
                        <a:gd name="T15" fmla="*/ 1398 h 2519"/>
                        <a:gd name="T16" fmla="*/ 1952 w 2228"/>
                        <a:gd name="T17" fmla="*/ 885 h 2519"/>
                        <a:gd name="T18" fmla="*/ 1461 w 2228"/>
                        <a:gd name="T19" fmla="*/ 549 h 2519"/>
                        <a:gd name="T20" fmla="*/ 1640 w 2228"/>
                        <a:gd name="T21" fmla="*/ 179 h 2519"/>
                        <a:gd name="T22" fmla="*/ 1485 w 2228"/>
                        <a:gd name="T23" fmla="*/ 72 h 2519"/>
                        <a:gd name="T24" fmla="*/ 1222 w 2228"/>
                        <a:gd name="T25" fmla="*/ 299 h 2519"/>
                        <a:gd name="T26" fmla="*/ 1257 w 2228"/>
                        <a:gd name="T27" fmla="*/ 0 h 2519"/>
                        <a:gd name="T28" fmla="*/ 1054 w 2228"/>
                        <a:gd name="T29" fmla="*/ 156 h 2519"/>
                        <a:gd name="T30" fmla="*/ 922 w 2228"/>
                        <a:gd name="T31" fmla="*/ 310 h 2519"/>
                        <a:gd name="T32" fmla="*/ 576 w 2228"/>
                        <a:gd name="T33" fmla="*/ 36 h 2519"/>
                        <a:gd name="T34" fmla="*/ 694 w 2228"/>
                        <a:gd name="T35" fmla="*/ 347 h 2519"/>
                        <a:gd name="T36" fmla="*/ 814 w 2228"/>
                        <a:gd name="T37" fmla="*/ 646 h 2519"/>
                        <a:gd name="T38" fmla="*/ 1246 w 2228"/>
                        <a:gd name="T39" fmla="*/ 752 h 2519"/>
                        <a:gd name="T40" fmla="*/ 1485 w 2228"/>
                        <a:gd name="T41" fmla="*/ 634 h 2519"/>
                        <a:gd name="T42" fmla="*/ 1174 w 2228"/>
                        <a:gd name="T43" fmla="*/ 705 h 2519"/>
                        <a:gd name="T44" fmla="*/ 1389 w 2228"/>
                        <a:gd name="T45" fmla="*/ 609 h 2519"/>
                        <a:gd name="T46" fmla="*/ 1282 w 2228"/>
                        <a:gd name="T47" fmla="*/ 598 h 2519"/>
                        <a:gd name="T48" fmla="*/ 934 w 2228"/>
                        <a:gd name="T49" fmla="*/ 586 h 2519"/>
                        <a:gd name="T50" fmla="*/ 743 w 2228"/>
                        <a:gd name="T51" fmla="*/ 335 h 2519"/>
                        <a:gd name="T52" fmla="*/ 659 w 2228"/>
                        <a:gd name="T53" fmla="*/ 132 h 2519"/>
                        <a:gd name="T54" fmla="*/ 826 w 2228"/>
                        <a:gd name="T55" fmla="*/ 287 h 2519"/>
                        <a:gd name="T56" fmla="*/ 1006 w 2228"/>
                        <a:gd name="T57" fmla="*/ 430 h 2519"/>
                        <a:gd name="T58" fmla="*/ 1006 w 2228"/>
                        <a:gd name="T59" fmla="*/ 251 h 2519"/>
                        <a:gd name="T60" fmla="*/ 1066 w 2228"/>
                        <a:gd name="T61" fmla="*/ 370 h 2519"/>
                        <a:gd name="T62" fmla="*/ 1174 w 2228"/>
                        <a:gd name="T63" fmla="*/ 239 h 2519"/>
                        <a:gd name="T64" fmla="*/ 1222 w 2228"/>
                        <a:gd name="T65" fmla="*/ 418 h 2519"/>
                        <a:gd name="T66" fmla="*/ 1402 w 2228"/>
                        <a:gd name="T67" fmla="*/ 204 h 2519"/>
                        <a:gd name="T68" fmla="*/ 1329 w 2228"/>
                        <a:gd name="T69" fmla="*/ 395 h 2519"/>
                        <a:gd name="T70" fmla="*/ 1581 w 2228"/>
                        <a:gd name="T71" fmla="*/ 275 h 2519"/>
                        <a:gd name="T72" fmla="*/ 1354 w 2228"/>
                        <a:gd name="T73" fmla="*/ 549 h 2519"/>
                        <a:gd name="T74" fmla="*/ 1677 w 2228"/>
                        <a:gd name="T75" fmla="*/ 717 h 2519"/>
                        <a:gd name="T76" fmla="*/ 2048 w 2228"/>
                        <a:gd name="T77" fmla="*/ 1111 h 2519"/>
                        <a:gd name="T78" fmla="*/ 2155 w 2228"/>
                        <a:gd name="T79" fmla="*/ 1649 h 2519"/>
                        <a:gd name="T80" fmla="*/ 2000 w 2228"/>
                        <a:gd name="T81" fmla="*/ 2126 h 2519"/>
                        <a:gd name="T82" fmla="*/ 1640 w 2228"/>
                        <a:gd name="T83" fmla="*/ 2365 h 2519"/>
                        <a:gd name="T84" fmla="*/ 1114 w 2228"/>
                        <a:gd name="T85" fmla="*/ 2436 h 2519"/>
                        <a:gd name="T86" fmla="*/ 479 w 2228"/>
                        <a:gd name="T87" fmla="*/ 2257 h 2519"/>
                        <a:gd name="T88" fmla="*/ 108 w 2228"/>
                        <a:gd name="T89" fmla="*/ 1971 h 2519"/>
                        <a:gd name="T90" fmla="*/ 85 w 2228"/>
                        <a:gd name="T91" fmla="*/ 1469 h 2519"/>
                        <a:gd name="T92" fmla="*/ 419 w 2228"/>
                        <a:gd name="T93" fmla="*/ 908 h 2519"/>
                        <a:gd name="T94" fmla="*/ 803 w 2228"/>
                        <a:gd name="T95" fmla="*/ 526 h 251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</a:cxnLst>
                      <a:rect l="0" t="0" r="r" b="b"/>
                      <a:pathLst>
                        <a:path w="2228" h="2519">
                          <a:moveTo>
                            <a:pt x="779" y="466"/>
                          </a:moveTo>
                          <a:lnTo>
                            <a:pt x="647" y="586"/>
                          </a:lnTo>
                          <a:lnTo>
                            <a:pt x="491" y="705"/>
                          </a:lnTo>
                          <a:lnTo>
                            <a:pt x="324" y="896"/>
                          </a:lnTo>
                          <a:lnTo>
                            <a:pt x="144" y="1147"/>
                          </a:lnTo>
                          <a:lnTo>
                            <a:pt x="48" y="1362"/>
                          </a:lnTo>
                          <a:lnTo>
                            <a:pt x="0" y="1529"/>
                          </a:lnTo>
                          <a:lnTo>
                            <a:pt x="0" y="1636"/>
                          </a:lnTo>
                          <a:lnTo>
                            <a:pt x="13" y="1863"/>
                          </a:lnTo>
                          <a:lnTo>
                            <a:pt x="48" y="2031"/>
                          </a:lnTo>
                          <a:lnTo>
                            <a:pt x="144" y="2137"/>
                          </a:lnTo>
                          <a:lnTo>
                            <a:pt x="336" y="2270"/>
                          </a:lnTo>
                          <a:lnTo>
                            <a:pt x="516" y="2353"/>
                          </a:lnTo>
                          <a:lnTo>
                            <a:pt x="743" y="2436"/>
                          </a:lnTo>
                          <a:lnTo>
                            <a:pt x="874" y="2484"/>
                          </a:lnTo>
                          <a:lnTo>
                            <a:pt x="1102" y="2519"/>
                          </a:lnTo>
                          <a:lnTo>
                            <a:pt x="1449" y="2484"/>
                          </a:lnTo>
                          <a:lnTo>
                            <a:pt x="1749" y="2401"/>
                          </a:lnTo>
                          <a:lnTo>
                            <a:pt x="1940" y="2281"/>
                          </a:lnTo>
                          <a:lnTo>
                            <a:pt x="2060" y="2150"/>
                          </a:lnTo>
                          <a:lnTo>
                            <a:pt x="2132" y="2019"/>
                          </a:lnTo>
                          <a:lnTo>
                            <a:pt x="2203" y="1851"/>
                          </a:lnTo>
                          <a:lnTo>
                            <a:pt x="2228" y="1660"/>
                          </a:lnTo>
                          <a:lnTo>
                            <a:pt x="2228" y="1398"/>
                          </a:lnTo>
                          <a:lnTo>
                            <a:pt x="2180" y="1230"/>
                          </a:lnTo>
                          <a:lnTo>
                            <a:pt x="2083" y="1051"/>
                          </a:lnTo>
                          <a:lnTo>
                            <a:pt x="1952" y="885"/>
                          </a:lnTo>
                          <a:lnTo>
                            <a:pt x="1808" y="752"/>
                          </a:lnTo>
                          <a:lnTo>
                            <a:pt x="1665" y="646"/>
                          </a:lnTo>
                          <a:lnTo>
                            <a:pt x="1461" y="549"/>
                          </a:lnTo>
                          <a:lnTo>
                            <a:pt x="1449" y="490"/>
                          </a:lnTo>
                          <a:lnTo>
                            <a:pt x="1629" y="299"/>
                          </a:lnTo>
                          <a:lnTo>
                            <a:pt x="1640" y="179"/>
                          </a:lnTo>
                          <a:lnTo>
                            <a:pt x="1437" y="299"/>
                          </a:lnTo>
                          <a:lnTo>
                            <a:pt x="1509" y="84"/>
                          </a:lnTo>
                          <a:lnTo>
                            <a:pt x="1485" y="72"/>
                          </a:lnTo>
                          <a:lnTo>
                            <a:pt x="1414" y="72"/>
                          </a:lnTo>
                          <a:lnTo>
                            <a:pt x="1294" y="215"/>
                          </a:lnTo>
                          <a:lnTo>
                            <a:pt x="1222" y="299"/>
                          </a:lnTo>
                          <a:lnTo>
                            <a:pt x="1246" y="144"/>
                          </a:lnTo>
                          <a:lnTo>
                            <a:pt x="1294" y="24"/>
                          </a:lnTo>
                          <a:lnTo>
                            <a:pt x="1257" y="0"/>
                          </a:lnTo>
                          <a:lnTo>
                            <a:pt x="1174" y="72"/>
                          </a:lnTo>
                          <a:lnTo>
                            <a:pt x="1090" y="251"/>
                          </a:lnTo>
                          <a:lnTo>
                            <a:pt x="1054" y="156"/>
                          </a:lnTo>
                          <a:lnTo>
                            <a:pt x="982" y="119"/>
                          </a:lnTo>
                          <a:lnTo>
                            <a:pt x="934" y="239"/>
                          </a:lnTo>
                          <a:lnTo>
                            <a:pt x="922" y="310"/>
                          </a:lnTo>
                          <a:lnTo>
                            <a:pt x="791" y="144"/>
                          </a:lnTo>
                          <a:lnTo>
                            <a:pt x="623" y="13"/>
                          </a:lnTo>
                          <a:lnTo>
                            <a:pt x="576" y="36"/>
                          </a:lnTo>
                          <a:lnTo>
                            <a:pt x="563" y="108"/>
                          </a:lnTo>
                          <a:lnTo>
                            <a:pt x="623" y="215"/>
                          </a:lnTo>
                          <a:lnTo>
                            <a:pt x="694" y="347"/>
                          </a:lnTo>
                          <a:lnTo>
                            <a:pt x="874" y="574"/>
                          </a:lnTo>
                          <a:lnTo>
                            <a:pt x="851" y="621"/>
                          </a:lnTo>
                          <a:lnTo>
                            <a:pt x="814" y="646"/>
                          </a:lnTo>
                          <a:lnTo>
                            <a:pt x="839" y="692"/>
                          </a:lnTo>
                          <a:lnTo>
                            <a:pt x="994" y="752"/>
                          </a:lnTo>
                          <a:lnTo>
                            <a:pt x="1246" y="752"/>
                          </a:lnTo>
                          <a:lnTo>
                            <a:pt x="1461" y="729"/>
                          </a:lnTo>
                          <a:lnTo>
                            <a:pt x="1533" y="657"/>
                          </a:lnTo>
                          <a:lnTo>
                            <a:pt x="1485" y="634"/>
                          </a:lnTo>
                          <a:lnTo>
                            <a:pt x="1437" y="669"/>
                          </a:lnTo>
                          <a:lnTo>
                            <a:pt x="1306" y="681"/>
                          </a:lnTo>
                          <a:lnTo>
                            <a:pt x="1174" y="705"/>
                          </a:lnTo>
                          <a:lnTo>
                            <a:pt x="1030" y="681"/>
                          </a:lnTo>
                          <a:lnTo>
                            <a:pt x="1246" y="657"/>
                          </a:lnTo>
                          <a:lnTo>
                            <a:pt x="1389" y="609"/>
                          </a:lnTo>
                          <a:lnTo>
                            <a:pt x="1414" y="586"/>
                          </a:lnTo>
                          <a:lnTo>
                            <a:pt x="1354" y="561"/>
                          </a:lnTo>
                          <a:lnTo>
                            <a:pt x="1282" y="598"/>
                          </a:lnTo>
                          <a:lnTo>
                            <a:pt x="1114" y="621"/>
                          </a:lnTo>
                          <a:lnTo>
                            <a:pt x="994" y="609"/>
                          </a:lnTo>
                          <a:lnTo>
                            <a:pt x="934" y="586"/>
                          </a:lnTo>
                          <a:lnTo>
                            <a:pt x="959" y="526"/>
                          </a:lnTo>
                          <a:lnTo>
                            <a:pt x="851" y="443"/>
                          </a:lnTo>
                          <a:lnTo>
                            <a:pt x="743" y="335"/>
                          </a:lnTo>
                          <a:lnTo>
                            <a:pt x="683" y="227"/>
                          </a:lnTo>
                          <a:lnTo>
                            <a:pt x="659" y="156"/>
                          </a:lnTo>
                          <a:lnTo>
                            <a:pt x="659" y="132"/>
                          </a:lnTo>
                          <a:lnTo>
                            <a:pt x="683" y="132"/>
                          </a:lnTo>
                          <a:lnTo>
                            <a:pt x="743" y="179"/>
                          </a:lnTo>
                          <a:lnTo>
                            <a:pt x="826" y="287"/>
                          </a:lnTo>
                          <a:lnTo>
                            <a:pt x="934" y="418"/>
                          </a:lnTo>
                          <a:lnTo>
                            <a:pt x="959" y="455"/>
                          </a:lnTo>
                          <a:lnTo>
                            <a:pt x="1006" y="430"/>
                          </a:lnTo>
                          <a:lnTo>
                            <a:pt x="982" y="358"/>
                          </a:lnTo>
                          <a:lnTo>
                            <a:pt x="994" y="310"/>
                          </a:lnTo>
                          <a:lnTo>
                            <a:pt x="1006" y="251"/>
                          </a:lnTo>
                          <a:lnTo>
                            <a:pt x="1030" y="251"/>
                          </a:lnTo>
                          <a:lnTo>
                            <a:pt x="1054" y="323"/>
                          </a:lnTo>
                          <a:lnTo>
                            <a:pt x="1066" y="370"/>
                          </a:lnTo>
                          <a:lnTo>
                            <a:pt x="1102" y="383"/>
                          </a:lnTo>
                          <a:lnTo>
                            <a:pt x="1150" y="275"/>
                          </a:lnTo>
                          <a:lnTo>
                            <a:pt x="1174" y="239"/>
                          </a:lnTo>
                          <a:lnTo>
                            <a:pt x="1186" y="299"/>
                          </a:lnTo>
                          <a:lnTo>
                            <a:pt x="1186" y="395"/>
                          </a:lnTo>
                          <a:lnTo>
                            <a:pt x="1222" y="418"/>
                          </a:lnTo>
                          <a:lnTo>
                            <a:pt x="1282" y="335"/>
                          </a:lnTo>
                          <a:lnTo>
                            <a:pt x="1342" y="227"/>
                          </a:lnTo>
                          <a:lnTo>
                            <a:pt x="1402" y="204"/>
                          </a:lnTo>
                          <a:lnTo>
                            <a:pt x="1402" y="215"/>
                          </a:lnTo>
                          <a:lnTo>
                            <a:pt x="1365" y="287"/>
                          </a:lnTo>
                          <a:lnTo>
                            <a:pt x="1329" y="395"/>
                          </a:lnTo>
                          <a:lnTo>
                            <a:pt x="1365" y="406"/>
                          </a:lnTo>
                          <a:lnTo>
                            <a:pt x="1557" y="275"/>
                          </a:lnTo>
                          <a:lnTo>
                            <a:pt x="1581" y="275"/>
                          </a:lnTo>
                          <a:lnTo>
                            <a:pt x="1402" y="455"/>
                          </a:lnTo>
                          <a:lnTo>
                            <a:pt x="1365" y="490"/>
                          </a:lnTo>
                          <a:lnTo>
                            <a:pt x="1354" y="549"/>
                          </a:lnTo>
                          <a:lnTo>
                            <a:pt x="1389" y="574"/>
                          </a:lnTo>
                          <a:lnTo>
                            <a:pt x="1497" y="621"/>
                          </a:lnTo>
                          <a:lnTo>
                            <a:pt x="1677" y="717"/>
                          </a:lnTo>
                          <a:lnTo>
                            <a:pt x="1797" y="812"/>
                          </a:lnTo>
                          <a:lnTo>
                            <a:pt x="1940" y="956"/>
                          </a:lnTo>
                          <a:lnTo>
                            <a:pt x="2048" y="1111"/>
                          </a:lnTo>
                          <a:lnTo>
                            <a:pt x="2120" y="1278"/>
                          </a:lnTo>
                          <a:lnTo>
                            <a:pt x="2168" y="1493"/>
                          </a:lnTo>
                          <a:lnTo>
                            <a:pt x="2155" y="1649"/>
                          </a:lnTo>
                          <a:lnTo>
                            <a:pt x="2143" y="1815"/>
                          </a:lnTo>
                          <a:lnTo>
                            <a:pt x="2072" y="1994"/>
                          </a:lnTo>
                          <a:lnTo>
                            <a:pt x="2000" y="2126"/>
                          </a:lnTo>
                          <a:lnTo>
                            <a:pt x="1917" y="2197"/>
                          </a:lnTo>
                          <a:lnTo>
                            <a:pt x="1820" y="2293"/>
                          </a:lnTo>
                          <a:lnTo>
                            <a:pt x="1640" y="2365"/>
                          </a:lnTo>
                          <a:lnTo>
                            <a:pt x="1425" y="2424"/>
                          </a:lnTo>
                          <a:lnTo>
                            <a:pt x="1317" y="2436"/>
                          </a:lnTo>
                          <a:lnTo>
                            <a:pt x="1114" y="2436"/>
                          </a:lnTo>
                          <a:lnTo>
                            <a:pt x="922" y="2413"/>
                          </a:lnTo>
                          <a:lnTo>
                            <a:pt x="694" y="2353"/>
                          </a:lnTo>
                          <a:lnTo>
                            <a:pt x="479" y="2257"/>
                          </a:lnTo>
                          <a:lnTo>
                            <a:pt x="311" y="2162"/>
                          </a:lnTo>
                          <a:lnTo>
                            <a:pt x="168" y="2054"/>
                          </a:lnTo>
                          <a:lnTo>
                            <a:pt x="108" y="1971"/>
                          </a:lnTo>
                          <a:lnTo>
                            <a:pt x="96" y="1887"/>
                          </a:lnTo>
                          <a:lnTo>
                            <a:pt x="73" y="1636"/>
                          </a:lnTo>
                          <a:lnTo>
                            <a:pt x="85" y="1469"/>
                          </a:lnTo>
                          <a:lnTo>
                            <a:pt x="156" y="1290"/>
                          </a:lnTo>
                          <a:lnTo>
                            <a:pt x="251" y="1087"/>
                          </a:lnTo>
                          <a:lnTo>
                            <a:pt x="419" y="908"/>
                          </a:lnTo>
                          <a:lnTo>
                            <a:pt x="576" y="705"/>
                          </a:lnTo>
                          <a:lnTo>
                            <a:pt x="719" y="598"/>
                          </a:lnTo>
                          <a:lnTo>
                            <a:pt x="803" y="526"/>
                          </a:lnTo>
                          <a:lnTo>
                            <a:pt x="779" y="466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77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047" y="1789"/>
                      <a:ext cx="91" cy="155"/>
                    </a:xfrm>
                    <a:custGeom>
                      <a:avLst/>
                      <a:gdLst>
                        <a:gd name="T0" fmla="*/ 275 w 455"/>
                        <a:gd name="T1" fmla="*/ 143 h 776"/>
                        <a:gd name="T2" fmla="*/ 359 w 455"/>
                        <a:gd name="T3" fmla="*/ 155 h 776"/>
                        <a:gd name="T4" fmla="*/ 431 w 455"/>
                        <a:gd name="T5" fmla="*/ 215 h 776"/>
                        <a:gd name="T6" fmla="*/ 455 w 455"/>
                        <a:gd name="T7" fmla="*/ 275 h 776"/>
                        <a:gd name="T8" fmla="*/ 371 w 455"/>
                        <a:gd name="T9" fmla="*/ 298 h 776"/>
                        <a:gd name="T10" fmla="*/ 322 w 455"/>
                        <a:gd name="T11" fmla="*/ 250 h 776"/>
                        <a:gd name="T12" fmla="*/ 264 w 455"/>
                        <a:gd name="T13" fmla="*/ 227 h 776"/>
                        <a:gd name="T14" fmla="*/ 204 w 455"/>
                        <a:gd name="T15" fmla="*/ 215 h 776"/>
                        <a:gd name="T16" fmla="*/ 107 w 455"/>
                        <a:gd name="T17" fmla="*/ 238 h 776"/>
                        <a:gd name="T18" fmla="*/ 84 w 455"/>
                        <a:gd name="T19" fmla="*/ 298 h 776"/>
                        <a:gd name="T20" fmla="*/ 132 w 455"/>
                        <a:gd name="T21" fmla="*/ 346 h 776"/>
                        <a:gd name="T22" fmla="*/ 251 w 455"/>
                        <a:gd name="T23" fmla="*/ 381 h 776"/>
                        <a:gd name="T24" fmla="*/ 371 w 455"/>
                        <a:gd name="T25" fmla="*/ 381 h 776"/>
                        <a:gd name="T26" fmla="*/ 407 w 455"/>
                        <a:gd name="T27" fmla="*/ 418 h 776"/>
                        <a:gd name="T28" fmla="*/ 431 w 455"/>
                        <a:gd name="T29" fmla="*/ 477 h 776"/>
                        <a:gd name="T30" fmla="*/ 419 w 455"/>
                        <a:gd name="T31" fmla="*/ 549 h 776"/>
                        <a:gd name="T32" fmla="*/ 347 w 455"/>
                        <a:gd name="T33" fmla="*/ 597 h 776"/>
                        <a:gd name="T34" fmla="*/ 264 w 455"/>
                        <a:gd name="T35" fmla="*/ 597 h 776"/>
                        <a:gd name="T36" fmla="*/ 204 w 455"/>
                        <a:gd name="T37" fmla="*/ 597 h 776"/>
                        <a:gd name="T38" fmla="*/ 179 w 455"/>
                        <a:gd name="T39" fmla="*/ 657 h 776"/>
                        <a:gd name="T40" fmla="*/ 191 w 455"/>
                        <a:gd name="T41" fmla="*/ 763 h 776"/>
                        <a:gd name="T42" fmla="*/ 107 w 455"/>
                        <a:gd name="T43" fmla="*/ 776 h 776"/>
                        <a:gd name="T44" fmla="*/ 96 w 455"/>
                        <a:gd name="T45" fmla="*/ 692 h 776"/>
                        <a:gd name="T46" fmla="*/ 119 w 455"/>
                        <a:gd name="T47" fmla="*/ 597 h 776"/>
                        <a:gd name="T48" fmla="*/ 47 w 455"/>
                        <a:gd name="T49" fmla="*/ 561 h 776"/>
                        <a:gd name="T50" fmla="*/ 0 w 455"/>
                        <a:gd name="T51" fmla="*/ 525 h 776"/>
                        <a:gd name="T52" fmla="*/ 72 w 455"/>
                        <a:gd name="T53" fmla="*/ 454 h 776"/>
                        <a:gd name="T54" fmla="*/ 107 w 455"/>
                        <a:gd name="T55" fmla="*/ 501 h 776"/>
                        <a:gd name="T56" fmla="*/ 167 w 455"/>
                        <a:gd name="T57" fmla="*/ 513 h 776"/>
                        <a:gd name="T58" fmla="*/ 251 w 455"/>
                        <a:gd name="T59" fmla="*/ 525 h 776"/>
                        <a:gd name="T60" fmla="*/ 322 w 455"/>
                        <a:gd name="T61" fmla="*/ 525 h 776"/>
                        <a:gd name="T62" fmla="*/ 359 w 455"/>
                        <a:gd name="T63" fmla="*/ 513 h 776"/>
                        <a:gd name="T64" fmla="*/ 335 w 455"/>
                        <a:gd name="T65" fmla="*/ 466 h 776"/>
                        <a:gd name="T66" fmla="*/ 275 w 455"/>
                        <a:gd name="T67" fmla="*/ 454 h 776"/>
                        <a:gd name="T68" fmla="*/ 167 w 455"/>
                        <a:gd name="T69" fmla="*/ 429 h 776"/>
                        <a:gd name="T70" fmla="*/ 59 w 455"/>
                        <a:gd name="T71" fmla="*/ 394 h 776"/>
                        <a:gd name="T72" fmla="*/ 24 w 455"/>
                        <a:gd name="T73" fmla="*/ 334 h 776"/>
                        <a:gd name="T74" fmla="*/ 12 w 455"/>
                        <a:gd name="T75" fmla="*/ 263 h 776"/>
                        <a:gd name="T76" fmla="*/ 72 w 455"/>
                        <a:gd name="T77" fmla="*/ 190 h 776"/>
                        <a:gd name="T78" fmla="*/ 155 w 455"/>
                        <a:gd name="T79" fmla="*/ 132 h 776"/>
                        <a:gd name="T80" fmla="*/ 215 w 455"/>
                        <a:gd name="T81" fmla="*/ 132 h 776"/>
                        <a:gd name="T82" fmla="*/ 239 w 455"/>
                        <a:gd name="T83" fmla="*/ 0 h 776"/>
                        <a:gd name="T84" fmla="*/ 311 w 455"/>
                        <a:gd name="T85" fmla="*/ 12 h 776"/>
                        <a:gd name="T86" fmla="*/ 275 w 455"/>
                        <a:gd name="T87" fmla="*/ 143 h 7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</a:cxnLst>
                      <a:rect l="0" t="0" r="r" b="b"/>
                      <a:pathLst>
                        <a:path w="455" h="776">
                          <a:moveTo>
                            <a:pt x="275" y="143"/>
                          </a:moveTo>
                          <a:lnTo>
                            <a:pt x="359" y="155"/>
                          </a:lnTo>
                          <a:lnTo>
                            <a:pt x="431" y="215"/>
                          </a:lnTo>
                          <a:lnTo>
                            <a:pt x="455" y="275"/>
                          </a:lnTo>
                          <a:lnTo>
                            <a:pt x="371" y="298"/>
                          </a:lnTo>
                          <a:lnTo>
                            <a:pt x="322" y="250"/>
                          </a:lnTo>
                          <a:lnTo>
                            <a:pt x="264" y="227"/>
                          </a:lnTo>
                          <a:lnTo>
                            <a:pt x="204" y="215"/>
                          </a:lnTo>
                          <a:lnTo>
                            <a:pt x="107" y="238"/>
                          </a:lnTo>
                          <a:lnTo>
                            <a:pt x="84" y="298"/>
                          </a:lnTo>
                          <a:lnTo>
                            <a:pt x="132" y="346"/>
                          </a:lnTo>
                          <a:lnTo>
                            <a:pt x="251" y="381"/>
                          </a:lnTo>
                          <a:lnTo>
                            <a:pt x="371" y="381"/>
                          </a:lnTo>
                          <a:lnTo>
                            <a:pt x="407" y="418"/>
                          </a:lnTo>
                          <a:lnTo>
                            <a:pt x="431" y="477"/>
                          </a:lnTo>
                          <a:lnTo>
                            <a:pt x="419" y="549"/>
                          </a:lnTo>
                          <a:lnTo>
                            <a:pt x="347" y="597"/>
                          </a:lnTo>
                          <a:lnTo>
                            <a:pt x="264" y="597"/>
                          </a:lnTo>
                          <a:lnTo>
                            <a:pt x="204" y="597"/>
                          </a:lnTo>
                          <a:lnTo>
                            <a:pt x="179" y="657"/>
                          </a:lnTo>
                          <a:lnTo>
                            <a:pt x="191" y="763"/>
                          </a:lnTo>
                          <a:lnTo>
                            <a:pt x="107" y="776"/>
                          </a:lnTo>
                          <a:lnTo>
                            <a:pt x="96" y="692"/>
                          </a:lnTo>
                          <a:lnTo>
                            <a:pt x="119" y="597"/>
                          </a:lnTo>
                          <a:lnTo>
                            <a:pt x="47" y="561"/>
                          </a:lnTo>
                          <a:lnTo>
                            <a:pt x="0" y="525"/>
                          </a:lnTo>
                          <a:lnTo>
                            <a:pt x="72" y="454"/>
                          </a:lnTo>
                          <a:lnTo>
                            <a:pt x="107" y="501"/>
                          </a:lnTo>
                          <a:lnTo>
                            <a:pt x="167" y="513"/>
                          </a:lnTo>
                          <a:lnTo>
                            <a:pt x="251" y="525"/>
                          </a:lnTo>
                          <a:lnTo>
                            <a:pt x="322" y="525"/>
                          </a:lnTo>
                          <a:lnTo>
                            <a:pt x="359" y="513"/>
                          </a:lnTo>
                          <a:lnTo>
                            <a:pt x="335" y="466"/>
                          </a:lnTo>
                          <a:lnTo>
                            <a:pt x="275" y="454"/>
                          </a:lnTo>
                          <a:lnTo>
                            <a:pt x="167" y="429"/>
                          </a:lnTo>
                          <a:lnTo>
                            <a:pt x="59" y="394"/>
                          </a:lnTo>
                          <a:lnTo>
                            <a:pt x="24" y="334"/>
                          </a:lnTo>
                          <a:lnTo>
                            <a:pt x="12" y="263"/>
                          </a:lnTo>
                          <a:lnTo>
                            <a:pt x="72" y="190"/>
                          </a:lnTo>
                          <a:lnTo>
                            <a:pt x="155" y="132"/>
                          </a:lnTo>
                          <a:lnTo>
                            <a:pt x="215" y="132"/>
                          </a:lnTo>
                          <a:lnTo>
                            <a:pt x="239" y="0"/>
                          </a:lnTo>
                          <a:lnTo>
                            <a:pt x="311" y="12"/>
                          </a:lnTo>
                          <a:lnTo>
                            <a:pt x="275" y="143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78" name="Freeform 30"/>
                    <p:cNvSpPr>
                      <a:spLocks/>
                    </p:cNvSpPr>
                    <p:nvPr/>
                  </p:nvSpPr>
                  <p:spPr bwMode="auto">
                    <a:xfrm flipH="1">
                      <a:off x="941" y="1921"/>
                      <a:ext cx="24" cy="38"/>
                    </a:xfrm>
                    <a:custGeom>
                      <a:avLst/>
                      <a:gdLst>
                        <a:gd name="T0" fmla="*/ 120 w 120"/>
                        <a:gd name="T1" fmla="*/ 0 h 191"/>
                        <a:gd name="T2" fmla="*/ 36 w 120"/>
                        <a:gd name="T3" fmla="*/ 118 h 191"/>
                        <a:gd name="T4" fmla="*/ 0 w 120"/>
                        <a:gd name="T5" fmla="*/ 166 h 191"/>
                        <a:gd name="T6" fmla="*/ 48 w 120"/>
                        <a:gd name="T7" fmla="*/ 191 h 191"/>
                        <a:gd name="T8" fmla="*/ 83 w 120"/>
                        <a:gd name="T9" fmla="*/ 166 h 191"/>
                        <a:gd name="T10" fmla="*/ 120 w 120"/>
                        <a:gd name="T11" fmla="*/ 83 h 191"/>
                        <a:gd name="T12" fmla="*/ 120 w 120"/>
                        <a:gd name="T13" fmla="*/ 47 h 191"/>
                        <a:gd name="T14" fmla="*/ 120 w 120"/>
                        <a:gd name="T15" fmla="*/ 0 h 1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120" h="191">
                          <a:moveTo>
                            <a:pt x="120" y="0"/>
                          </a:moveTo>
                          <a:lnTo>
                            <a:pt x="36" y="118"/>
                          </a:lnTo>
                          <a:lnTo>
                            <a:pt x="0" y="166"/>
                          </a:lnTo>
                          <a:lnTo>
                            <a:pt x="48" y="191"/>
                          </a:lnTo>
                          <a:lnTo>
                            <a:pt x="83" y="166"/>
                          </a:lnTo>
                          <a:lnTo>
                            <a:pt x="120" y="83"/>
                          </a:lnTo>
                          <a:lnTo>
                            <a:pt x="120" y="47"/>
                          </a:lnTo>
                          <a:lnTo>
                            <a:pt x="12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</p:grpSp>
            <p:pic>
              <p:nvPicPr>
                <p:cNvPr id="53279" name="Picture 31" descr="hwwp1aji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00" y="2731"/>
                  <a:ext cx="584" cy="5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3280" name="Picture 32" descr="xtd30smu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9" y="3373"/>
                  <a:ext cx="908" cy="56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3281" name="Picture 33" descr="ipgbxl2i[1]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29" y="2224"/>
                  <a:ext cx="526" cy="4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3282" name="Group 34"/>
              <p:cNvGrpSpPr>
                <a:grpSpLocks/>
              </p:cNvGrpSpPr>
              <p:nvPr/>
            </p:nvGrpSpPr>
            <p:grpSpPr bwMode="auto">
              <a:xfrm>
                <a:off x="1827" y="973"/>
                <a:ext cx="2169" cy="873"/>
                <a:chOff x="1827" y="973"/>
                <a:chExt cx="2169" cy="873"/>
              </a:xfrm>
            </p:grpSpPr>
            <p:pic>
              <p:nvPicPr>
                <p:cNvPr id="53283" name="Picture 35" descr="jhu2crqo[1]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27" y="973"/>
                  <a:ext cx="353" cy="6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53284" name="Group 36"/>
                <p:cNvGrpSpPr>
                  <a:grpSpLocks/>
                </p:cNvGrpSpPr>
                <p:nvPr/>
              </p:nvGrpSpPr>
              <p:grpSpPr bwMode="auto">
                <a:xfrm rot="21383420" flipH="1">
                  <a:off x="2803" y="990"/>
                  <a:ext cx="582" cy="856"/>
                  <a:chOff x="4251" y="1616"/>
                  <a:chExt cx="922" cy="1356"/>
                </a:xfrm>
              </p:grpSpPr>
              <p:sp>
                <p:nvSpPr>
                  <p:cNvPr id="53285" name="AutoShape 37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4252" y="1616"/>
                    <a:ext cx="921" cy="13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grpSp>
                <p:nvGrpSpPr>
                  <p:cNvPr id="53286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4251" y="1616"/>
                    <a:ext cx="651" cy="1033"/>
                    <a:chOff x="4251" y="1616"/>
                    <a:chExt cx="651" cy="1033"/>
                  </a:xfrm>
                </p:grpSpPr>
                <p:sp>
                  <p:nvSpPr>
                    <p:cNvPr id="53287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4726" y="2016"/>
                      <a:ext cx="176" cy="265"/>
                    </a:xfrm>
                    <a:custGeom>
                      <a:avLst/>
                      <a:gdLst>
                        <a:gd name="T0" fmla="*/ 10 w 176"/>
                        <a:gd name="T1" fmla="*/ 15 h 265"/>
                        <a:gd name="T2" fmla="*/ 21 w 176"/>
                        <a:gd name="T3" fmla="*/ 6 h 265"/>
                        <a:gd name="T4" fmla="*/ 36 w 176"/>
                        <a:gd name="T5" fmla="*/ 0 h 265"/>
                        <a:gd name="T6" fmla="*/ 52 w 176"/>
                        <a:gd name="T7" fmla="*/ 0 h 265"/>
                        <a:gd name="T8" fmla="*/ 67 w 176"/>
                        <a:gd name="T9" fmla="*/ 3 h 265"/>
                        <a:gd name="T10" fmla="*/ 87 w 176"/>
                        <a:gd name="T11" fmla="*/ 9 h 265"/>
                        <a:gd name="T12" fmla="*/ 104 w 176"/>
                        <a:gd name="T13" fmla="*/ 22 h 265"/>
                        <a:gd name="T14" fmla="*/ 121 w 176"/>
                        <a:gd name="T15" fmla="*/ 39 h 265"/>
                        <a:gd name="T16" fmla="*/ 140 w 176"/>
                        <a:gd name="T17" fmla="*/ 65 h 265"/>
                        <a:gd name="T18" fmla="*/ 153 w 176"/>
                        <a:gd name="T19" fmla="*/ 86 h 265"/>
                        <a:gd name="T20" fmla="*/ 164 w 176"/>
                        <a:gd name="T21" fmla="*/ 111 h 265"/>
                        <a:gd name="T22" fmla="*/ 170 w 176"/>
                        <a:gd name="T23" fmla="*/ 132 h 265"/>
                        <a:gd name="T24" fmla="*/ 176 w 176"/>
                        <a:gd name="T25" fmla="*/ 154 h 265"/>
                        <a:gd name="T26" fmla="*/ 176 w 176"/>
                        <a:gd name="T27" fmla="*/ 178 h 265"/>
                        <a:gd name="T28" fmla="*/ 174 w 176"/>
                        <a:gd name="T29" fmla="*/ 202 h 265"/>
                        <a:gd name="T30" fmla="*/ 166 w 176"/>
                        <a:gd name="T31" fmla="*/ 222 h 265"/>
                        <a:gd name="T32" fmla="*/ 156 w 176"/>
                        <a:gd name="T33" fmla="*/ 239 h 265"/>
                        <a:gd name="T34" fmla="*/ 143 w 176"/>
                        <a:gd name="T35" fmla="*/ 253 h 265"/>
                        <a:gd name="T36" fmla="*/ 131 w 176"/>
                        <a:gd name="T37" fmla="*/ 259 h 265"/>
                        <a:gd name="T38" fmla="*/ 116 w 176"/>
                        <a:gd name="T39" fmla="*/ 265 h 265"/>
                        <a:gd name="T40" fmla="*/ 113 w 176"/>
                        <a:gd name="T41" fmla="*/ 265 h 265"/>
                        <a:gd name="T42" fmla="*/ 101 w 176"/>
                        <a:gd name="T43" fmla="*/ 265 h 265"/>
                        <a:gd name="T44" fmla="*/ 85 w 176"/>
                        <a:gd name="T45" fmla="*/ 263 h 265"/>
                        <a:gd name="T46" fmla="*/ 71 w 176"/>
                        <a:gd name="T47" fmla="*/ 261 h 265"/>
                        <a:gd name="T48" fmla="*/ 58 w 176"/>
                        <a:gd name="T49" fmla="*/ 253 h 265"/>
                        <a:gd name="T50" fmla="*/ 47 w 176"/>
                        <a:gd name="T51" fmla="*/ 243 h 265"/>
                        <a:gd name="T52" fmla="*/ 41 w 176"/>
                        <a:gd name="T53" fmla="*/ 229 h 265"/>
                        <a:gd name="T54" fmla="*/ 39 w 176"/>
                        <a:gd name="T55" fmla="*/ 211 h 265"/>
                        <a:gd name="T56" fmla="*/ 42 w 176"/>
                        <a:gd name="T57" fmla="*/ 190 h 265"/>
                        <a:gd name="T58" fmla="*/ 42 w 176"/>
                        <a:gd name="T59" fmla="*/ 192 h 265"/>
                        <a:gd name="T60" fmla="*/ 49 w 176"/>
                        <a:gd name="T61" fmla="*/ 174 h 265"/>
                        <a:gd name="T62" fmla="*/ 60 w 176"/>
                        <a:gd name="T63" fmla="*/ 156 h 265"/>
                        <a:gd name="T64" fmla="*/ 63 w 176"/>
                        <a:gd name="T65" fmla="*/ 144 h 265"/>
                        <a:gd name="T66" fmla="*/ 63 w 176"/>
                        <a:gd name="T67" fmla="*/ 133 h 265"/>
                        <a:gd name="T68" fmla="*/ 58 w 176"/>
                        <a:gd name="T69" fmla="*/ 122 h 265"/>
                        <a:gd name="T70" fmla="*/ 47 w 176"/>
                        <a:gd name="T71" fmla="*/ 109 h 265"/>
                        <a:gd name="T72" fmla="*/ 30 w 176"/>
                        <a:gd name="T73" fmla="*/ 96 h 265"/>
                        <a:gd name="T74" fmla="*/ 14 w 176"/>
                        <a:gd name="T75" fmla="*/ 82 h 265"/>
                        <a:gd name="T76" fmla="*/ 4 w 176"/>
                        <a:gd name="T77" fmla="*/ 65 h 265"/>
                        <a:gd name="T78" fmla="*/ 0 w 176"/>
                        <a:gd name="T79" fmla="*/ 48 h 265"/>
                        <a:gd name="T80" fmla="*/ 2 w 176"/>
                        <a:gd name="T81" fmla="*/ 33 h 265"/>
                        <a:gd name="T82" fmla="*/ 6 w 176"/>
                        <a:gd name="T83" fmla="*/ 20 h 265"/>
                        <a:gd name="T84" fmla="*/ 10 w 176"/>
                        <a:gd name="T85" fmla="*/ 15 h 26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176" h="265">
                          <a:moveTo>
                            <a:pt x="10" y="15"/>
                          </a:moveTo>
                          <a:lnTo>
                            <a:pt x="21" y="6"/>
                          </a:lnTo>
                          <a:lnTo>
                            <a:pt x="36" y="0"/>
                          </a:lnTo>
                          <a:lnTo>
                            <a:pt x="52" y="0"/>
                          </a:lnTo>
                          <a:lnTo>
                            <a:pt x="67" y="3"/>
                          </a:lnTo>
                          <a:lnTo>
                            <a:pt x="87" y="9"/>
                          </a:lnTo>
                          <a:lnTo>
                            <a:pt x="104" y="22"/>
                          </a:lnTo>
                          <a:lnTo>
                            <a:pt x="121" y="39"/>
                          </a:lnTo>
                          <a:lnTo>
                            <a:pt x="140" y="65"/>
                          </a:lnTo>
                          <a:lnTo>
                            <a:pt x="153" y="86"/>
                          </a:lnTo>
                          <a:lnTo>
                            <a:pt x="164" y="111"/>
                          </a:lnTo>
                          <a:lnTo>
                            <a:pt x="170" y="132"/>
                          </a:lnTo>
                          <a:lnTo>
                            <a:pt x="176" y="154"/>
                          </a:lnTo>
                          <a:lnTo>
                            <a:pt x="176" y="178"/>
                          </a:lnTo>
                          <a:lnTo>
                            <a:pt x="174" y="202"/>
                          </a:lnTo>
                          <a:lnTo>
                            <a:pt x="166" y="222"/>
                          </a:lnTo>
                          <a:lnTo>
                            <a:pt x="156" y="239"/>
                          </a:lnTo>
                          <a:lnTo>
                            <a:pt x="143" y="253"/>
                          </a:lnTo>
                          <a:lnTo>
                            <a:pt x="131" y="259"/>
                          </a:lnTo>
                          <a:lnTo>
                            <a:pt x="116" y="265"/>
                          </a:lnTo>
                          <a:lnTo>
                            <a:pt x="113" y="265"/>
                          </a:lnTo>
                          <a:lnTo>
                            <a:pt x="101" y="265"/>
                          </a:lnTo>
                          <a:lnTo>
                            <a:pt x="85" y="263"/>
                          </a:lnTo>
                          <a:lnTo>
                            <a:pt x="71" y="261"/>
                          </a:lnTo>
                          <a:lnTo>
                            <a:pt x="58" y="253"/>
                          </a:lnTo>
                          <a:lnTo>
                            <a:pt x="47" y="243"/>
                          </a:lnTo>
                          <a:lnTo>
                            <a:pt x="41" y="229"/>
                          </a:lnTo>
                          <a:lnTo>
                            <a:pt x="39" y="211"/>
                          </a:lnTo>
                          <a:lnTo>
                            <a:pt x="42" y="190"/>
                          </a:lnTo>
                          <a:lnTo>
                            <a:pt x="42" y="192"/>
                          </a:lnTo>
                          <a:lnTo>
                            <a:pt x="49" y="174"/>
                          </a:lnTo>
                          <a:lnTo>
                            <a:pt x="60" y="156"/>
                          </a:lnTo>
                          <a:lnTo>
                            <a:pt x="63" y="144"/>
                          </a:lnTo>
                          <a:lnTo>
                            <a:pt x="63" y="133"/>
                          </a:lnTo>
                          <a:lnTo>
                            <a:pt x="58" y="122"/>
                          </a:lnTo>
                          <a:lnTo>
                            <a:pt x="47" y="109"/>
                          </a:lnTo>
                          <a:lnTo>
                            <a:pt x="30" y="96"/>
                          </a:lnTo>
                          <a:lnTo>
                            <a:pt x="14" y="82"/>
                          </a:lnTo>
                          <a:lnTo>
                            <a:pt x="4" y="65"/>
                          </a:lnTo>
                          <a:lnTo>
                            <a:pt x="0" y="48"/>
                          </a:lnTo>
                          <a:lnTo>
                            <a:pt x="2" y="33"/>
                          </a:lnTo>
                          <a:lnTo>
                            <a:pt x="6" y="20"/>
                          </a:lnTo>
                          <a:lnTo>
                            <a:pt x="10" y="15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88" name="Freeform 40"/>
                    <p:cNvSpPr>
                      <a:spLocks/>
                    </p:cNvSpPr>
                    <p:nvPr/>
                  </p:nvSpPr>
                  <p:spPr bwMode="auto">
                    <a:xfrm>
                      <a:off x="4251" y="2018"/>
                      <a:ext cx="544" cy="108"/>
                    </a:xfrm>
                    <a:custGeom>
                      <a:avLst/>
                      <a:gdLst>
                        <a:gd name="T0" fmla="*/ 394 w 544"/>
                        <a:gd name="T1" fmla="*/ 19 h 108"/>
                        <a:gd name="T2" fmla="*/ 442 w 544"/>
                        <a:gd name="T3" fmla="*/ 6 h 108"/>
                        <a:gd name="T4" fmla="*/ 497 w 544"/>
                        <a:gd name="T5" fmla="*/ 0 h 108"/>
                        <a:gd name="T6" fmla="*/ 531 w 544"/>
                        <a:gd name="T7" fmla="*/ 4 h 108"/>
                        <a:gd name="T8" fmla="*/ 544 w 544"/>
                        <a:gd name="T9" fmla="*/ 17 h 108"/>
                        <a:gd name="T10" fmla="*/ 537 w 544"/>
                        <a:gd name="T11" fmla="*/ 34 h 108"/>
                        <a:gd name="T12" fmla="*/ 517 w 544"/>
                        <a:gd name="T13" fmla="*/ 51 h 108"/>
                        <a:gd name="T14" fmla="*/ 490 w 544"/>
                        <a:gd name="T15" fmla="*/ 57 h 108"/>
                        <a:gd name="T16" fmla="*/ 464 w 544"/>
                        <a:gd name="T17" fmla="*/ 51 h 108"/>
                        <a:gd name="T18" fmla="*/ 405 w 544"/>
                        <a:gd name="T19" fmla="*/ 53 h 108"/>
                        <a:gd name="T20" fmla="*/ 332 w 544"/>
                        <a:gd name="T21" fmla="*/ 59 h 108"/>
                        <a:gd name="T22" fmla="*/ 256 w 544"/>
                        <a:gd name="T23" fmla="*/ 71 h 108"/>
                        <a:gd name="T24" fmla="*/ 177 w 544"/>
                        <a:gd name="T25" fmla="*/ 86 h 108"/>
                        <a:gd name="T26" fmla="*/ 128 w 544"/>
                        <a:gd name="T27" fmla="*/ 99 h 108"/>
                        <a:gd name="T28" fmla="*/ 114 w 544"/>
                        <a:gd name="T29" fmla="*/ 105 h 108"/>
                        <a:gd name="T30" fmla="*/ 98 w 544"/>
                        <a:gd name="T31" fmla="*/ 108 h 108"/>
                        <a:gd name="T32" fmla="*/ 94 w 544"/>
                        <a:gd name="T33" fmla="*/ 108 h 108"/>
                        <a:gd name="T34" fmla="*/ 82 w 544"/>
                        <a:gd name="T35" fmla="*/ 100 h 108"/>
                        <a:gd name="T36" fmla="*/ 72 w 544"/>
                        <a:gd name="T37" fmla="*/ 88 h 108"/>
                        <a:gd name="T38" fmla="*/ 53 w 544"/>
                        <a:gd name="T39" fmla="*/ 77 h 108"/>
                        <a:gd name="T40" fmla="*/ 23 w 544"/>
                        <a:gd name="T41" fmla="*/ 68 h 108"/>
                        <a:gd name="T42" fmla="*/ 5 w 544"/>
                        <a:gd name="T43" fmla="*/ 63 h 108"/>
                        <a:gd name="T44" fmla="*/ 0 w 544"/>
                        <a:gd name="T45" fmla="*/ 55 h 108"/>
                        <a:gd name="T46" fmla="*/ 7 w 544"/>
                        <a:gd name="T47" fmla="*/ 47 h 108"/>
                        <a:gd name="T48" fmla="*/ 40 w 544"/>
                        <a:gd name="T49" fmla="*/ 45 h 108"/>
                        <a:gd name="T50" fmla="*/ 77 w 544"/>
                        <a:gd name="T51" fmla="*/ 55 h 108"/>
                        <a:gd name="T52" fmla="*/ 100 w 544"/>
                        <a:gd name="T53" fmla="*/ 65 h 108"/>
                        <a:gd name="T54" fmla="*/ 120 w 544"/>
                        <a:gd name="T55" fmla="*/ 69 h 108"/>
                        <a:gd name="T56" fmla="*/ 146 w 544"/>
                        <a:gd name="T57" fmla="*/ 69 h 108"/>
                        <a:gd name="T58" fmla="*/ 220 w 544"/>
                        <a:gd name="T59" fmla="*/ 53 h 108"/>
                        <a:gd name="T60" fmla="*/ 262 w 544"/>
                        <a:gd name="T61" fmla="*/ 43 h 108"/>
                        <a:gd name="T62" fmla="*/ 304 w 544"/>
                        <a:gd name="T63" fmla="*/ 35 h 108"/>
                        <a:gd name="T64" fmla="*/ 345 w 544"/>
                        <a:gd name="T65" fmla="*/ 28 h 108"/>
                        <a:gd name="T66" fmla="*/ 375 w 544"/>
                        <a:gd name="T67" fmla="*/ 23 h 108"/>
                        <a:gd name="T68" fmla="*/ 394 w 544"/>
                        <a:gd name="T69" fmla="*/ 19 h 10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</a:cxnLst>
                      <a:rect l="0" t="0" r="r" b="b"/>
                      <a:pathLst>
                        <a:path w="544" h="108">
                          <a:moveTo>
                            <a:pt x="394" y="19"/>
                          </a:moveTo>
                          <a:lnTo>
                            <a:pt x="442" y="6"/>
                          </a:lnTo>
                          <a:lnTo>
                            <a:pt x="497" y="0"/>
                          </a:lnTo>
                          <a:lnTo>
                            <a:pt x="531" y="4"/>
                          </a:lnTo>
                          <a:lnTo>
                            <a:pt x="544" y="17"/>
                          </a:lnTo>
                          <a:lnTo>
                            <a:pt x="537" y="34"/>
                          </a:lnTo>
                          <a:lnTo>
                            <a:pt x="517" y="51"/>
                          </a:lnTo>
                          <a:lnTo>
                            <a:pt x="490" y="57"/>
                          </a:lnTo>
                          <a:lnTo>
                            <a:pt x="464" y="51"/>
                          </a:lnTo>
                          <a:lnTo>
                            <a:pt x="405" y="53"/>
                          </a:lnTo>
                          <a:lnTo>
                            <a:pt x="332" y="59"/>
                          </a:lnTo>
                          <a:lnTo>
                            <a:pt x="256" y="71"/>
                          </a:lnTo>
                          <a:lnTo>
                            <a:pt x="177" y="86"/>
                          </a:lnTo>
                          <a:lnTo>
                            <a:pt x="128" y="99"/>
                          </a:lnTo>
                          <a:lnTo>
                            <a:pt x="114" y="105"/>
                          </a:lnTo>
                          <a:lnTo>
                            <a:pt x="98" y="108"/>
                          </a:lnTo>
                          <a:lnTo>
                            <a:pt x="94" y="108"/>
                          </a:lnTo>
                          <a:lnTo>
                            <a:pt x="82" y="100"/>
                          </a:lnTo>
                          <a:lnTo>
                            <a:pt x="72" y="88"/>
                          </a:lnTo>
                          <a:lnTo>
                            <a:pt x="53" y="77"/>
                          </a:lnTo>
                          <a:lnTo>
                            <a:pt x="23" y="68"/>
                          </a:lnTo>
                          <a:lnTo>
                            <a:pt x="5" y="63"/>
                          </a:lnTo>
                          <a:lnTo>
                            <a:pt x="0" y="55"/>
                          </a:lnTo>
                          <a:lnTo>
                            <a:pt x="7" y="47"/>
                          </a:lnTo>
                          <a:lnTo>
                            <a:pt x="40" y="45"/>
                          </a:lnTo>
                          <a:lnTo>
                            <a:pt x="77" y="55"/>
                          </a:lnTo>
                          <a:lnTo>
                            <a:pt x="100" y="65"/>
                          </a:lnTo>
                          <a:lnTo>
                            <a:pt x="120" y="69"/>
                          </a:lnTo>
                          <a:lnTo>
                            <a:pt x="146" y="69"/>
                          </a:lnTo>
                          <a:lnTo>
                            <a:pt x="220" y="53"/>
                          </a:lnTo>
                          <a:lnTo>
                            <a:pt x="262" y="43"/>
                          </a:lnTo>
                          <a:lnTo>
                            <a:pt x="304" y="35"/>
                          </a:lnTo>
                          <a:lnTo>
                            <a:pt x="345" y="28"/>
                          </a:lnTo>
                          <a:lnTo>
                            <a:pt x="375" y="23"/>
                          </a:lnTo>
                          <a:lnTo>
                            <a:pt x="394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89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4738" y="1616"/>
                      <a:ext cx="162" cy="449"/>
                    </a:xfrm>
                    <a:custGeom>
                      <a:avLst/>
                      <a:gdLst>
                        <a:gd name="T0" fmla="*/ 14 w 162"/>
                        <a:gd name="T1" fmla="*/ 410 h 449"/>
                        <a:gd name="T2" fmla="*/ 6 w 162"/>
                        <a:gd name="T3" fmla="*/ 423 h 449"/>
                        <a:gd name="T4" fmla="*/ 4 w 162"/>
                        <a:gd name="T5" fmla="*/ 437 h 449"/>
                        <a:gd name="T6" fmla="*/ 13 w 162"/>
                        <a:gd name="T7" fmla="*/ 447 h 449"/>
                        <a:gd name="T8" fmla="*/ 32 w 162"/>
                        <a:gd name="T9" fmla="*/ 449 h 449"/>
                        <a:gd name="T10" fmla="*/ 55 w 162"/>
                        <a:gd name="T11" fmla="*/ 443 h 449"/>
                        <a:gd name="T12" fmla="*/ 71 w 162"/>
                        <a:gd name="T13" fmla="*/ 423 h 449"/>
                        <a:gd name="T14" fmla="*/ 107 w 162"/>
                        <a:gd name="T15" fmla="*/ 381 h 449"/>
                        <a:gd name="T16" fmla="*/ 134 w 162"/>
                        <a:gd name="T17" fmla="*/ 350 h 449"/>
                        <a:gd name="T18" fmla="*/ 154 w 162"/>
                        <a:gd name="T19" fmla="*/ 321 h 449"/>
                        <a:gd name="T20" fmla="*/ 161 w 162"/>
                        <a:gd name="T21" fmla="*/ 308 h 449"/>
                        <a:gd name="T22" fmla="*/ 162 w 162"/>
                        <a:gd name="T23" fmla="*/ 295 h 449"/>
                        <a:gd name="T24" fmla="*/ 161 w 162"/>
                        <a:gd name="T25" fmla="*/ 279 h 449"/>
                        <a:gd name="T26" fmla="*/ 157 w 162"/>
                        <a:gd name="T27" fmla="*/ 265 h 449"/>
                        <a:gd name="T28" fmla="*/ 143 w 162"/>
                        <a:gd name="T29" fmla="*/ 245 h 449"/>
                        <a:gd name="T30" fmla="*/ 109 w 162"/>
                        <a:gd name="T31" fmla="*/ 196 h 449"/>
                        <a:gd name="T32" fmla="*/ 81 w 162"/>
                        <a:gd name="T33" fmla="*/ 163 h 449"/>
                        <a:gd name="T34" fmla="*/ 59 w 162"/>
                        <a:gd name="T35" fmla="*/ 138 h 449"/>
                        <a:gd name="T36" fmla="*/ 47 w 162"/>
                        <a:gd name="T37" fmla="*/ 119 h 449"/>
                        <a:gd name="T38" fmla="*/ 40 w 162"/>
                        <a:gd name="T39" fmla="*/ 98 h 449"/>
                        <a:gd name="T40" fmla="*/ 34 w 162"/>
                        <a:gd name="T41" fmla="*/ 71 h 449"/>
                        <a:gd name="T42" fmla="*/ 26 w 162"/>
                        <a:gd name="T43" fmla="*/ 34 h 449"/>
                        <a:gd name="T44" fmla="*/ 22 w 162"/>
                        <a:gd name="T45" fmla="*/ 8 h 449"/>
                        <a:gd name="T46" fmla="*/ 13 w 162"/>
                        <a:gd name="T47" fmla="*/ 0 h 449"/>
                        <a:gd name="T48" fmla="*/ 6 w 162"/>
                        <a:gd name="T49" fmla="*/ 1 h 449"/>
                        <a:gd name="T50" fmla="*/ 1 w 162"/>
                        <a:gd name="T51" fmla="*/ 12 h 449"/>
                        <a:gd name="T52" fmla="*/ 0 w 162"/>
                        <a:gd name="T53" fmla="*/ 30 h 449"/>
                        <a:gd name="T54" fmla="*/ 8 w 162"/>
                        <a:gd name="T55" fmla="*/ 62 h 449"/>
                        <a:gd name="T56" fmla="*/ 11 w 162"/>
                        <a:gd name="T57" fmla="*/ 87 h 449"/>
                        <a:gd name="T58" fmla="*/ 4 w 162"/>
                        <a:gd name="T59" fmla="*/ 107 h 449"/>
                        <a:gd name="T60" fmla="*/ 5 w 162"/>
                        <a:gd name="T61" fmla="*/ 123 h 449"/>
                        <a:gd name="T62" fmla="*/ 13 w 162"/>
                        <a:gd name="T63" fmla="*/ 134 h 449"/>
                        <a:gd name="T64" fmla="*/ 30 w 162"/>
                        <a:gd name="T65" fmla="*/ 135 h 449"/>
                        <a:gd name="T66" fmla="*/ 45 w 162"/>
                        <a:gd name="T67" fmla="*/ 149 h 449"/>
                        <a:gd name="T68" fmla="*/ 62 w 162"/>
                        <a:gd name="T69" fmla="*/ 183 h 449"/>
                        <a:gd name="T70" fmla="*/ 78 w 162"/>
                        <a:gd name="T71" fmla="*/ 219 h 449"/>
                        <a:gd name="T72" fmla="*/ 92 w 162"/>
                        <a:gd name="T73" fmla="*/ 243 h 449"/>
                        <a:gd name="T74" fmla="*/ 107 w 162"/>
                        <a:gd name="T75" fmla="*/ 262 h 449"/>
                        <a:gd name="T76" fmla="*/ 119 w 162"/>
                        <a:gd name="T77" fmla="*/ 277 h 449"/>
                        <a:gd name="T78" fmla="*/ 121 w 162"/>
                        <a:gd name="T79" fmla="*/ 287 h 449"/>
                        <a:gd name="T80" fmla="*/ 117 w 162"/>
                        <a:gd name="T81" fmla="*/ 301 h 449"/>
                        <a:gd name="T82" fmla="*/ 99 w 162"/>
                        <a:gd name="T83" fmla="*/ 321 h 449"/>
                        <a:gd name="T84" fmla="*/ 80 w 162"/>
                        <a:gd name="T85" fmla="*/ 341 h 449"/>
                        <a:gd name="T86" fmla="*/ 54 w 162"/>
                        <a:gd name="T87" fmla="*/ 368 h 449"/>
                        <a:gd name="T88" fmla="*/ 32 w 162"/>
                        <a:gd name="T89" fmla="*/ 390 h 449"/>
                        <a:gd name="T90" fmla="*/ 14 w 162"/>
                        <a:gd name="T91" fmla="*/ 410 h 44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</a:cxnLst>
                      <a:rect l="0" t="0" r="r" b="b"/>
                      <a:pathLst>
                        <a:path w="162" h="449">
                          <a:moveTo>
                            <a:pt x="14" y="410"/>
                          </a:moveTo>
                          <a:lnTo>
                            <a:pt x="6" y="423"/>
                          </a:lnTo>
                          <a:lnTo>
                            <a:pt x="4" y="437"/>
                          </a:lnTo>
                          <a:lnTo>
                            <a:pt x="13" y="447"/>
                          </a:lnTo>
                          <a:lnTo>
                            <a:pt x="32" y="449"/>
                          </a:lnTo>
                          <a:lnTo>
                            <a:pt x="55" y="443"/>
                          </a:lnTo>
                          <a:lnTo>
                            <a:pt x="71" y="423"/>
                          </a:lnTo>
                          <a:lnTo>
                            <a:pt x="107" y="381"/>
                          </a:lnTo>
                          <a:lnTo>
                            <a:pt x="134" y="350"/>
                          </a:lnTo>
                          <a:lnTo>
                            <a:pt x="154" y="321"/>
                          </a:lnTo>
                          <a:lnTo>
                            <a:pt x="161" y="308"/>
                          </a:lnTo>
                          <a:lnTo>
                            <a:pt x="162" y="295"/>
                          </a:lnTo>
                          <a:lnTo>
                            <a:pt x="161" y="279"/>
                          </a:lnTo>
                          <a:lnTo>
                            <a:pt x="157" y="265"/>
                          </a:lnTo>
                          <a:lnTo>
                            <a:pt x="143" y="245"/>
                          </a:lnTo>
                          <a:lnTo>
                            <a:pt x="109" y="196"/>
                          </a:lnTo>
                          <a:lnTo>
                            <a:pt x="81" y="163"/>
                          </a:lnTo>
                          <a:lnTo>
                            <a:pt x="59" y="138"/>
                          </a:lnTo>
                          <a:lnTo>
                            <a:pt x="47" y="119"/>
                          </a:lnTo>
                          <a:lnTo>
                            <a:pt x="40" y="98"/>
                          </a:lnTo>
                          <a:lnTo>
                            <a:pt x="34" y="71"/>
                          </a:lnTo>
                          <a:lnTo>
                            <a:pt x="26" y="34"/>
                          </a:lnTo>
                          <a:lnTo>
                            <a:pt x="22" y="8"/>
                          </a:lnTo>
                          <a:lnTo>
                            <a:pt x="13" y="0"/>
                          </a:lnTo>
                          <a:lnTo>
                            <a:pt x="6" y="1"/>
                          </a:lnTo>
                          <a:lnTo>
                            <a:pt x="1" y="12"/>
                          </a:lnTo>
                          <a:lnTo>
                            <a:pt x="0" y="30"/>
                          </a:lnTo>
                          <a:lnTo>
                            <a:pt x="8" y="62"/>
                          </a:lnTo>
                          <a:lnTo>
                            <a:pt x="11" y="87"/>
                          </a:lnTo>
                          <a:lnTo>
                            <a:pt x="4" y="107"/>
                          </a:lnTo>
                          <a:lnTo>
                            <a:pt x="5" y="123"/>
                          </a:lnTo>
                          <a:lnTo>
                            <a:pt x="13" y="134"/>
                          </a:lnTo>
                          <a:lnTo>
                            <a:pt x="30" y="135"/>
                          </a:lnTo>
                          <a:lnTo>
                            <a:pt x="45" y="149"/>
                          </a:lnTo>
                          <a:lnTo>
                            <a:pt x="62" y="183"/>
                          </a:lnTo>
                          <a:lnTo>
                            <a:pt x="78" y="219"/>
                          </a:lnTo>
                          <a:lnTo>
                            <a:pt x="92" y="243"/>
                          </a:lnTo>
                          <a:lnTo>
                            <a:pt x="107" y="262"/>
                          </a:lnTo>
                          <a:lnTo>
                            <a:pt x="119" y="277"/>
                          </a:lnTo>
                          <a:lnTo>
                            <a:pt x="121" y="287"/>
                          </a:lnTo>
                          <a:lnTo>
                            <a:pt x="117" y="301"/>
                          </a:lnTo>
                          <a:lnTo>
                            <a:pt x="99" y="321"/>
                          </a:lnTo>
                          <a:lnTo>
                            <a:pt x="80" y="341"/>
                          </a:lnTo>
                          <a:lnTo>
                            <a:pt x="54" y="368"/>
                          </a:lnTo>
                          <a:lnTo>
                            <a:pt x="32" y="390"/>
                          </a:lnTo>
                          <a:lnTo>
                            <a:pt x="14" y="41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90" name="Freeform 42"/>
                    <p:cNvSpPr>
                      <a:spLocks/>
                    </p:cNvSpPr>
                    <p:nvPr/>
                  </p:nvSpPr>
                  <p:spPr bwMode="auto">
                    <a:xfrm>
                      <a:off x="4655" y="2271"/>
                      <a:ext cx="146" cy="156"/>
                    </a:xfrm>
                    <a:custGeom>
                      <a:avLst/>
                      <a:gdLst>
                        <a:gd name="T0" fmla="*/ 77 w 146"/>
                        <a:gd name="T1" fmla="*/ 114 h 156"/>
                        <a:gd name="T2" fmla="*/ 55 w 146"/>
                        <a:gd name="T3" fmla="*/ 118 h 156"/>
                        <a:gd name="T4" fmla="*/ 39 w 146"/>
                        <a:gd name="T5" fmla="*/ 118 h 156"/>
                        <a:gd name="T6" fmla="*/ 23 w 146"/>
                        <a:gd name="T7" fmla="*/ 116 h 156"/>
                        <a:gd name="T8" fmla="*/ 15 w 146"/>
                        <a:gd name="T9" fmla="*/ 112 h 156"/>
                        <a:gd name="T10" fmla="*/ 7 w 146"/>
                        <a:gd name="T11" fmla="*/ 104 h 156"/>
                        <a:gd name="T12" fmla="*/ 2 w 146"/>
                        <a:gd name="T13" fmla="*/ 97 h 156"/>
                        <a:gd name="T14" fmla="*/ 0 w 146"/>
                        <a:gd name="T15" fmla="*/ 85 h 156"/>
                        <a:gd name="T16" fmla="*/ 0 w 146"/>
                        <a:gd name="T17" fmla="*/ 71 h 156"/>
                        <a:gd name="T18" fmla="*/ 4 w 146"/>
                        <a:gd name="T19" fmla="*/ 56 h 156"/>
                        <a:gd name="T20" fmla="*/ 11 w 146"/>
                        <a:gd name="T21" fmla="*/ 41 h 156"/>
                        <a:gd name="T22" fmla="*/ 26 w 146"/>
                        <a:gd name="T23" fmla="*/ 28 h 156"/>
                        <a:gd name="T24" fmla="*/ 43 w 146"/>
                        <a:gd name="T25" fmla="*/ 18 h 156"/>
                        <a:gd name="T26" fmla="*/ 62 w 146"/>
                        <a:gd name="T27" fmla="*/ 9 h 156"/>
                        <a:gd name="T28" fmla="*/ 80 w 146"/>
                        <a:gd name="T29" fmla="*/ 4 h 156"/>
                        <a:gd name="T30" fmla="*/ 101 w 146"/>
                        <a:gd name="T31" fmla="*/ 0 h 156"/>
                        <a:gd name="T32" fmla="*/ 120 w 146"/>
                        <a:gd name="T33" fmla="*/ 2 h 156"/>
                        <a:gd name="T34" fmla="*/ 132 w 146"/>
                        <a:gd name="T35" fmla="*/ 8 h 156"/>
                        <a:gd name="T36" fmla="*/ 141 w 146"/>
                        <a:gd name="T37" fmla="*/ 16 h 156"/>
                        <a:gd name="T38" fmla="*/ 145 w 146"/>
                        <a:gd name="T39" fmla="*/ 28 h 156"/>
                        <a:gd name="T40" fmla="*/ 146 w 146"/>
                        <a:gd name="T41" fmla="*/ 42 h 156"/>
                        <a:gd name="T42" fmla="*/ 143 w 146"/>
                        <a:gd name="T43" fmla="*/ 56 h 156"/>
                        <a:gd name="T44" fmla="*/ 136 w 146"/>
                        <a:gd name="T45" fmla="*/ 65 h 156"/>
                        <a:gd name="T46" fmla="*/ 124 w 146"/>
                        <a:gd name="T47" fmla="*/ 77 h 156"/>
                        <a:gd name="T48" fmla="*/ 109 w 146"/>
                        <a:gd name="T49" fmla="*/ 91 h 156"/>
                        <a:gd name="T50" fmla="*/ 97 w 146"/>
                        <a:gd name="T51" fmla="*/ 102 h 156"/>
                        <a:gd name="T52" fmla="*/ 98 w 146"/>
                        <a:gd name="T53" fmla="*/ 115 h 156"/>
                        <a:gd name="T54" fmla="*/ 106 w 146"/>
                        <a:gd name="T55" fmla="*/ 134 h 156"/>
                        <a:gd name="T56" fmla="*/ 112 w 146"/>
                        <a:gd name="T57" fmla="*/ 142 h 156"/>
                        <a:gd name="T58" fmla="*/ 110 w 146"/>
                        <a:gd name="T59" fmla="*/ 150 h 156"/>
                        <a:gd name="T60" fmla="*/ 101 w 146"/>
                        <a:gd name="T61" fmla="*/ 156 h 156"/>
                        <a:gd name="T62" fmla="*/ 94 w 146"/>
                        <a:gd name="T63" fmla="*/ 156 h 156"/>
                        <a:gd name="T64" fmla="*/ 88 w 146"/>
                        <a:gd name="T65" fmla="*/ 150 h 156"/>
                        <a:gd name="T66" fmla="*/ 88 w 146"/>
                        <a:gd name="T67" fmla="*/ 134 h 156"/>
                        <a:gd name="T68" fmla="*/ 85 w 146"/>
                        <a:gd name="T69" fmla="*/ 118 h 156"/>
                        <a:gd name="T70" fmla="*/ 77 w 146"/>
                        <a:gd name="T71" fmla="*/ 114 h 15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</a:cxnLst>
                      <a:rect l="0" t="0" r="r" b="b"/>
                      <a:pathLst>
                        <a:path w="146" h="156">
                          <a:moveTo>
                            <a:pt x="77" y="114"/>
                          </a:moveTo>
                          <a:lnTo>
                            <a:pt x="55" y="118"/>
                          </a:lnTo>
                          <a:lnTo>
                            <a:pt x="39" y="118"/>
                          </a:lnTo>
                          <a:lnTo>
                            <a:pt x="23" y="116"/>
                          </a:lnTo>
                          <a:lnTo>
                            <a:pt x="15" y="112"/>
                          </a:lnTo>
                          <a:lnTo>
                            <a:pt x="7" y="104"/>
                          </a:lnTo>
                          <a:lnTo>
                            <a:pt x="2" y="97"/>
                          </a:lnTo>
                          <a:lnTo>
                            <a:pt x="0" y="85"/>
                          </a:lnTo>
                          <a:lnTo>
                            <a:pt x="0" y="71"/>
                          </a:lnTo>
                          <a:lnTo>
                            <a:pt x="4" y="56"/>
                          </a:lnTo>
                          <a:lnTo>
                            <a:pt x="11" y="41"/>
                          </a:lnTo>
                          <a:lnTo>
                            <a:pt x="26" y="28"/>
                          </a:lnTo>
                          <a:lnTo>
                            <a:pt x="43" y="18"/>
                          </a:lnTo>
                          <a:lnTo>
                            <a:pt x="62" y="9"/>
                          </a:lnTo>
                          <a:lnTo>
                            <a:pt x="80" y="4"/>
                          </a:lnTo>
                          <a:lnTo>
                            <a:pt x="101" y="0"/>
                          </a:lnTo>
                          <a:lnTo>
                            <a:pt x="120" y="2"/>
                          </a:lnTo>
                          <a:lnTo>
                            <a:pt x="132" y="8"/>
                          </a:lnTo>
                          <a:lnTo>
                            <a:pt x="141" y="16"/>
                          </a:lnTo>
                          <a:lnTo>
                            <a:pt x="145" y="28"/>
                          </a:lnTo>
                          <a:lnTo>
                            <a:pt x="146" y="42"/>
                          </a:lnTo>
                          <a:lnTo>
                            <a:pt x="143" y="56"/>
                          </a:lnTo>
                          <a:lnTo>
                            <a:pt x="136" y="65"/>
                          </a:lnTo>
                          <a:lnTo>
                            <a:pt x="124" y="77"/>
                          </a:lnTo>
                          <a:lnTo>
                            <a:pt x="109" y="91"/>
                          </a:lnTo>
                          <a:lnTo>
                            <a:pt x="97" y="102"/>
                          </a:lnTo>
                          <a:lnTo>
                            <a:pt x="98" y="115"/>
                          </a:lnTo>
                          <a:lnTo>
                            <a:pt x="106" y="134"/>
                          </a:lnTo>
                          <a:lnTo>
                            <a:pt x="112" y="142"/>
                          </a:lnTo>
                          <a:lnTo>
                            <a:pt x="110" y="150"/>
                          </a:lnTo>
                          <a:lnTo>
                            <a:pt x="101" y="156"/>
                          </a:lnTo>
                          <a:lnTo>
                            <a:pt x="94" y="156"/>
                          </a:lnTo>
                          <a:lnTo>
                            <a:pt x="88" y="150"/>
                          </a:lnTo>
                          <a:lnTo>
                            <a:pt x="88" y="134"/>
                          </a:lnTo>
                          <a:lnTo>
                            <a:pt x="85" y="118"/>
                          </a:lnTo>
                          <a:lnTo>
                            <a:pt x="77" y="114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91" name="Freeform 43"/>
                    <p:cNvSpPr>
                      <a:spLocks/>
                    </p:cNvSpPr>
                    <p:nvPr/>
                  </p:nvSpPr>
                  <p:spPr bwMode="auto">
                    <a:xfrm>
                      <a:off x="4764" y="2216"/>
                      <a:ext cx="107" cy="433"/>
                    </a:xfrm>
                    <a:custGeom>
                      <a:avLst/>
                      <a:gdLst>
                        <a:gd name="T0" fmla="*/ 50 w 107"/>
                        <a:gd name="T1" fmla="*/ 31 h 433"/>
                        <a:gd name="T2" fmla="*/ 69 w 107"/>
                        <a:gd name="T3" fmla="*/ 0 h 433"/>
                        <a:gd name="T4" fmla="*/ 105 w 107"/>
                        <a:gd name="T5" fmla="*/ 14 h 433"/>
                        <a:gd name="T6" fmla="*/ 103 w 107"/>
                        <a:gd name="T7" fmla="*/ 62 h 433"/>
                        <a:gd name="T8" fmla="*/ 103 w 107"/>
                        <a:gd name="T9" fmla="*/ 190 h 433"/>
                        <a:gd name="T10" fmla="*/ 91 w 107"/>
                        <a:gd name="T11" fmla="*/ 275 h 433"/>
                        <a:gd name="T12" fmla="*/ 79 w 107"/>
                        <a:gd name="T13" fmla="*/ 346 h 433"/>
                        <a:gd name="T14" fmla="*/ 79 w 107"/>
                        <a:gd name="T15" fmla="*/ 383 h 433"/>
                        <a:gd name="T16" fmla="*/ 79 w 107"/>
                        <a:gd name="T17" fmla="*/ 395 h 433"/>
                        <a:gd name="T18" fmla="*/ 81 w 107"/>
                        <a:gd name="T19" fmla="*/ 401 h 433"/>
                        <a:gd name="T20" fmla="*/ 79 w 107"/>
                        <a:gd name="T21" fmla="*/ 407 h 433"/>
                        <a:gd name="T22" fmla="*/ 73 w 107"/>
                        <a:gd name="T23" fmla="*/ 409 h 433"/>
                        <a:gd name="T24" fmla="*/ 67 w 107"/>
                        <a:gd name="T25" fmla="*/ 415 h 433"/>
                        <a:gd name="T26" fmla="*/ 61 w 107"/>
                        <a:gd name="T27" fmla="*/ 420 h 433"/>
                        <a:gd name="T28" fmla="*/ 55 w 107"/>
                        <a:gd name="T29" fmla="*/ 423 h 433"/>
                        <a:gd name="T30" fmla="*/ 51 w 107"/>
                        <a:gd name="T31" fmla="*/ 429 h 433"/>
                        <a:gd name="T32" fmla="*/ 45 w 107"/>
                        <a:gd name="T33" fmla="*/ 431 h 433"/>
                        <a:gd name="T34" fmla="*/ 39 w 107"/>
                        <a:gd name="T35" fmla="*/ 433 h 433"/>
                        <a:gd name="T36" fmla="*/ 31 w 107"/>
                        <a:gd name="T37" fmla="*/ 433 h 433"/>
                        <a:gd name="T38" fmla="*/ 25 w 107"/>
                        <a:gd name="T39" fmla="*/ 427 h 433"/>
                        <a:gd name="T40" fmla="*/ 24 w 107"/>
                        <a:gd name="T41" fmla="*/ 421 h 433"/>
                        <a:gd name="T42" fmla="*/ 29 w 107"/>
                        <a:gd name="T43" fmla="*/ 417 h 433"/>
                        <a:gd name="T44" fmla="*/ 35 w 107"/>
                        <a:gd name="T45" fmla="*/ 414 h 433"/>
                        <a:gd name="T46" fmla="*/ 41 w 107"/>
                        <a:gd name="T47" fmla="*/ 412 h 433"/>
                        <a:gd name="T48" fmla="*/ 47 w 107"/>
                        <a:gd name="T49" fmla="*/ 409 h 433"/>
                        <a:gd name="T50" fmla="*/ 53 w 107"/>
                        <a:gd name="T51" fmla="*/ 407 h 433"/>
                        <a:gd name="T52" fmla="*/ 52 w 107"/>
                        <a:gd name="T53" fmla="*/ 402 h 433"/>
                        <a:gd name="T54" fmla="*/ 46 w 107"/>
                        <a:gd name="T55" fmla="*/ 401 h 433"/>
                        <a:gd name="T56" fmla="*/ 41 w 107"/>
                        <a:gd name="T57" fmla="*/ 404 h 433"/>
                        <a:gd name="T58" fmla="*/ 33 w 107"/>
                        <a:gd name="T59" fmla="*/ 405 h 433"/>
                        <a:gd name="T60" fmla="*/ 28 w 107"/>
                        <a:gd name="T61" fmla="*/ 409 h 433"/>
                        <a:gd name="T62" fmla="*/ 22 w 107"/>
                        <a:gd name="T63" fmla="*/ 410 h 433"/>
                        <a:gd name="T64" fmla="*/ 15 w 107"/>
                        <a:gd name="T65" fmla="*/ 410 h 433"/>
                        <a:gd name="T66" fmla="*/ 9 w 107"/>
                        <a:gd name="T67" fmla="*/ 410 h 433"/>
                        <a:gd name="T68" fmla="*/ 3 w 107"/>
                        <a:gd name="T69" fmla="*/ 407 h 433"/>
                        <a:gd name="T70" fmla="*/ 0 w 107"/>
                        <a:gd name="T71" fmla="*/ 401 h 433"/>
                        <a:gd name="T72" fmla="*/ 4 w 107"/>
                        <a:gd name="T73" fmla="*/ 397 h 433"/>
                        <a:gd name="T74" fmla="*/ 10 w 107"/>
                        <a:gd name="T75" fmla="*/ 395 h 433"/>
                        <a:gd name="T76" fmla="*/ 16 w 107"/>
                        <a:gd name="T77" fmla="*/ 395 h 433"/>
                        <a:gd name="T78" fmla="*/ 22 w 107"/>
                        <a:gd name="T79" fmla="*/ 395 h 433"/>
                        <a:gd name="T80" fmla="*/ 28 w 107"/>
                        <a:gd name="T81" fmla="*/ 395 h 433"/>
                        <a:gd name="T82" fmla="*/ 34 w 107"/>
                        <a:gd name="T83" fmla="*/ 395 h 433"/>
                        <a:gd name="T84" fmla="*/ 41 w 107"/>
                        <a:gd name="T85" fmla="*/ 394 h 433"/>
                        <a:gd name="T86" fmla="*/ 44 w 107"/>
                        <a:gd name="T87" fmla="*/ 388 h 433"/>
                        <a:gd name="T88" fmla="*/ 40 w 107"/>
                        <a:gd name="T89" fmla="*/ 382 h 433"/>
                        <a:gd name="T90" fmla="*/ 35 w 107"/>
                        <a:gd name="T91" fmla="*/ 376 h 433"/>
                        <a:gd name="T92" fmla="*/ 32 w 107"/>
                        <a:gd name="T93" fmla="*/ 370 h 433"/>
                        <a:gd name="T94" fmla="*/ 36 w 107"/>
                        <a:gd name="T95" fmla="*/ 364 h 433"/>
                        <a:gd name="T96" fmla="*/ 42 w 107"/>
                        <a:gd name="T97" fmla="*/ 362 h 433"/>
                        <a:gd name="T98" fmla="*/ 49 w 107"/>
                        <a:gd name="T99" fmla="*/ 362 h 433"/>
                        <a:gd name="T100" fmla="*/ 54 w 107"/>
                        <a:gd name="T101" fmla="*/ 368 h 433"/>
                        <a:gd name="T102" fmla="*/ 58 w 107"/>
                        <a:gd name="T103" fmla="*/ 374 h 433"/>
                        <a:gd name="T104" fmla="*/ 67 w 107"/>
                        <a:gd name="T105" fmla="*/ 308 h 433"/>
                        <a:gd name="T106" fmla="*/ 75 w 107"/>
                        <a:gd name="T107" fmla="*/ 231 h 433"/>
                        <a:gd name="T108" fmla="*/ 77 w 107"/>
                        <a:gd name="T109" fmla="*/ 146 h 433"/>
                        <a:gd name="T110" fmla="*/ 59 w 107"/>
                        <a:gd name="T111" fmla="*/ 54 h 43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</a:cxnLst>
                      <a:rect l="0" t="0" r="r" b="b"/>
                      <a:pathLst>
                        <a:path w="107" h="433">
                          <a:moveTo>
                            <a:pt x="59" y="54"/>
                          </a:moveTo>
                          <a:lnTo>
                            <a:pt x="50" y="31"/>
                          </a:lnTo>
                          <a:lnTo>
                            <a:pt x="54" y="12"/>
                          </a:lnTo>
                          <a:lnTo>
                            <a:pt x="69" y="0"/>
                          </a:lnTo>
                          <a:lnTo>
                            <a:pt x="95" y="0"/>
                          </a:lnTo>
                          <a:lnTo>
                            <a:pt x="105" y="14"/>
                          </a:lnTo>
                          <a:lnTo>
                            <a:pt x="107" y="38"/>
                          </a:lnTo>
                          <a:lnTo>
                            <a:pt x="103" y="62"/>
                          </a:lnTo>
                          <a:lnTo>
                            <a:pt x="105" y="130"/>
                          </a:lnTo>
                          <a:lnTo>
                            <a:pt x="103" y="190"/>
                          </a:lnTo>
                          <a:lnTo>
                            <a:pt x="99" y="236"/>
                          </a:lnTo>
                          <a:lnTo>
                            <a:pt x="91" y="275"/>
                          </a:lnTo>
                          <a:lnTo>
                            <a:pt x="83" y="313"/>
                          </a:lnTo>
                          <a:lnTo>
                            <a:pt x="79" y="346"/>
                          </a:lnTo>
                          <a:lnTo>
                            <a:pt x="77" y="368"/>
                          </a:lnTo>
                          <a:lnTo>
                            <a:pt x="79" y="383"/>
                          </a:lnTo>
                          <a:lnTo>
                            <a:pt x="79" y="392"/>
                          </a:lnTo>
                          <a:lnTo>
                            <a:pt x="79" y="395"/>
                          </a:lnTo>
                          <a:lnTo>
                            <a:pt x="81" y="398"/>
                          </a:lnTo>
                          <a:lnTo>
                            <a:pt x="81" y="401"/>
                          </a:lnTo>
                          <a:lnTo>
                            <a:pt x="79" y="404"/>
                          </a:lnTo>
                          <a:lnTo>
                            <a:pt x="79" y="407"/>
                          </a:lnTo>
                          <a:lnTo>
                            <a:pt x="77" y="408"/>
                          </a:lnTo>
                          <a:lnTo>
                            <a:pt x="73" y="409"/>
                          </a:lnTo>
                          <a:lnTo>
                            <a:pt x="69" y="412"/>
                          </a:lnTo>
                          <a:lnTo>
                            <a:pt x="67" y="415"/>
                          </a:lnTo>
                          <a:lnTo>
                            <a:pt x="64" y="418"/>
                          </a:lnTo>
                          <a:lnTo>
                            <a:pt x="61" y="420"/>
                          </a:lnTo>
                          <a:lnTo>
                            <a:pt x="58" y="421"/>
                          </a:lnTo>
                          <a:lnTo>
                            <a:pt x="55" y="423"/>
                          </a:lnTo>
                          <a:lnTo>
                            <a:pt x="53" y="426"/>
                          </a:lnTo>
                          <a:lnTo>
                            <a:pt x="51" y="429"/>
                          </a:lnTo>
                          <a:lnTo>
                            <a:pt x="48" y="430"/>
                          </a:lnTo>
                          <a:lnTo>
                            <a:pt x="45" y="431"/>
                          </a:lnTo>
                          <a:lnTo>
                            <a:pt x="42" y="433"/>
                          </a:lnTo>
                          <a:lnTo>
                            <a:pt x="39" y="433"/>
                          </a:lnTo>
                          <a:lnTo>
                            <a:pt x="35" y="433"/>
                          </a:lnTo>
                          <a:lnTo>
                            <a:pt x="31" y="433"/>
                          </a:lnTo>
                          <a:lnTo>
                            <a:pt x="28" y="430"/>
                          </a:lnTo>
                          <a:lnTo>
                            <a:pt x="25" y="427"/>
                          </a:lnTo>
                          <a:lnTo>
                            <a:pt x="23" y="424"/>
                          </a:lnTo>
                          <a:lnTo>
                            <a:pt x="24" y="421"/>
                          </a:lnTo>
                          <a:lnTo>
                            <a:pt x="26" y="418"/>
                          </a:lnTo>
                          <a:lnTo>
                            <a:pt x="29" y="417"/>
                          </a:lnTo>
                          <a:lnTo>
                            <a:pt x="32" y="416"/>
                          </a:lnTo>
                          <a:lnTo>
                            <a:pt x="35" y="414"/>
                          </a:lnTo>
                          <a:lnTo>
                            <a:pt x="38" y="413"/>
                          </a:lnTo>
                          <a:lnTo>
                            <a:pt x="41" y="412"/>
                          </a:lnTo>
                          <a:lnTo>
                            <a:pt x="44" y="411"/>
                          </a:lnTo>
                          <a:lnTo>
                            <a:pt x="47" y="409"/>
                          </a:lnTo>
                          <a:lnTo>
                            <a:pt x="50" y="408"/>
                          </a:lnTo>
                          <a:lnTo>
                            <a:pt x="53" y="407"/>
                          </a:lnTo>
                          <a:lnTo>
                            <a:pt x="55" y="404"/>
                          </a:lnTo>
                          <a:lnTo>
                            <a:pt x="52" y="402"/>
                          </a:lnTo>
                          <a:lnTo>
                            <a:pt x="49" y="401"/>
                          </a:lnTo>
                          <a:lnTo>
                            <a:pt x="46" y="401"/>
                          </a:lnTo>
                          <a:lnTo>
                            <a:pt x="43" y="401"/>
                          </a:lnTo>
                          <a:lnTo>
                            <a:pt x="41" y="404"/>
                          </a:lnTo>
                          <a:lnTo>
                            <a:pt x="37" y="405"/>
                          </a:lnTo>
                          <a:lnTo>
                            <a:pt x="33" y="405"/>
                          </a:lnTo>
                          <a:lnTo>
                            <a:pt x="31" y="408"/>
                          </a:lnTo>
                          <a:lnTo>
                            <a:pt x="28" y="409"/>
                          </a:lnTo>
                          <a:lnTo>
                            <a:pt x="25" y="410"/>
                          </a:lnTo>
                          <a:lnTo>
                            <a:pt x="22" y="410"/>
                          </a:lnTo>
                          <a:lnTo>
                            <a:pt x="19" y="410"/>
                          </a:lnTo>
                          <a:lnTo>
                            <a:pt x="15" y="410"/>
                          </a:lnTo>
                          <a:lnTo>
                            <a:pt x="12" y="410"/>
                          </a:lnTo>
                          <a:lnTo>
                            <a:pt x="9" y="410"/>
                          </a:lnTo>
                          <a:lnTo>
                            <a:pt x="6" y="409"/>
                          </a:lnTo>
                          <a:lnTo>
                            <a:pt x="3" y="407"/>
                          </a:lnTo>
                          <a:lnTo>
                            <a:pt x="1" y="404"/>
                          </a:lnTo>
                          <a:lnTo>
                            <a:pt x="0" y="401"/>
                          </a:lnTo>
                          <a:lnTo>
                            <a:pt x="1" y="398"/>
                          </a:lnTo>
                          <a:lnTo>
                            <a:pt x="4" y="397"/>
                          </a:lnTo>
                          <a:lnTo>
                            <a:pt x="7" y="396"/>
                          </a:lnTo>
                          <a:lnTo>
                            <a:pt x="10" y="395"/>
                          </a:lnTo>
                          <a:lnTo>
                            <a:pt x="13" y="395"/>
                          </a:lnTo>
                          <a:lnTo>
                            <a:pt x="16" y="395"/>
                          </a:lnTo>
                          <a:lnTo>
                            <a:pt x="19" y="395"/>
                          </a:lnTo>
                          <a:lnTo>
                            <a:pt x="22" y="395"/>
                          </a:lnTo>
                          <a:lnTo>
                            <a:pt x="25" y="395"/>
                          </a:lnTo>
                          <a:lnTo>
                            <a:pt x="28" y="395"/>
                          </a:lnTo>
                          <a:lnTo>
                            <a:pt x="31" y="395"/>
                          </a:lnTo>
                          <a:lnTo>
                            <a:pt x="34" y="395"/>
                          </a:lnTo>
                          <a:lnTo>
                            <a:pt x="37" y="395"/>
                          </a:lnTo>
                          <a:lnTo>
                            <a:pt x="41" y="394"/>
                          </a:lnTo>
                          <a:lnTo>
                            <a:pt x="43" y="391"/>
                          </a:lnTo>
                          <a:lnTo>
                            <a:pt x="44" y="388"/>
                          </a:lnTo>
                          <a:lnTo>
                            <a:pt x="43" y="385"/>
                          </a:lnTo>
                          <a:lnTo>
                            <a:pt x="40" y="382"/>
                          </a:lnTo>
                          <a:lnTo>
                            <a:pt x="38" y="379"/>
                          </a:lnTo>
                          <a:lnTo>
                            <a:pt x="35" y="376"/>
                          </a:lnTo>
                          <a:lnTo>
                            <a:pt x="33" y="372"/>
                          </a:lnTo>
                          <a:lnTo>
                            <a:pt x="32" y="370"/>
                          </a:lnTo>
                          <a:lnTo>
                            <a:pt x="34" y="366"/>
                          </a:lnTo>
                          <a:lnTo>
                            <a:pt x="36" y="364"/>
                          </a:lnTo>
                          <a:lnTo>
                            <a:pt x="39" y="362"/>
                          </a:lnTo>
                          <a:lnTo>
                            <a:pt x="42" y="362"/>
                          </a:lnTo>
                          <a:lnTo>
                            <a:pt x="46" y="362"/>
                          </a:lnTo>
                          <a:lnTo>
                            <a:pt x="49" y="362"/>
                          </a:lnTo>
                          <a:lnTo>
                            <a:pt x="51" y="366"/>
                          </a:lnTo>
                          <a:lnTo>
                            <a:pt x="54" y="368"/>
                          </a:lnTo>
                          <a:lnTo>
                            <a:pt x="55" y="372"/>
                          </a:lnTo>
                          <a:lnTo>
                            <a:pt x="58" y="374"/>
                          </a:lnTo>
                          <a:lnTo>
                            <a:pt x="62" y="341"/>
                          </a:lnTo>
                          <a:lnTo>
                            <a:pt x="67" y="308"/>
                          </a:lnTo>
                          <a:lnTo>
                            <a:pt x="69" y="267"/>
                          </a:lnTo>
                          <a:lnTo>
                            <a:pt x="75" y="231"/>
                          </a:lnTo>
                          <a:lnTo>
                            <a:pt x="77" y="192"/>
                          </a:lnTo>
                          <a:lnTo>
                            <a:pt x="77" y="146"/>
                          </a:lnTo>
                          <a:lnTo>
                            <a:pt x="73" y="99"/>
                          </a:lnTo>
                          <a:lnTo>
                            <a:pt x="59" y="54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92" name="Freeform 44"/>
                    <p:cNvSpPr>
                      <a:spLocks/>
                    </p:cNvSpPr>
                    <p:nvPr/>
                  </p:nvSpPr>
                  <p:spPr bwMode="auto">
                    <a:xfrm>
                      <a:off x="4714" y="2229"/>
                      <a:ext cx="118" cy="368"/>
                    </a:xfrm>
                    <a:custGeom>
                      <a:avLst/>
                      <a:gdLst>
                        <a:gd name="T0" fmla="*/ 67 w 118"/>
                        <a:gd name="T1" fmla="*/ 24 h 368"/>
                        <a:gd name="T2" fmla="*/ 81 w 118"/>
                        <a:gd name="T3" fmla="*/ 0 h 368"/>
                        <a:gd name="T4" fmla="*/ 116 w 118"/>
                        <a:gd name="T5" fmla="*/ 16 h 368"/>
                        <a:gd name="T6" fmla="*/ 108 w 118"/>
                        <a:gd name="T7" fmla="*/ 65 h 368"/>
                        <a:gd name="T8" fmla="*/ 87 w 118"/>
                        <a:gd name="T9" fmla="*/ 147 h 368"/>
                        <a:gd name="T10" fmla="*/ 83 w 118"/>
                        <a:gd name="T11" fmla="*/ 183 h 368"/>
                        <a:gd name="T12" fmla="*/ 79 w 118"/>
                        <a:gd name="T13" fmla="*/ 283 h 368"/>
                        <a:gd name="T14" fmla="*/ 77 w 118"/>
                        <a:gd name="T15" fmla="*/ 335 h 368"/>
                        <a:gd name="T16" fmla="*/ 54 w 118"/>
                        <a:gd name="T17" fmla="*/ 348 h 368"/>
                        <a:gd name="T18" fmla="*/ 48 w 118"/>
                        <a:gd name="T19" fmla="*/ 350 h 368"/>
                        <a:gd name="T20" fmla="*/ 43 w 118"/>
                        <a:gd name="T21" fmla="*/ 354 h 368"/>
                        <a:gd name="T22" fmla="*/ 39 w 118"/>
                        <a:gd name="T23" fmla="*/ 360 h 368"/>
                        <a:gd name="T24" fmla="*/ 35 w 118"/>
                        <a:gd name="T25" fmla="*/ 365 h 368"/>
                        <a:gd name="T26" fmla="*/ 30 w 118"/>
                        <a:gd name="T27" fmla="*/ 368 h 368"/>
                        <a:gd name="T28" fmla="*/ 24 w 118"/>
                        <a:gd name="T29" fmla="*/ 367 h 368"/>
                        <a:gd name="T30" fmla="*/ 18 w 118"/>
                        <a:gd name="T31" fmla="*/ 363 h 368"/>
                        <a:gd name="T32" fmla="*/ 14 w 118"/>
                        <a:gd name="T33" fmla="*/ 357 h 368"/>
                        <a:gd name="T34" fmla="*/ 16 w 118"/>
                        <a:gd name="T35" fmla="*/ 351 h 368"/>
                        <a:gd name="T36" fmla="*/ 22 w 118"/>
                        <a:gd name="T37" fmla="*/ 348 h 368"/>
                        <a:gd name="T38" fmla="*/ 28 w 118"/>
                        <a:gd name="T39" fmla="*/ 345 h 368"/>
                        <a:gd name="T40" fmla="*/ 36 w 118"/>
                        <a:gd name="T41" fmla="*/ 341 h 368"/>
                        <a:gd name="T42" fmla="*/ 42 w 118"/>
                        <a:gd name="T43" fmla="*/ 340 h 368"/>
                        <a:gd name="T44" fmla="*/ 41 w 118"/>
                        <a:gd name="T45" fmla="*/ 336 h 368"/>
                        <a:gd name="T46" fmla="*/ 35 w 118"/>
                        <a:gd name="T47" fmla="*/ 334 h 368"/>
                        <a:gd name="T48" fmla="*/ 28 w 118"/>
                        <a:gd name="T49" fmla="*/ 333 h 368"/>
                        <a:gd name="T50" fmla="*/ 22 w 118"/>
                        <a:gd name="T51" fmla="*/ 330 h 368"/>
                        <a:gd name="T52" fmla="*/ 16 w 118"/>
                        <a:gd name="T53" fmla="*/ 329 h 368"/>
                        <a:gd name="T54" fmla="*/ 9 w 118"/>
                        <a:gd name="T55" fmla="*/ 327 h 368"/>
                        <a:gd name="T56" fmla="*/ 3 w 118"/>
                        <a:gd name="T57" fmla="*/ 323 h 368"/>
                        <a:gd name="T58" fmla="*/ 0 w 118"/>
                        <a:gd name="T59" fmla="*/ 319 h 368"/>
                        <a:gd name="T60" fmla="*/ 2 w 118"/>
                        <a:gd name="T61" fmla="*/ 313 h 368"/>
                        <a:gd name="T62" fmla="*/ 8 w 118"/>
                        <a:gd name="T63" fmla="*/ 309 h 368"/>
                        <a:gd name="T64" fmla="*/ 14 w 118"/>
                        <a:gd name="T65" fmla="*/ 309 h 368"/>
                        <a:gd name="T66" fmla="*/ 20 w 118"/>
                        <a:gd name="T67" fmla="*/ 313 h 368"/>
                        <a:gd name="T68" fmla="*/ 26 w 118"/>
                        <a:gd name="T69" fmla="*/ 317 h 368"/>
                        <a:gd name="T70" fmla="*/ 34 w 118"/>
                        <a:gd name="T71" fmla="*/ 319 h 368"/>
                        <a:gd name="T72" fmla="*/ 40 w 118"/>
                        <a:gd name="T73" fmla="*/ 321 h 368"/>
                        <a:gd name="T74" fmla="*/ 40 w 118"/>
                        <a:gd name="T75" fmla="*/ 315 h 368"/>
                        <a:gd name="T76" fmla="*/ 39 w 118"/>
                        <a:gd name="T77" fmla="*/ 307 h 368"/>
                        <a:gd name="T78" fmla="*/ 38 w 118"/>
                        <a:gd name="T79" fmla="*/ 301 h 368"/>
                        <a:gd name="T80" fmla="*/ 43 w 118"/>
                        <a:gd name="T81" fmla="*/ 297 h 368"/>
                        <a:gd name="T82" fmla="*/ 49 w 118"/>
                        <a:gd name="T83" fmla="*/ 297 h 368"/>
                        <a:gd name="T84" fmla="*/ 55 w 118"/>
                        <a:gd name="T85" fmla="*/ 297 h 368"/>
                        <a:gd name="T86" fmla="*/ 59 w 118"/>
                        <a:gd name="T87" fmla="*/ 303 h 368"/>
                        <a:gd name="T88" fmla="*/ 61 w 118"/>
                        <a:gd name="T89" fmla="*/ 309 h 368"/>
                        <a:gd name="T90" fmla="*/ 63 w 118"/>
                        <a:gd name="T91" fmla="*/ 315 h 368"/>
                        <a:gd name="T92" fmla="*/ 63 w 118"/>
                        <a:gd name="T93" fmla="*/ 281 h 368"/>
                        <a:gd name="T94" fmla="*/ 63 w 118"/>
                        <a:gd name="T95" fmla="*/ 202 h 368"/>
                        <a:gd name="T96" fmla="*/ 68 w 118"/>
                        <a:gd name="T97" fmla="*/ 113 h 368"/>
                        <a:gd name="T98" fmla="*/ 69 w 118"/>
                        <a:gd name="T99" fmla="*/ 58 h 3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</a:cxnLst>
                      <a:rect l="0" t="0" r="r" b="b"/>
                      <a:pathLst>
                        <a:path w="118" h="368">
                          <a:moveTo>
                            <a:pt x="69" y="58"/>
                          </a:moveTo>
                          <a:lnTo>
                            <a:pt x="67" y="24"/>
                          </a:lnTo>
                          <a:lnTo>
                            <a:pt x="68" y="7"/>
                          </a:lnTo>
                          <a:lnTo>
                            <a:pt x="81" y="0"/>
                          </a:lnTo>
                          <a:lnTo>
                            <a:pt x="106" y="4"/>
                          </a:lnTo>
                          <a:lnTo>
                            <a:pt x="116" y="16"/>
                          </a:lnTo>
                          <a:lnTo>
                            <a:pt x="118" y="36"/>
                          </a:lnTo>
                          <a:lnTo>
                            <a:pt x="108" y="65"/>
                          </a:lnTo>
                          <a:lnTo>
                            <a:pt x="98" y="105"/>
                          </a:lnTo>
                          <a:lnTo>
                            <a:pt x="87" y="147"/>
                          </a:lnTo>
                          <a:lnTo>
                            <a:pt x="83" y="180"/>
                          </a:lnTo>
                          <a:lnTo>
                            <a:pt x="83" y="183"/>
                          </a:lnTo>
                          <a:lnTo>
                            <a:pt x="81" y="228"/>
                          </a:lnTo>
                          <a:lnTo>
                            <a:pt x="79" y="283"/>
                          </a:lnTo>
                          <a:lnTo>
                            <a:pt x="77" y="315"/>
                          </a:lnTo>
                          <a:lnTo>
                            <a:pt x="77" y="335"/>
                          </a:lnTo>
                          <a:lnTo>
                            <a:pt x="71" y="342"/>
                          </a:lnTo>
                          <a:lnTo>
                            <a:pt x="54" y="348"/>
                          </a:lnTo>
                          <a:lnTo>
                            <a:pt x="51" y="350"/>
                          </a:lnTo>
                          <a:lnTo>
                            <a:pt x="48" y="350"/>
                          </a:lnTo>
                          <a:lnTo>
                            <a:pt x="45" y="351"/>
                          </a:lnTo>
                          <a:lnTo>
                            <a:pt x="43" y="354"/>
                          </a:lnTo>
                          <a:lnTo>
                            <a:pt x="41" y="357"/>
                          </a:lnTo>
                          <a:lnTo>
                            <a:pt x="39" y="360"/>
                          </a:lnTo>
                          <a:lnTo>
                            <a:pt x="38" y="363"/>
                          </a:lnTo>
                          <a:lnTo>
                            <a:pt x="35" y="365"/>
                          </a:lnTo>
                          <a:lnTo>
                            <a:pt x="33" y="368"/>
                          </a:lnTo>
                          <a:lnTo>
                            <a:pt x="30" y="368"/>
                          </a:lnTo>
                          <a:lnTo>
                            <a:pt x="26" y="368"/>
                          </a:lnTo>
                          <a:lnTo>
                            <a:pt x="24" y="367"/>
                          </a:lnTo>
                          <a:lnTo>
                            <a:pt x="20" y="365"/>
                          </a:lnTo>
                          <a:lnTo>
                            <a:pt x="18" y="363"/>
                          </a:lnTo>
                          <a:lnTo>
                            <a:pt x="16" y="360"/>
                          </a:lnTo>
                          <a:lnTo>
                            <a:pt x="14" y="357"/>
                          </a:lnTo>
                          <a:lnTo>
                            <a:pt x="14" y="354"/>
                          </a:lnTo>
                          <a:lnTo>
                            <a:pt x="16" y="351"/>
                          </a:lnTo>
                          <a:lnTo>
                            <a:pt x="18" y="349"/>
                          </a:lnTo>
                          <a:lnTo>
                            <a:pt x="22" y="348"/>
                          </a:lnTo>
                          <a:lnTo>
                            <a:pt x="26" y="346"/>
                          </a:lnTo>
                          <a:lnTo>
                            <a:pt x="28" y="345"/>
                          </a:lnTo>
                          <a:lnTo>
                            <a:pt x="33" y="343"/>
                          </a:lnTo>
                          <a:lnTo>
                            <a:pt x="36" y="341"/>
                          </a:lnTo>
                          <a:lnTo>
                            <a:pt x="39" y="340"/>
                          </a:lnTo>
                          <a:lnTo>
                            <a:pt x="42" y="340"/>
                          </a:lnTo>
                          <a:lnTo>
                            <a:pt x="44" y="337"/>
                          </a:lnTo>
                          <a:lnTo>
                            <a:pt x="41" y="336"/>
                          </a:lnTo>
                          <a:lnTo>
                            <a:pt x="38" y="334"/>
                          </a:lnTo>
                          <a:lnTo>
                            <a:pt x="35" y="334"/>
                          </a:lnTo>
                          <a:lnTo>
                            <a:pt x="32" y="334"/>
                          </a:lnTo>
                          <a:lnTo>
                            <a:pt x="28" y="333"/>
                          </a:lnTo>
                          <a:lnTo>
                            <a:pt x="26" y="330"/>
                          </a:lnTo>
                          <a:lnTo>
                            <a:pt x="22" y="330"/>
                          </a:lnTo>
                          <a:lnTo>
                            <a:pt x="18" y="330"/>
                          </a:lnTo>
                          <a:lnTo>
                            <a:pt x="16" y="329"/>
                          </a:lnTo>
                          <a:lnTo>
                            <a:pt x="12" y="328"/>
                          </a:lnTo>
                          <a:lnTo>
                            <a:pt x="9" y="327"/>
                          </a:lnTo>
                          <a:lnTo>
                            <a:pt x="6" y="325"/>
                          </a:lnTo>
                          <a:lnTo>
                            <a:pt x="3" y="323"/>
                          </a:lnTo>
                          <a:lnTo>
                            <a:pt x="0" y="321"/>
                          </a:lnTo>
                          <a:lnTo>
                            <a:pt x="0" y="319"/>
                          </a:lnTo>
                          <a:lnTo>
                            <a:pt x="1" y="315"/>
                          </a:lnTo>
                          <a:lnTo>
                            <a:pt x="2" y="313"/>
                          </a:lnTo>
                          <a:lnTo>
                            <a:pt x="5" y="311"/>
                          </a:lnTo>
                          <a:lnTo>
                            <a:pt x="8" y="309"/>
                          </a:lnTo>
                          <a:lnTo>
                            <a:pt x="12" y="309"/>
                          </a:lnTo>
                          <a:lnTo>
                            <a:pt x="14" y="309"/>
                          </a:lnTo>
                          <a:lnTo>
                            <a:pt x="18" y="311"/>
                          </a:lnTo>
                          <a:lnTo>
                            <a:pt x="20" y="313"/>
                          </a:lnTo>
                          <a:lnTo>
                            <a:pt x="24" y="315"/>
                          </a:lnTo>
                          <a:lnTo>
                            <a:pt x="26" y="317"/>
                          </a:lnTo>
                          <a:lnTo>
                            <a:pt x="31" y="319"/>
                          </a:lnTo>
                          <a:lnTo>
                            <a:pt x="34" y="319"/>
                          </a:lnTo>
                          <a:lnTo>
                            <a:pt x="37" y="319"/>
                          </a:lnTo>
                          <a:lnTo>
                            <a:pt x="40" y="321"/>
                          </a:lnTo>
                          <a:lnTo>
                            <a:pt x="40" y="317"/>
                          </a:lnTo>
                          <a:lnTo>
                            <a:pt x="40" y="315"/>
                          </a:lnTo>
                          <a:lnTo>
                            <a:pt x="39" y="311"/>
                          </a:lnTo>
                          <a:lnTo>
                            <a:pt x="39" y="307"/>
                          </a:lnTo>
                          <a:lnTo>
                            <a:pt x="37" y="305"/>
                          </a:lnTo>
                          <a:lnTo>
                            <a:pt x="38" y="301"/>
                          </a:lnTo>
                          <a:lnTo>
                            <a:pt x="40" y="299"/>
                          </a:lnTo>
                          <a:lnTo>
                            <a:pt x="43" y="297"/>
                          </a:lnTo>
                          <a:lnTo>
                            <a:pt x="46" y="297"/>
                          </a:lnTo>
                          <a:lnTo>
                            <a:pt x="49" y="297"/>
                          </a:lnTo>
                          <a:lnTo>
                            <a:pt x="52" y="297"/>
                          </a:lnTo>
                          <a:lnTo>
                            <a:pt x="55" y="297"/>
                          </a:lnTo>
                          <a:lnTo>
                            <a:pt x="58" y="299"/>
                          </a:lnTo>
                          <a:lnTo>
                            <a:pt x="59" y="303"/>
                          </a:lnTo>
                          <a:lnTo>
                            <a:pt x="59" y="305"/>
                          </a:lnTo>
                          <a:lnTo>
                            <a:pt x="61" y="309"/>
                          </a:lnTo>
                          <a:lnTo>
                            <a:pt x="62" y="311"/>
                          </a:lnTo>
                          <a:lnTo>
                            <a:pt x="63" y="315"/>
                          </a:lnTo>
                          <a:lnTo>
                            <a:pt x="62" y="278"/>
                          </a:lnTo>
                          <a:lnTo>
                            <a:pt x="63" y="281"/>
                          </a:lnTo>
                          <a:lnTo>
                            <a:pt x="61" y="240"/>
                          </a:lnTo>
                          <a:lnTo>
                            <a:pt x="63" y="202"/>
                          </a:lnTo>
                          <a:lnTo>
                            <a:pt x="66" y="163"/>
                          </a:lnTo>
                          <a:lnTo>
                            <a:pt x="68" y="113"/>
                          </a:lnTo>
                          <a:lnTo>
                            <a:pt x="69" y="73"/>
                          </a:lnTo>
                          <a:lnTo>
                            <a:pt x="69" y="58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</p:grpSp>
            <p:grpSp>
              <p:nvGrpSpPr>
                <p:cNvPr id="53293" name="Group 45"/>
                <p:cNvGrpSpPr>
                  <a:grpSpLocks/>
                </p:cNvGrpSpPr>
                <p:nvPr/>
              </p:nvGrpSpPr>
              <p:grpSpPr bwMode="auto">
                <a:xfrm>
                  <a:off x="3502" y="1124"/>
                  <a:ext cx="494" cy="518"/>
                  <a:chOff x="4484" y="1644"/>
                  <a:chExt cx="995" cy="1049"/>
                </a:xfrm>
              </p:grpSpPr>
              <p:sp>
                <p:nvSpPr>
                  <p:cNvPr id="53294" name="Freeform 46"/>
                  <p:cNvSpPr>
                    <a:spLocks/>
                  </p:cNvSpPr>
                  <p:nvPr/>
                </p:nvSpPr>
                <p:spPr bwMode="auto">
                  <a:xfrm>
                    <a:off x="4484" y="2119"/>
                    <a:ext cx="480" cy="276"/>
                  </a:xfrm>
                  <a:custGeom>
                    <a:avLst/>
                    <a:gdLst>
                      <a:gd name="T0" fmla="*/ 464 w 480"/>
                      <a:gd name="T1" fmla="*/ 0 h 276"/>
                      <a:gd name="T2" fmla="*/ 0 w 480"/>
                      <a:gd name="T3" fmla="*/ 264 h 276"/>
                      <a:gd name="T4" fmla="*/ 9 w 480"/>
                      <a:gd name="T5" fmla="*/ 271 h 276"/>
                      <a:gd name="T6" fmla="*/ 15 w 480"/>
                      <a:gd name="T7" fmla="*/ 276 h 276"/>
                      <a:gd name="T8" fmla="*/ 146 w 480"/>
                      <a:gd name="T9" fmla="*/ 195 h 276"/>
                      <a:gd name="T10" fmla="*/ 260 w 480"/>
                      <a:gd name="T11" fmla="*/ 127 h 276"/>
                      <a:gd name="T12" fmla="*/ 439 w 480"/>
                      <a:gd name="T13" fmla="*/ 37 h 276"/>
                      <a:gd name="T14" fmla="*/ 480 w 480"/>
                      <a:gd name="T15" fmla="*/ 16 h 276"/>
                      <a:gd name="T16" fmla="*/ 478 w 480"/>
                      <a:gd name="T17" fmla="*/ 2 h 276"/>
                      <a:gd name="T18" fmla="*/ 464 w 480"/>
                      <a:gd name="T19" fmla="*/ 0 h 27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0" h="276">
                        <a:moveTo>
                          <a:pt x="464" y="0"/>
                        </a:moveTo>
                        <a:lnTo>
                          <a:pt x="0" y="264"/>
                        </a:lnTo>
                        <a:lnTo>
                          <a:pt x="9" y="271"/>
                        </a:lnTo>
                        <a:lnTo>
                          <a:pt x="15" y="276"/>
                        </a:lnTo>
                        <a:lnTo>
                          <a:pt x="146" y="195"/>
                        </a:lnTo>
                        <a:lnTo>
                          <a:pt x="260" y="127"/>
                        </a:lnTo>
                        <a:lnTo>
                          <a:pt x="439" y="37"/>
                        </a:lnTo>
                        <a:lnTo>
                          <a:pt x="480" y="16"/>
                        </a:lnTo>
                        <a:lnTo>
                          <a:pt x="478" y="2"/>
                        </a:lnTo>
                        <a:lnTo>
                          <a:pt x="464" y="0"/>
                        </a:lnTo>
                        <a:close/>
                      </a:path>
                    </a:pathLst>
                  </a:custGeom>
                  <a:solidFill>
                    <a:srgbClr val="CC99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grpSp>
                <p:nvGrpSpPr>
                  <p:cNvPr id="53295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4814" y="1644"/>
                    <a:ext cx="665" cy="1049"/>
                    <a:chOff x="4814" y="1644"/>
                    <a:chExt cx="665" cy="1049"/>
                  </a:xfrm>
                </p:grpSpPr>
                <p:sp>
                  <p:nvSpPr>
                    <p:cNvPr id="53296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5183" y="1869"/>
                      <a:ext cx="211" cy="376"/>
                    </a:xfrm>
                    <a:custGeom>
                      <a:avLst/>
                      <a:gdLst>
                        <a:gd name="T0" fmla="*/ 185 w 211"/>
                        <a:gd name="T1" fmla="*/ 59 h 376"/>
                        <a:gd name="T2" fmla="*/ 168 w 211"/>
                        <a:gd name="T3" fmla="*/ 32 h 376"/>
                        <a:gd name="T4" fmla="*/ 143 w 211"/>
                        <a:gd name="T5" fmla="*/ 12 h 376"/>
                        <a:gd name="T6" fmla="*/ 123 w 211"/>
                        <a:gd name="T7" fmla="*/ 2 h 376"/>
                        <a:gd name="T8" fmla="*/ 96 w 211"/>
                        <a:gd name="T9" fmla="*/ 0 h 376"/>
                        <a:gd name="T10" fmla="*/ 70 w 211"/>
                        <a:gd name="T11" fmla="*/ 8 h 376"/>
                        <a:gd name="T12" fmla="*/ 55 w 211"/>
                        <a:gd name="T13" fmla="*/ 20 h 376"/>
                        <a:gd name="T14" fmla="*/ 46 w 211"/>
                        <a:gd name="T15" fmla="*/ 39 h 376"/>
                        <a:gd name="T16" fmla="*/ 41 w 211"/>
                        <a:gd name="T17" fmla="*/ 65 h 376"/>
                        <a:gd name="T18" fmla="*/ 47 w 211"/>
                        <a:gd name="T19" fmla="*/ 94 h 376"/>
                        <a:gd name="T20" fmla="*/ 51 w 211"/>
                        <a:gd name="T21" fmla="*/ 131 h 376"/>
                        <a:gd name="T22" fmla="*/ 47 w 211"/>
                        <a:gd name="T23" fmla="*/ 167 h 376"/>
                        <a:gd name="T24" fmla="*/ 36 w 211"/>
                        <a:gd name="T25" fmla="*/ 199 h 376"/>
                        <a:gd name="T26" fmla="*/ 18 w 211"/>
                        <a:gd name="T27" fmla="*/ 233 h 376"/>
                        <a:gd name="T28" fmla="*/ 5 w 211"/>
                        <a:gd name="T29" fmla="*/ 259 h 376"/>
                        <a:gd name="T30" fmla="*/ 0 w 211"/>
                        <a:gd name="T31" fmla="*/ 287 h 376"/>
                        <a:gd name="T32" fmla="*/ 5 w 211"/>
                        <a:gd name="T33" fmla="*/ 314 h 376"/>
                        <a:gd name="T34" fmla="*/ 15 w 211"/>
                        <a:gd name="T35" fmla="*/ 334 h 376"/>
                        <a:gd name="T36" fmla="*/ 31 w 211"/>
                        <a:gd name="T37" fmla="*/ 352 h 376"/>
                        <a:gd name="T38" fmla="*/ 48 w 211"/>
                        <a:gd name="T39" fmla="*/ 366 h 376"/>
                        <a:gd name="T40" fmla="*/ 81 w 211"/>
                        <a:gd name="T41" fmla="*/ 375 h 376"/>
                        <a:gd name="T42" fmla="*/ 112 w 211"/>
                        <a:gd name="T43" fmla="*/ 376 h 376"/>
                        <a:gd name="T44" fmla="*/ 142 w 211"/>
                        <a:gd name="T45" fmla="*/ 362 h 376"/>
                        <a:gd name="T46" fmla="*/ 162 w 211"/>
                        <a:gd name="T47" fmla="*/ 343 h 376"/>
                        <a:gd name="T48" fmla="*/ 175 w 211"/>
                        <a:gd name="T49" fmla="*/ 316 h 376"/>
                        <a:gd name="T50" fmla="*/ 195 w 211"/>
                        <a:gd name="T51" fmla="*/ 277 h 376"/>
                        <a:gd name="T52" fmla="*/ 204 w 211"/>
                        <a:gd name="T53" fmla="*/ 238 h 376"/>
                        <a:gd name="T54" fmla="*/ 210 w 211"/>
                        <a:gd name="T55" fmla="*/ 189 h 376"/>
                        <a:gd name="T56" fmla="*/ 211 w 211"/>
                        <a:gd name="T57" fmla="*/ 144 h 376"/>
                        <a:gd name="T58" fmla="*/ 207 w 211"/>
                        <a:gd name="T59" fmla="*/ 107 h 376"/>
                        <a:gd name="T60" fmla="*/ 197 w 211"/>
                        <a:gd name="T61" fmla="*/ 75 h 376"/>
                        <a:gd name="T62" fmla="*/ 185 w 211"/>
                        <a:gd name="T63" fmla="*/ 59 h 3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</a:cxnLst>
                      <a:rect l="0" t="0" r="r" b="b"/>
                      <a:pathLst>
                        <a:path w="211" h="376">
                          <a:moveTo>
                            <a:pt x="185" y="59"/>
                          </a:moveTo>
                          <a:lnTo>
                            <a:pt x="168" y="32"/>
                          </a:lnTo>
                          <a:lnTo>
                            <a:pt x="143" y="12"/>
                          </a:lnTo>
                          <a:lnTo>
                            <a:pt x="123" y="2"/>
                          </a:lnTo>
                          <a:lnTo>
                            <a:pt x="96" y="0"/>
                          </a:lnTo>
                          <a:lnTo>
                            <a:pt x="70" y="8"/>
                          </a:lnTo>
                          <a:lnTo>
                            <a:pt x="55" y="20"/>
                          </a:lnTo>
                          <a:lnTo>
                            <a:pt x="46" y="39"/>
                          </a:lnTo>
                          <a:lnTo>
                            <a:pt x="41" y="65"/>
                          </a:lnTo>
                          <a:lnTo>
                            <a:pt x="47" y="94"/>
                          </a:lnTo>
                          <a:lnTo>
                            <a:pt x="51" y="131"/>
                          </a:lnTo>
                          <a:lnTo>
                            <a:pt x="47" y="167"/>
                          </a:lnTo>
                          <a:lnTo>
                            <a:pt x="36" y="199"/>
                          </a:lnTo>
                          <a:lnTo>
                            <a:pt x="18" y="233"/>
                          </a:lnTo>
                          <a:lnTo>
                            <a:pt x="5" y="259"/>
                          </a:lnTo>
                          <a:lnTo>
                            <a:pt x="0" y="287"/>
                          </a:lnTo>
                          <a:lnTo>
                            <a:pt x="5" y="314"/>
                          </a:lnTo>
                          <a:lnTo>
                            <a:pt x="15" y="334"/>
                          </a:lnTo>
                          <a:lnTo>
                            <a:pt x="31" y="352"/>
                          </a:lnTo>
                          <a:lnTo>
                            <a:pt x="48" y="366"/>
                          </a:lnTo>
                          <a:lnTo>
                            <a:pt x="81" y="375"/>
                          </a:lnTo>
                          <a:lnTo>
                            <a:pt x="112" y="376"/>
                          </a:lnTo>
                          <a:lnTo>
                            <a:pt x="142" y="362"/>
                          </a:lnTo>
                          <a:lnTo>
                            <a:pt x="162" y="343"/>
                          </a:lnTo>
                          <a:lnTo>
                            <a:pt x="175" y="316"/>
                          </a:lnTo>
                          <a:lnTo>
                            <a:pt x="195" y="277"/>
                          </a:lnTo>
                          <a:lnTo>
                            <a:pt x="204" y="238"/>
                          </a:lnTo>
                          <a:lnTo>
                            <a:pt x="210" y="189"/>
                          </a:lnTo>
                          <a:lnTo>
                            <a:pt x="211" y="144"/>
                          </a:lnTo>
                          <a:lnTo>
                            <a:pt x="207" y="107"/>
                          </a:lnTo>
                          <a:lnTo>
                            <a:pt x="197" y="75"/>
                          </a:lnTo>
                          <a:lnTo>
                            <a:pt x="185" y="5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97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4924" y="1879"/>
                      <a:ext cx="383" cy="302"/>
                    </a:xfrm>
                    <a:custGeom>
                      <a:avLst/>
                      <a:gdLst>
                        <a:gd name="T0" fmla="*/ 333 w 383"/>
                        <a:gd name="T1" fmla="*/ 1 h 302"/>
                        <a:gd name="T2" fmla="*/ 285 w 383"/>
                        <a:gd name="T3" fmla="*/ 43 h 302"/>
                        <a:gd name="T4" fmla="*/ 196 w 383"/>
                        <a:gd name="T5" fmla="*/ 136 h 302"/>
                        <a:gd name="T6" fmla="*/ 96 w 383"/>
                        <a:gd name="T7" fmla="*/ 197 h 302"/>
                        <a:gd name="T8" fmla="*/ 65 w 383"/>
                        <a:gd name="T9" fmla="*/ 209 h 302"/>
                        <a:gd name="T10" fmla="*/ 56 w 383"/>
                        <a:gd name="T11" fmla="*/ 209 h 302"/>
                        <a:gd name="T12" fmla="*/ 46 w 383"/>
                        <a:gd name="T13" fmla="*/ 206 h 302"/>
                        <a:gd name="T14" fmla="*/ 37 w 383"/>
                        <a:gd name="T15" fmla="*/ 207 h 302"/>
                        <a:gd name="T16" fmla="*/ 24 w 383"/>
                        <a:gd name="T17" fmla="*/ 212 h 302"/>
                        <a:gd name="T18" fmla="*/ 14 w 383"/>
                        <a:gd name="T19" fmla="*/ 218 h 302"/>
                        <a:gd name="T20" fmla="*/ 8 w 383"/>
                        <a:gd name="T21" fmla="*/ 228 h 302"/>
                        <a:gd name="T22" fmla="*/ 2 w 383"/>
                        <a:gd name="T23" fmla="*/ 236 h 302"/>
                        <a:gd name="T24" fmla="*/ 1 w 383"/>
                        <a:gd name="T25" fmla="*/ 245 h 302"/>
                        <a:gd name="T26" fmla="*/ 6 w 383"/>
                        <a:gd name="T27" fmla="*/ 255 h 302"/>
                        <a:gd name="T28" fmla="*/ 15 w 383"/>
                        <a:gd name="T29" fmla="*/ 258 h 302"/>
                        <a:gd name="T30" fmla="*/ 28 w 383"/>
                        <a:gd name="T31" fmla="*/ 254 h 302"/>
                        <a:gd name="T32" fmla="*/ 32 w 383"/>
                        <a:gd name="T33" fmla="*/ 246 h 302"/>
                        <a:gd name="T34" fmla="*/ 35 w 383"/>
                        <a:gd name="T35" fmla="*/ 238 h 302"/>
                        <a:gd name="T36" fmla="*/ 44 w 383"/>
                        <a:gd name="T37" fmla="*/ 232 h 302"/>
                        <a:gd name="T38" fmla="*/ 54 w 383"/>
                        <a:gd name="T39" fmla="*/ 235 h 302"/>
                        <a:gd name="T40" fmla="*/ 57 w 383"/>
                        <a:gd name="T41" fmla="*/ 246 h 302"/>
                        <a:gd name="T42" fmla="*/ 58 w 383"/>
                        <a:gd name="T43" fmla="*/ 255 h 302"/>
                        <a:gd name="T44" fmla="*/ 50 w 383"/>
                        <a:gd name="T45" fmla="*/ 263 h 302"/>
                        <a:gd name="T46" fmla="*/ 34 w 383"/>
                        <a:gd name="T47" fmla="*/ 265 h 302"/>
                        <a:gd name="T48" fmla="*/ 22 w 383"/>
                        <a:gd name="T49" fmla="*/ 267 h 302"/>
                        <a:gd name="T50" fmla="*/ 12 w 383"/>
                        <a:gd name="T51" fmla="*/ 268 h 302"/>
                        <a:gd name="T52" fmla="*/ 6 w 383"/>
                        <a:gd name="T53" fmla="*/ 276 h 302"/>
                        <a:gd name="T54" fmla="*/ 7 w 383"/>
                        <a:gd name="T55" fmla="*/ 287 h 302"/>
                        <a:gd name="T56" fmla="*/ 13 w 383"/>
                        <a:gd name="T57" fmla="*/ 294 h 302"/>
                        <a:gd name="T58" fmla="*/ 26 w 383"/>
                        <a:gd name="T59" fmla="*/ 300 h 302"/>
                        <a:gd name="T60" fmla="*/ 37 w 383"/>
                        <a:gd name="T61" fmla="*/ 302 h 302"/>
                        <a:gd name="T62" fmla="*/ 49 w 383"/>
                        <a:gd name="T63" fmla="*/ 300 h 302"/>
                        <a:gd name="T64" fmla="*/ 60 w 383"/>
                        <a:gd name="T65" fmla="*/ 295 h 302"/>
                        <a:gd name="T66" fmla="*/ 70 w 383"/>
                        <a:gd name="T67" fmla="*/ 293 h 302"/>
                        <a:gd name="T68" fmla="*/ 99 w 383"/>
                        <a:gd name="T69" fmla="*/ 235 h 302"/>
                        <a:gd name="T70" fmla="*/ 167 w 383"/>
                        <a:gd name="T71" fmla="*/ 186 h 302"/>
                        <a:gd name="T72" fmla="*/ 239 w 383"/>
                        <a:gd name="T73" fmla="*/ 145 h 302"/>
                        <a:gd name="T74" fmla="*/ 303 w 383"/>
                        <a:gd name="T75" fmla="*/ 89 h 302"/>
                        <a:gd name="T76" fmla="*/ 364 w 383"/>
                        <a:gd name="T77" fmla="*/ 66 h 302"/>
                        <a:gd name="T78" fmla="*/ 383 w 383"/>
                        <a:gd name="T79" fmla="*/ 28 h 302"/>
                        <a:gd name="T80" fmla="*/ 358 w 383"/>
                        <a:gd name="T81" fmla="*/ 0 h 3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</a:cxnLst>
                      <a:rect l="0" t="0" r="r" b="b"/>
                      <a:pathLst>
                        <a:path w="383" h="302">
                          <a:moveTo>
                            <a:pt x="358" y="0"/>
                          </a:moveTo>
                          <a:lnTo>
                            <a:pt x="333" y="1"/>
                          </a:lnTo>
                          <a:lnTo>
                            <a:pt x="315" y="14"/>
                          </a:lnTo>
                          <a:lnTo>
                            <a:pt x="285" y="43"/>
                          </a:lnTo>
                          <a:lnTo>
                            <a:pt x="245" y="91"/>
                          </a:lnTo>
                          <a:lnTo>
                            <a:pt x="196" y="136"/>
                          </a:lnTo>
                          <a:lnTo>
                            <a:pt x="137" y="174"/>
                          </a:lnTo>
                          <a:lnTo>
                            <a:pt x="96" y="197"/>
                          </a:lnTo>
                          <a:lnTo>
                            <a:pt x="69" y="210"/>
                          </a:lnTo>
                          <a:lnTo>
                            <a:pt x="65" y="209"/>
                          </a:lnTo>
                          <a:lnTo>
                            <a:pt x="60" y="209"/>
                          </a:lnTo>
                          <a:lnTo>
                            <a:pt x="56" y="209"/>
                          </a:lnTo>
                          <a:lnTo>
                            <a:pt x="51" y="208"/>
                          </a:lnTo>
                          <a:lnTo>
                            <a:pt x="46" y="206"/>
                          </a:lnTo>
                          <a:lnTo>
                            <a:pt x="41" y="207"/>
                          </a:lnTo>
                          <a:lnTo>
                            <a:pt x="37" y="207"/>
                          </a:lnTo>
                          <a:lnTo>
                            <a:pt x="29" y="209"/>
                          </a:lnTo>
                          <a:lnTo>
                            <a:pt x="24" y="212"/>
                          </a:lnTo>
                          <a:lnTo>
                            <a:pt x="18" y="215"/>
                          </a:lnTo>
                          <a:lnTo>
                            <a:pt x="14" y="218"/>
                          </a:lnTo>
                          <a:lnTo>
                            <a:pt x="9" y="224"/>
                          </a:lnTo>
                          <a:lnTo>
                            <a:pt x="8" y="228"/>
                          </a:lnTo>
                          <a:lnTo>
                            <a:pt x="3" y="232"/>
                          </a:lnTo>
                          <a:lnTo>
                            <a:pt x="2" y="236"/>
                          </a:lnTo>
                          <a:lnTo>
                            <a:pt x="0" y="241"/>
                          </a:lnTo>
                          <a:lnTo>
                            <a:pt x="1" y="245"/>
                          </a:lnTo>
                          <a:lnTo>
                            <a:pt x="3" y="251"/>
                          </a:lnTo>
                          <a:lnTo>
                            <a:pt x="6" y="255"/>
                          </a:lnTo>
                          <a:lnTo>
                            <a:pt x="11" y="257"/>
                          </a:lnTo>
                          <a:lnTo>
                            <a:pt x="15" y="258"/>
                          </a:lnTo>
                          <a:lnTo>
                            <a:pt x="22" y="258"/>
                          </a:lnTo>
                          <a:lnTo>
                            <a:pt x="28" y="254"/>
                          </a:lnTo>
                          <a:lnTo>
                            <a:pt x="30" y="251"/>
                          </a:lnTo>
                          <a:lnTo>
                            <a:pt x="32" y="246"/>
                          </a:lnTo>
                          <a:lnTo>
                            <a:pt x="33" y="242"/>
                          </a:lnTo>
                          <a:lnTo>
                            <a:pt x="35" y="238"/>
                          </a:lnTo>
                          <a:lnTo>
                            <a:pt x="38" y="234"/>
                          </a:lnTo>
                          <a:lnTo>
                            <a:pt x="44" y="232"/>
                          </a:lnTo>
                          <a:lnTo>
                            <a:pt x="48" y="234"/>
                          </a:lnTo>
                          <a:lnTo>
                            <a:pt x="54" y="235"/>
                          </a:lnTo>
                          <a:lnTo>
                            <a:pt x="59" y="241"/>
                          </a:lnTo>
                          <a:lnTo>
                            <a:pt x="57" y="246"/>
                          </a:lnTo>
                          <a:lnTo>
                            <a:pt x="59" y="251"/>
                          </a:lnTo>
                          <a:lnTo>
                            <a:pt x="58" y="255"/>
                          </a:lnTo>
                          <a:lnTo>
                            <a:pt x="54" y="259"/>
                          </a:lnTo>
                          <a:lnTo>
                            <a:pt x="50" y="263"/>
                          </a:lnTo>
                          <a:lnTo>
                            <a:pt x="43" y="263"/>
                          </a:lnTo>
                          <a:lnTo>
                            <a:pt x="34" y="265"/>
                          </a:lnTo>
                          <a:lnTo>
                            <a:pt x="29" y="266"/>
                          </a:lnTo>
                          <a:lnTo>
                            <a:pt x="22" y="267"/>
                          </a:lnTo>
                          <a:lnTo>
                            <a:pt x="18" y="267"/>
                          </a:lnTo>
                          <a:lnTo>
                            <a:pt x="12" y="268"/>
                          </a:lnTo>
                          <a:lnTo>
                            <a:pt x="8" y="272"/>
                          </a:lnTo>
                          <a:lnTo>
                            <a:pt x="6" y="276"/>
                          </a:lnTo>
                          <a:lnTo>
                            <a:pt x="7" y="281"/>
                          </a:lnTo>
                          <a:lnTo>
                            <a:pt x="7" y="287"/>
                          </a:lnTo>
                          <a:lnTo>
                            <a:pt x="9" y="291"/>
                          </a:lnTo>
                          <a:lnTo>
                            <a:pt x="13" y="294"/>
                          </a:lnTo>
                          <a:lnTo>
                            <a:pt x="20" y="297"/>
                          </a:lnTo>
                          <a:lnTo>
                            <a:pt x="26" y="300"/>
                          </a:lnTo>
                          <a:lnTo>
                            <a:pt x="32" y="302"/>
                          </a:lnTo>
                          <a:lnTo>
                            <a:pt x="37" y="302"/>
                          </a:lnTo>
                          <a:lnTo>
                            <a:pt x="42" y="300"/>
                          </a:lnTo>
                          <a:lnTo>
                            <a:pt x="49" y="300"/>
                          </a:lnTo>
                          <a:lnTo>
                            <a:pt x="54" y="298"/>
                          </a:lnTo>
                          <a:lnTo>
                            <a:pt x="60" y="295"/>
                          </a:lnTo>
                          <a:lnTo>
                            <a:pt x="64" y="294"/>
                          </a:lnTo>
                          <a:lnTo>
                            <a:pt x="70" y="293"/>
                          </a:lnTo>
                          <a:lnTo>
                            <a:pt x="85" y="274"/>
                          </a:lnTo>
                          <a:lnTo>
                            <a:pt x="99" y="235"/>
                          </a:lnTo>
                          <a:lnTo>
                            <a:pt x="118" y="215"/>
                          </a:lnTo>
                          <a:lnTo>
                            <a:pt x="167" y="186"/>
                          </a:lnTo>
                          <a:lnTo>
                            <a:pt x="207" y="170"/>
                          </a:lnTo>
                          <a:lnTo>
                            <a:pt x="239" y="145"/>
                          </a:lnTo>
                          <a:lnTo>
                            <a:pt x="272" y="112"/>
                          </a:lnTo>
                          <a:lnTo>
                            <a:pt x="303" y="89"/>
                          </a:lnTo>
                          <a:lnTo>
                            <a:pt x="335" y="75"/>
                          </a:lnTo>
                          <a:lnTo>
                            <a:pt x="364" y="66"/>
                          </a:lnTo>
                          <a:lnTo>
                            <a:pt x="378" y="51"/>
                          </a:lnTo>
                          <a:lnTo>
                            <a:pt x="383" y="28"/>
                          </a:lnTo>
                          <a:lnTo>
                            <a:pt x="372" y="11"/>
                          </a:lnTo>
                          <a:lnTo>
                            <a:pt x="358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98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5225" y="1644"/>
                      <a:ext cx="254" cy="230"/>
                    </a:xfrm>
                    <a:custGeom>
                      <a:avLst/>
                      <a:gdLst>
                        <a:gd name="T0" fmla="*/ 118 w 254"/>
                        <a:gd name="T1" fmla="*/ 17 h 230"/>
                        <a:gd name="T2" fmla="*/ 145 w 254"/>
                        <a:gd name="T3" fmla="*/ 6 h 230"/>
                        <a:gd name="T4" fmla="*/ 171 w 254"/>
                        <a:gd name="T5" fmla="*/ 0 h 230"/>
                        <a:gd name="T6" fmla="*/ 197 w 254"/>
                        <a:gd name="T7" fmla="*/ 5 h 230"/>
                        <a:gd name="T8" fmla="*/ 219 w 254"/>
                        <a:gd name="T9" fmla="*/ 17 h 230"/>
                        <a:gd name="T10" fmla="*/ 235 w 254"/>
                        <a:gd name="T11" fmla="*/ 37 h 230"/>
                        <a:gd name="T12" fmla="*/ 248 w 254"/>
                        <a:gd name="T13" fmla="*/ 58 h 230"/>
                        <a:gd name="T14" fmla="*/ 254 w 254"/>
                        <a:gd name="T15" fmla="*/ 87 h 230"/>
                        <a:gd name="T16" fmla="*/ 249 w 254"/>
                        <a:gd name="T17" fmla="*/ 116 h 230"/>
                        <a:gd name="T18" fmla="*/ 235 w 254"/>
                        <a:gd name="T19" fmla="*/ 148 h 230"/>
                        <a:gd name="T20" fmla="*/ 215 w 254"/>
                        <a:gd name="T21" fmla="*/ 178 h 230"/>
                        <a:gd name="T22" fmla="*/ 193 w 254"/>
                        <a:gd name="T23" fmla="*/ 201 h 230"/>
                        <a:gd name="T24" fmla="*/ 164 w 254"/>
                        <a:gd name="T25" fmla="*/ 220 h 230"/>
                        <a:gd name="T26" fmla="*/ 137 w 254"/>
                        <a:gd name="T27" fmla="*/ 230 h 230"/>
                        <a:gd name="T28" fmla="*/ 112 w 254"/>
                        <a:gd name="T29" fmla="*/ 228 h 230"/>
                        <a:gd name="T30" fmla="*/ 90 w 254"/>
                        <a:gd name="T31" fmla="*/ 220 h 230"/>
                        <a:gd name="T32" fmla="*/ 70 w 254"/>
                        <a:gd name="T33" fmla="*/ 207 h 230"/>
                        <a:gd name="T34" fmla="*/ 54 w 254"/>
                        <a:gd name="T35" fmla="*/ 184 h 230"/>
                        <a:gd name="T36" fmla="*/ 44 w 254"/>
                        <a:gd name="T37" fmla="*/ 161 h 230"/>
                        <a:gd name="T38" fmla="*/ 40 w 254"/>
                        <a:gd name="T39" fmla="*/ 140 h 230"/>
                        <a:gd name="T40" fmla="*/ 45 w 254"/>
                        <a:gd name="T41" fmla="*/ 111 h 230"/>
                        <a:gd name="T42" fmla="*/ 56 w 254"/>
                        <a:gd name="T43" fmla="*/ 86 h 230"/>
                        <a:gd name="T44" fmla="*/ 66 w 254"/>
                        <a:gd name="T45" fmla="*/ 69 h 230"/>
                        <a:gd name="T46" fmla="*/ 34 w 254"/>
                        <a:gd name="T47" fmla="*/ 57 h 230"/>
                        <a:gd name="T48" fmla="*/ 5 w 254"/>
                        <a:gd name="T49" fmla="*/ 35 h 230"/>
                        <a:gd name="T50" fmla="*/ 0 w 254"/>
                        <a:gd name="T51" fmla="*/ 24 h 230"/>
                        <a:gd name="T52" fmla="*/ 5 w 254"/>
                        <a:gd name="T53" fmla="*/ 14 h 230"/>
                        <a:gd name="T54" fmla="*/ 14 w 254"/>
                        <a:gd name="T55" fmla="*/ 9 h 230"/>
                        <a:gd name="T56" fmla="*/ 30 w 254"/>
                        <a:gd name="T57" fmla="*/ 13 h 230"/>
                        <a:gd name="T58" fmla="*/ 49 w 254"/>
                        <a:gd name="T59" fmla="*/ 31 h 230"/>
                        <a:gd name="T60" fmla="*/ 73 w 254"/>
                        <a:gd name="T61" fmla="*/ 45 h 230"/>
                        <a:gd name="T62" fmla="*/ 83 w 254"/>
                        <a:gd name="T63" fmla="*/ 46 h 230"/>
                        <a:gd name="T64" fmla="*/ 105 w 254"/>
                        <a:gd name="T65" fmla="*/ 28 h 230"/>
                        <a:gd name="T66" fmla="*/ 118 w 254"/>
                        <a:gd name="T67" fmla="*/ 17 h 23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</a:cxnLst>
                      <a:rect l="0" t="0" r="r" b="b"/>
                      <a:pathLst>
                        <a:path w="254" h="230">
                          <a:moveTo>
                            <a:pt x="118" y="17"/>
                          </a:moveTo>
                          <a:lnTo>
                            <a:pt x="145" y="6"/>
                          </a:lnTo>
                          <a:lnTo>
                            <a:pt x="171" y="0"/>
                          </a:lnTo>
                          <a:lnTo>
                            <a:pt x="197" y="5"/>
                          </a:lnTo>
                          <a:lnTo>
                            <a:pt x="219" y="17"/>
                          </a:lnTo>
                          <a:lnTo>
                            <a:pt x="235" y="37"/>
                          </a:lnTo>
                          <a:lnTo>
                            <a:pt x="248" y="58"/>
                          </a:lnTo>
                          <a:lnTo>
                            <a:pt x="254" y="87"/>
                          </a:lnTo>
                          <a:lnTo>
                            <a:pt x="249" y="116"/>
                          </a:lnTo>
                          <a:lnTo>
                            <a:pt x="235" y="148"/>
                          </a:lnTo>
                          <a:lnTo>
                            <a:pt x="215" y="178"/>
                          </a:lnTo>
                          <a:lnTo>
                            <a:pt x="193" y="201"/>
                          </a:lnTo>
                          <a:lnTo>
                            <a:pt x="164" y="220"/>
                          </a:lnTo>
                          <a:lnTo>
                            <a:pt x="137" y="230"/>
                          </a:lnTo>
                          <a:lnTo>
                            <a:pt x="112" y="228"/>
                          </a:lnTo>
                          <a:lnTo>
                            <a:pt x="90" y="220"/>
                          </a:lnTo>
                          <a:lnTo>
                            <a:pt x="70" y="207"/>
                          </a:lnTo>
                          <a:lnTo>
                            <a:pt x="54" y="184"/>
                          </a:lnTo>
                          <a:lnTo>
                            <a:pt x="44" y="161"/>
                          </a:lnTo>
                          <a:lnTo>
                            <a:pt x="40" y="140"/>
                          </a:lnTo>
                          <a:lnTo>
                            <a:pt x="45" y="111"/>
                          </a:lnTo>
                          <a:lnTo>
                            <a:pt x="56" y="86"/>
                          </a:lnTo>
                          <a:lnTo>
                            <a:pt x="66" y="69"/>
                          </a:lnTo>
                          <a:lnTo>
                            <a:pt x="34" y="57"/>
                          </a:lnTo>
                          <a:lnTo>
                            <a:pt x="5" y="35"/>
                          </a:lnTo>
                          <a:lnTo>
                            <a:pt x="0" y="24"/>
                          </a:lnTo>
                          <a:lnTo>
                            <a:pt x="5" y="14"/>
                          </a:lnTo>
                          <a:lnTo>
                            <a:pt x="14" y="9"/>
                          </a:lnTo>
                          <a:lnTo>
                            <a:pt x="30" y="13"/>
                          </a:lnTo>
                          <a:lnTo>
                            <a:pt x="49" y="31"/>
                          </a:lnTo>
                          <a:lnTo>
                            <a:pt x="73" y="45"/>
                          </a:lnTo>
                          <a:lnTo>
                            <a:pt x="83" y="46"/>
                          </a:lnTo>
                          <a:lnTo>
                            <a:pt x="105" y="28"/>
                          </a:lnTo>
                          <a:lnTo>
                            <a:pt x="118" y="17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299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4975" y="2182"/>
                      <a:ext cx="353" cy="511"/>
                    </a:xfrm>
                    <a:custGeom>
                      <a:avLst/>
                      <a:gdLst>
                        <a:gd name="T0" fmla="*/ 353 w 353"/>
                        <a:gd name="T1" fmla="*/ 50 h 511"/>
                        <a:gd name="T2" fmla="*/ 348 w 353"/>
                        <a:gd name="T3" fmla="*/ 21 h 511"/>
                        <a:gd name="T4" fmla="*/ 328 w 353"/>
                        <a:gd name="T5" fmla="*/ 8 h 511"/>
                        <a:gd name="T6" fmla="*/ 304 w 353"/>
                        <a:gd name="T7" fmla="*/ 0 h 511"/>
                        <a:gd name="T8" fmla="*/ 282 w 353"/>
                        <a:gd name="T9" fmla="*/ 8 h 511"/>
                        <a:gd name="T10" fmla="*/ 271 w 353"/>
                        <a:gd name="T11" fmla="*/ 24 h 511"/>
                        <a:gd name="T12" fmla="*/ 256 w 353"/>
                        <a:gd name="T13" fmla="*/ 58 h 511"/>
                        <a:gd name="T14" fmla="*/ 234 w 353"/>
                        <a:gd name="T15" fmla="*/ 110 h 511"/>
                        <a:gd name="T16" fmla="*/ 202 w 353"/>
                        <a:gd name="T17" fmla="*/ 159 h 511"/>
                        <a:gd name="T18" fmla="*/ 169 w 353"/>
                        <a:gd name="T19" fmla="*/ 208 h 511"/>
                        <a:gd name="T20" fmla="*/ 163 w 353"/>
                        <a:gd name="T21" fmla="*/ 235 h 511"/>
                        <a:gd name="T22" fmla="*/ 151 w 353"/>
                        <a:gd name="T23" fmla="*/ 339 h 511"/>
                        <a:gd name="T24" fmla="*/ 133 w 353"/>
                        <a:gd name="T25" fmla="*/ 418 h 511"/>
                        <a:gd name="T26" fmla="*/ 117 w 353"/>
                        <a:gd name="T27" fmla="*/ 438 h 511"/>
                        <a:gd name="T28" fmla="*/ 93 w 353"/>
                        <a:gd name="T29" fmla="*/ 437 h 511"/>
                        <a:gd name="T30" fmla="*/ 75 w 353"/>
                        <a:gd name="T31" fmla="*/ 440 h 511"/>
                        <a:gd name="T32" fmla="*/ 45 w 353"/>
                        <a:gd name="T33" fmla="*/ 448 h 511"/>
                        <a:gd name="T34" fmla="*/ 14 w 353"/>
                        <a:gd name="T35" fmla="*/ 469 h 511"/>
                        <a:gd name="T36" fmla="*/ 0 w 353"/>
                        <a:gd name="T37" fmla="*/ 497 h 511"/>
                        <a:gd name="T38" fmla="*/ 16 w 353"/>
                        <a:gd name="T39" fmla="*/ 511 h 511"/>
                        <a:gd name="T40" fmla="*/ 61 w 353"/>
                        <a:gd name="T41" fmla="*/ 500 h 511"/>
                        <a:gd name="T42" fmla="*/ 115 w 353"/>
                        <a:gd name="T43" fmla="*/ 486 h 511"/>
                        <a:gd name="T44" fmla="*/ 153 w 353"/>
                        <a:gd name="T45" fmla="*/ 485 h 511"/>
                        <a:gd name="T46" fmla="*/ 173 w 353"/>
                        <a:gd name="T47" fmla="*/ 493 h 511"/>
                        <a:gd name="T48" fmla="*/ 186 w 353"/>
                        <a:gd name="T49" fmla="*/ 483 h 511"/>
                        <a:gd name="T50" fmla="*/ 188 w 353"/>
                        <a:gd name="T51" fmla="*/ 464 h 511"/>
                        <a:gd name="T52" fmla="*/ 185 w 353"/>
                        <a:gd name="T53" fmla="*/ 441 h 511"/>
                        <a:gd name="T54" fmla="*/ 175 w 353"/>
                        <a:gd name="T55" fmla="*/ 407 h 511"/>
                        <a:gd name="T56" fmla="*/ 181 w 353"/>
                        <a:gd name="T57" fmla="*/ 364 h 511"/>
                        <a:gd name="T58" fmla="*/ 205 w 353"/>
                        <a:gd name="T59" fmla="*/ 310 h 511"/>
                        <a:gd name="T60" fmla="*/ 212 w 353"/>
                        <a:gd name="T61" fmla="*/ 241 h 511"/>
                        <a:gd name="T62" fmla="*/ 250 w 353"/>
                        <a:gd name="T63" fmla="*/ 201 h 511"/>
                        <a:gd name="T64" fmla="*/ 289 w 353"/>
                        <a:gd name="T65" fmla="*/ 162 h 511"/>
                        <a:gd name="T66" fmla="*/ 322 w 353"/>
                        <a:gd name="T67" fmla="*/ 116 h 511"/>
                        <a:gd name="T68" fmla="*/ 341 w 353"/>
                        <a:gd name="T69" fmla="*/ 84 h 511"/>
                        <a:gd name="T70" fmla="*/ 353 w 353"/>
                        <a:gd name="T71" fmla="*/ 50 h 51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</a:cxnLst>
                      <a:rect l="0" t="0" r="r" b="b"/>
                      <a:pathLst>
                        <a:path w="353" h="511">
                          <a:moveTo>
                            <a:pt x="353" y="50"/>
                          </a:moveTo>
                          <a:lnTo>
                            <a:pt x="348" y="21"/>
                          </a:lnTo>
                          <a:lnTo>
                            <a:pt x="328" y="8"/>
                          </a:lnTo>
                          <a:lnTo>
                            <a:pt x="304" y="0"/>
                          </a:lnTo>
                          <a:lnTo>
                            <a:pt x="282" y="8"/>
                          </a:lnTo>
                          <a:lnTo>
                            <a:pt x="271" y="24"/>
                          </a:lnTo>
                          <a:lnTo>
                            <a:pt x="256" y="58"/>
                          </a:lnTo>
                          <a:lnTo>
                            <a:pt x="234" y="110"/>
                          </a:lnTo>
                          <a:lnTo>
                            <a:pt x="202" y="159"/>
                          </a:lnTo>
                          <a:lnTo>
                            <a:pt x="169" y="208"/>
                          </a:lnTo>
                          <a:lnTo>
                            <a:pt x="163" y="235"/>
                          </a:lnTo>
                          <a:lnTo>
                            <a:pt x="151" y="339"/>
                          </a:lnTo>
                          <a:lnTo>
                            <a:pt x="133" y="418"/>
                          </a:lnTo>
                          <a:lnTo>
                            <a:pt x="117" y="438"/>
                          </a:lnTo>
                          <a:lnTo>
                            <a:pt x="93" y="437"/>
                          </a:lnTo>
                          <a:lnTo>
                            <a:pt x="75" y="440"/>
                          </a:lnTo>
                          <a:lnTo>
                            <a:pt x="45" y="448"/>
                          </a:lnTo>
                          <a:lnTo>
                            <a:pt x="14" y="469"/>
                          </a:lnTo>
                          <a:lnTo>
                            <a:pt x="0" y="497"/>
                          </a:lnTo>
                          <a:lnTo>
                            <a:pt x="16" y="511"/>
                          </a:lnTo>
                          <a:lnTo>
                            <a:pt x="61" y="500"/>
                          </a:lnTo>
                          <a:lnTo>
                            <a:pt x="115" y="486"/>
                          </a:lnTo>
                          <a:lnTo>
                            <a:pt x="153" y="485"/>
                          </a:lnTo>
                          <a:lnTo>
                            <a:pt x="173" y="493"/>
                          </a:lnTo>
                          <a:lnTo>
                            <a:pt x="186" y="483"/>
                          </a:lnTo>
                          <a:lnTo>
                            <a:pt x="188" y="464"/>
                          </a:lnTo>
                          <a:lnTo>
                            <a:pt x="185" y="441"/>
                          </a:lnTo>
                          <a:lnTo>
                            <a:pt x="175" y="407"/>
                          </a:lnTo>
                          <a:lnTo>
                            <a:pt x="181" y="364"/>
                          </a:lnTo>
                          <a:lnTo>
                            <a:pt x="205" y="310"/>
                          </a:lnTo>
                          <a:lnTo>
                            <a:pt x="212" y="241"/>
                          </a:lnTo>
                          <a:lnTo>
                            <a:pt x="250" y="201"/>
                          </a:lnTo>
                          <a:lnTo>
                            <a:pt x="289" y="162"/>
                          </a:lnTo>
                          <a:lnTo>
                            <a:pt x="322" y="116"/>
                          </a:lnTo>
                          <a:lnTo>
                            <a:pt x="341" y="84"/>
                          </a:lnTo>
                          <a:lnTo>
                            <a:pt x="353" y="5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300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4912" y="2020"/>
                      <a:ext cx="448" cy="160"/>
                    </a:xfrm>
                    <a:custGeom>
                      <a:avLst/>
                      <a:gdLst>
                        <a:gd name="T0" fmla="*/ 413 w 448"/>
                        <a:gd name="T1" fmla="*/ 0 h 160"/>
                        <a:gd name="T2" fmla="*/ 353 w 448"/>
                        <a:gd name="T3" fmla="*/ 18 h 160"/>
                        <a:gd name="T4" fmla="*/ 235 w 448"/>
                        <a:gd name="T5" fmla="*/ 68 h 160"/>
                        <a:gd name="T6" fmla="*/ 118 w 448"/>
                        <a:gd name="T7" fmla="*/ 82 h 160"/>
                        <a:gd name="T8" fmla="*/ 85 w 448"/>
                        <a:gd name="T9" fmla="*/ 81 h 160"/>
                        <a:gd name="T10" fmla="*/ 76 w 448"/>
                        <a:gd name="T11" fmla="*/ 77 h 160"/>
                        <a:gd name="T12" fmla="*/ 68 w 448"/>
                        <a:gd name="T13" fmla="*/ 71 h 160"/>
                        <a:gd name="T14" fmla="*/ 59 w 448"/>
                        <a:gd name="T15" fmla="*/ 68 h 160"/>
                        <a:gd name="T16" fmla="*/ 46 w 448"/>
                        <a:gd name="T17" fmla="*/ 66 h 160"/>
                        <a:gd name="T18" fmla="*/ 34 w 448"/>
                        <a:gd name="T19" fmla="*/ 68 h 160"/>
                        <a:gd name="T20" fmla="*/ 25 w 448"/>
                        <a:gd name="T21" fmla="*/ 75 h 160"/>
                        <a:gd name="T22" fmla="*/ 16 w 448"/>
                        <a:gd name="T23" fmla="*/ 79 h 160"/>
                        <a:gd name="T24" fmla="*/ 12 w 448"/>
                        <a:gd name="T25" fmla="*/ 88 h 160"/>
                        <a:gd name="T26" fmla="*/ 12 w 448"/>
                        <a:gd name="T27" fmla="*/ 99 h 160"/>
                        <a:gd name="T28" fmla="*/ 19 w 448"/>
                        <a:gd name="T29" fmla="*/ 105 h 160"/>
                        <a:gd name="T30" fmla="*/ 32 w 448"/>
                        <a:gd name="T31" fmla="*/ 107 h 160"/>
                        <a:gd name="T32" fmla="*/ 39 w 448"/>
                        <a:gd name="T33" fmla="*/ 101 h 160"/>
                        <a:gd name="T34" fmla="*/ 46 w 448"/>
                        <a:gd name="T35" fmla="*/ 95 h 160"/>
                        <a:gd name="T36" fmla="*/ 56 w 448"/>
                        <a:gd name="T37" fmla="*/ 93 h 160"/>
                        <a:gd name="T38" fmla="*/ 64 w 448"/>
                        <a:gd name="T39" fmla="*/ 100 h 160"/>
                        <a:gd name="T40" fmla="*/ 62 w 448"/>
                        <a:gd name="T41" fmla="*/ 111 h 160"/>
                        <a:gd name="T42" fmla="*/ 59 w 448"/>
                        <a:gd name="T43" fmla="*/ 120 h 160"/>
                        <a:gd name="T44" fmla="*/ 49 w 448"/>
                        <a:gd name="T45" fmla="*/ 123 h 160"/>
                        <a:gd name="T46" fmla="*/ 33 w 448"/>
                        <a:gd name="T47" fmla="*/ 120 h 160"/>
                        <a:gd name="T48" fmla="*/ 22 w 448"/>
                        <a:gd name="T49" fmla="*/ 116 h 160"/>
                        <a:gd name="T50" fmla="*/ 12 w 448"/>
                        <a:gd name="T51" fmla="*/ 114 h 160"/>
                        <a:gd name="T52" fmla="*/ 4 w 448"/>
                        <a:gd name="T53" fmla="*/ 119 h 160"/>
                        <a:gd name="T54" fmla="*/ 0 w 448"/>
                        <a:gd name="T55" fmla="*/ 129 h 160"/>
                        <a:gd name="T56" fmla="*/ 2 w 448"/>
                        <a:gd name="T57" fmla="*/ 138 h 160"/>
                        <a:gd name="T58" fmla="*/ 12 w 448"/>
                        <a:gd name="T59" fmla="*/ 148 h 160"/>
                        <a:gd name="T60" fmla="*/ 22 w 448"/>
                        <a:gd name="T61" fmla="*/ 154 h 160"/>
                        <a:gd name="T62" fmla="*/ 33 w 448"/>
                        <a:gd name="T63" fmla="*/ 158 h 160"/>
                        <a:gd name="T64" fmla="*/ 45 w 448"/>
                        <a:gd name="T65" fmla="*/ 158 h 160"/>
                        <a:gd name="T66" fmla="*/ 55 w 448"/>
                        <a:gd name="T67" fmla="*/ 160 h 160"/>
                        <a:gd name="T68" fmla="*/ 105 w 448"/>
                        <a:gd name="T69" fmla="*/ 119 h 160"/>
                        <a:gd name="T70" fmla="*/ 187 w 448"/>
                        <a:gd name="T71" fmla="*/ 101 h 160"/>
                        <a:gd name="T72" fmla="*/ 269 w 448"/>
                        <a:gd name="T73" fmla="*/ 92 h 160"/>
                        <a:gd name="T74" fmla="*/ 350 w 448"/>
                        <a:gd name="T75" fmla="*/ 68 h 160"/>
                        <a:gd name="T76" fmla="*/ 415 w 448"/>
                        <a:gd name="T77" fmla="*/ 71 h 160"/>
                        <a:gd name="T78" fmla="*/ 448 w 448"/>
                        <a:gd name="T79" fmla="*/ 43 h 160"/>
                        <a:gd name="T80" fmla="*/ 436 w 448"/>
                        <a:gd name="T81" fmla="*/ 8 h 1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</a:cxnLst>
                      <a:rect l="0" t="0" r="r" b="b"/>
                      <a:pathLst>
                        <a:path w="448" h="160">
                          <a:moveTo>
                            <a:pt x="436" y="8"/>
                          </a:moveTo>
                          <a:lnTo>
                            <a:pt x="413" y="0"/>
                          </a:lnTo>
                          <a:lnTo>
                            <a:pt x="392" y="4"/>
                          </a:lnTo>
                          <a:lnTo>
                            <a:pt x="353" y="18"/>
                          </a:lnTo>
                          <a:lnTo>
                            <a:pt x="296" y="46"/>
                          </a:lnTo>
                          <a:lnTo>
                            <a:pt x="235" y="68"/>
                          </a:lnTo>
                          <a:lnTo>
                            <a:pt x="164" y="78"/>
                          </a:lnTo>
                          <a:lnTo>
                            <a:pt x="118" y="82"/>
                          </a:lnTo>
                          <a:lnTo>
                            <a:pt x="88" y="84"/>
                          </a:lnTo>
                          <a:lnTo>
                            <a:pt x="85" y="81"/>
                          </a:lnTo>
                          <a:lnTo>
                            <a:pt x="80" y="79"/>
                          </a:lnTo>
                          <a:lnTo>
                            <a:pt x="76" y="77"/>
                          </a:lnTo>
                          <a:lnTo>
                            <a:pt x="72" y="74"/>
                          </a:lnTo>
                          <a:lnTo>
                            <a:pt x="68" y="71"/>
                          </a:lnTo>
                          <a:lnTo>
                            <a:pt x="64" y="69"/>
                          </a:lnTo>
                          <a:lnTo>
                            <a:pt x="59" y="68"/>
                          </a:lnTo>
                          <a:lnTo>
                            <a:pt x="52" y="66"/>
                          </a:lnTo>
                          <a:lnTo>
                            <a:pt x="46" y="66"/>
                          </a:lnTo>
                          <a:lnTo>
                            <a:pt x="39" y="66"/>
                          </a:lnTo>
                          <a:lnTo>
                            <a:pt x="34" y="68"/>
                          </a:lnTo>
                          <a:lnTo>
                            <a:pt x="28" y="71"/>
                          </a:lnTo>
                          <a:lnTo>
                            <a:pt x="25" y="75"/>
                          </a:lnTo>
                          <a:lnTo>
                            <a:pt x="19" y="76"/>
                          </a:lnTo>
                          <a:lnTo>
                            <a:pt x="16" y="79"/>
                          </a:lnTo>
                          <a:lnTo>
                            <a:pt x="13" y="84"/>
                          </a:lnTo>
                          <a:lnTo>
                            <a:pt x="12" y="88"/>
                          </a:lnTo>
                          <a:lnTo>
                            <a:pt x="10" y="94"/>
                          </a:lnTo>
                          <a:lnTo>
                            <a:pt x="12" y="99"/>
                          </a:lnTo>
                          <a:lnTo>
                            <a:pt x="16" y="103"/>
                          </a:lnTo>
                          <a:lnTo>
                            <a:pt x="19" y="105"/>
                          </a:lnTo>
                          <a:lnTo>
                            <a:pt x="25" y="108"/>
                          </a:lnTo>
                          <a:lnTo>
                            <a:pt x="32" y="107"/>
                          </a:lnTo>
                          <a:lnTo>
                            <a:pt x="36" y="105"/>
                          </a:lnTo>
                          <a:lnTo>
                            <a:pt x="39" y="101"/>
                          </a:lnTo>
                          <a:lnTo>
                            <a:pt x="42" y="98"/>
                          </a:lnTo>
                          <a:lnTo>
                            <a:pt x="46" y="95"/>
                          </a:lnTo>
                          <a:lnTo>
                            <a:pt x="50" y="92"/>
                          </a:lnTo>
                          <a:lnTo>
                            <a:pt x="56" y="93"/>
                          </a:lnTo>
                          <a:lnTo>
                            <a:pt x="59" y="96"/>
                          </a:lnTo>
                          <a:lnTo>
                            <a:pt x="64" y="100"/>
                          </a:lnTo>
                          <a:lnTo>
                            <a:pt x="66" y="108"/>
                          </a:lnTo>
                          <a:lnTo>
                            <a:pt x="62" y="111"/>
                          </a:lnTo>
                          <a:lnTo>
                            <a:pt x="62" y="117"/>
                          </a:lnTo>
                          <a:lnTo>
                            <a:pt x="59" y="120"/>
                          </a:lnTo>
                          <a:lnTo>
                            <a:pt x="54" y="122"/>
                          </a:lnTo>
                          <a:lnTo>
                            <a:pt x="49" y="123"/>
                          </a:lnTo>
                          <a:lnTo>
                            <a:pt x="43" y="121"/>
                          </a:lnTo>
                          <a:lnTo>
                            <a:pt x="33" y="120"/>
                          </a:lnTo>
                          <a:lnTo>
                            <a:pt x="28" y="119"/>
                          </a:lnTo>
                          <a:lnTo>
                            <a:pt x="22" y="116"/>
                          </a:lnTo>
                          <a:lnTo>
                            <a:pt x="18" y="114"/>
                          </a:lnTo>
                          <a:lnTo>
                            <a:pt x="12" y="114"/>
                          </a:lnTo>
                          <a:lnTo>
                            <a:pt x="6" y="115"/>
                          </a:lnTo>
                          <a:lnTo>
                            <a:pt x="4" y="119"/>
                          </a:lnTo>
                          <a:lnTo>
                            <a:pt x="2" y="123"/>
                          </a:lnTo>
                          <a:lnTo>
                            <a:pt x="0" y="129"/>
                          </a:lnTo>
                          <a:lnTo>
                            <a:pt x="0" y="133"/>
                          </a:lnTo>
                          <a:lnTo>
                            <a:pt x="2" y="138"/>
                          </a:lnTo>
                          <a:lnTo>
                            <a:pt x="8" y="143"/>
                          </a:lnTo>
                          <a:lnTo>
                            <a:pt x="12" y="148"/>
                          </a:lnTo>
                          <a:lnTo>
                            <a:pt x="17" y="152"/>
                          </a:lnTo>
                          <a:lnTo>
                            <a:pt x="22" y="154"/>
                          </a:lnTo>
                          <a:lnTo>
                            <a:pt x="26" y="155"/>
                          </a:lnTo>
                          <a:lnTo>
                            <a:pt x="33" y="158"/>
                          </a:lnTo>
                          <a:lnTo>
                            <a:pt x="38" y="158"/>
                          </a:lnTo>
                          <a:lnTo>
                            <a:pt x="45" y="158"/>
                          </a:lnTo>
                          <a:lnTo>
                            <a:pt x="49" y="159"/>
                          </a:lnTo>
                          <a:lnTo>
                            <a:pt x="55" y="160"/>
                          </a:lnTo>
                          <a:lnTo>
                            <a:pt x="76" y="149"/>
                          </a:lnTo>
                          <a:lnTo>
                            <a:pt x="105" y="119"/>
                          </a:lnTo>
                          <a:lnTo>
                            <a:pt x="131" y="108"/>
                          </a:lnTo>
                          <a:lnTo>
                            <a:pt x="187" y="101"/>
                          </a:lnTo>
                          <a:lnTo>
                            <a:pt x="230" y="102"/>
                          </a:lnTo>
                          <a:lnTo>
                            <a:pt x="269" y="92"/>
                          </a:lnTo>
                          <a:lnTo>
                            <a:pt x="313" y="76"/>
                          </a:lnTo>
                          <a:lnTo>
                            <a:pt x="350" y="68"/>
                          </a:lnTo>
                          <a:lnTo>
                            <a:pt x="385" y="67"/>
                          </a:lnTo>
                          <a:lnTo>
                            <a:pt x="415" y="71"/>
                          </a:lnTo>
                          <a:lnTo>
                            <a:pt x="434" y="62"/>
                          </a:lnTo>
                          <a:lnTo>
                            <a:pt x="448" y="43"/>
                          </a:lnTo>
                          <a:lnTo>
                            <a:pt x="445" y="24"/>
                          </a:lnTo>
                          <a:lnTo>
                            <a:pt x="436" y="8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53301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4814" y="2133"/>
                      <a:ext cx="471" cy="433"/>
                    </a:xfrm>
                    <a:custGeom>
                      <a:avLst/>
                      <a:gdLst>
                        <a:gd name="T0" fmla="*/ 468 w 471"/>
                        <a:gd name="T1" fmla="*/ 61 h 433"/>
                        <a:gd name="T2" fmla="*/ 471 w 471"/>
                        <a:gd name="T3" fmla="*/ 33 h 433"/>
                        <a:gd name="T4" fmla="*/ 457 w 471"/>
                        <a:gd name="T5" fmla="*/ 14 h 433"/>
                        <a:gd name="T6" fmla="*/ 436 w 471"/>
                        <a:gd name="T7" fmla="*/ 0 h 433"/>
                        <a:gd name="T8" fmla="*/ 412 w 471"/>
                        <a:gd name="T9" fmla="*/ 1 h 433"/>
                        <a:gd name="T10" fmla="*/ 398 w 471"/>
                        <a:gd name="T11" fmla="*/ 13 h 433"/>
                        <a:gd name="T12" fmla="*/ 373 w 471"/>
                        <a:gd name="T13" fmla="*/ 41 h 433"/>
                        <a:gd name="T14" fmla="*/ 336 w 471"/>
                        <a:gd name="T15" fmla="*/ 85 h 433"/>
                        <a:gd name="T16" fmla="*/ 291 w 471"/>
                        <a:gd name="T17" fmla="*/ 122 h 433"/>
                        <a:gd name="T18" fmla="*/ 245 w 471"/>
                        <a:gd name="T19" fmla="*/ 159 h 433"/>
                        <a:gd name="T20" fmla="*/ 231 w 471"/>
                        <a:gd name="T21" fmla="*/ 184 h 433"/>
                        <a:gd name="T22" fmla="*/ 190 w 471"/>
                        <a:gd name="T23" fmla="*/ 279 h 433"/>
                        <a:gd name="T24" fmla="*/ 150 w 471"/>
                        <a:gd name="T25" fmla="*/ 350 h 433"/>
                        <a:gd name="T26" fmla="*/ 129 w 471"/>
                        <a:gd name="T27" fmla="*/ 364 h 433"/>
                        <a:gd name="T28" fmla="*/ 106 w 471"/>
                        <a:gd name="T29" fmla="*/ 356 h 433"/>
                        <a:gd name="T30" fmla="*/ 89 w 471"/>
                        <a:gd name="T31" fmla="*/ 353 h 433"/>
                        <a:gd name="T32" fmla="*/ 58 w 471"/>
                        <a:gd name="T33" fmla="*/ 353 h 433"/>
                        <a:gd name="T34" fmla="*/ 22 w 471"/>
                        <a:gd name="T35" fmla="*/ 363 h 433"/>
                        <a:gd name="T36" fmla="*/ 0 w 471"/>
                        <a:gd name="T37" fmla="*/ 386 h 433"/>
                        <a:gd name="T38" fmla="*/ 11 w 471"/>
                        <a:gd name="T39" fmla="*/ 405 h 433"/>
                        <a:gd name="T40" fmla="*/ 57 w 471"/>
                        <a:gd name="T41" fmla="*/ 407 h 433"/>
                        <a:gd name="T42" fmla="*/ 113 w 471"/>
                        <a:gd name="T43" fmla="*/ 410 h 433"/>
                        <a:gd name="T44" fmla="*/ 149 w 471"/>
                        <a:gd name="T45" fmla="*/ 420 h 433"/>
                        <a:gd name="T46" fmla="*/ 165 w 471"/>
                        <a:gd name="T47" fmla="*/ 433 h 433"/>
                        <a:gd name="T48" fmla="*/ 181 w 471"/>
                        <a:gd name="T49" fmla="*/ 427 h 433"/>
                        <a:gd name="T50" fmla="*/ 189 w 471"/>
                        <a:gd name="T51" fmla="*/ 410 h 433"/>
                        <a:gd name="T52" fmla="*/ 191 w 471"/>
                        <a:gd name="T53" fmla="*/ 387 h 433"/>
                        <a:gd name="T54" fmla="*/ 192 w 471"/>
                        <a:gd name="T55" fmla="*/ 352 h 433"/>
                        <a:gd name="T56" fmla="*/ 211 w 471"/>
                        <a:gd name="T57" fmla="*/ 312 h 433"/>
                        <a:gd name="T58" fmla="*/ 249 w 471"/>
                        <a:gd name="T59" fmla="*/ 266 h 433"/>
                        <a:gd name="T60" fmla="*/ 276 w 471"/>
                        <a:gd name="T61" fmla="*/ 204 h 433"/>
                        <a:gd name="T62" fmla="*/ 326 w 471"/>
                        <a:gd name="T63" fmla="*/ 176 h 433"/>
                        <a:gd name="T64" fmla="*/ 373 w 471"/>
                        <a:gd name="T65" fmla="*/ 150 h 433"/>
                        <a:gd name="T66" fmla="*/ 419 w 471"/>
                        <a:gd name="T67" fmla="*/ 116 h 433"/>
                        <a:gd name="T68" fmla="*/ 447 w 471"/>
                        <a:gd name="T69" fmla="*/ 91 h 433"/>
                        <a:gd name="T70" fmla="*/ 468 w 471"/>
                        <a:gd name="T71" fmla="*/ 61 h 43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</a:cxnLst>
                      <a:rect l="0" t="0" r="r" b="b"/>
                      <a:pathLst>
                        <a:path w="471" h="433">
                          <a:moveTo>
                            <a:pt x="468" y="61"/>
                          </a:moveTo>
                          <a:lnTo>
                            <a:pt x="471" y="33"/>
                          </a:lnTo>
                          <a:lnTo>
                            <a:pt x="457" y="14"/>
                          </a:lnTo>
                          <a:lnTo>
                            <a:pt x="436" y="0"/>
                          </a:lnTo>
                          <a:lnTo>
                            <a:pt x="412" y="1"/>
                          </a:lnTo>
                          <a:lnTo>
                            <a:pt x="398" y="13"/>
                          </a:lnTo>
                          <a:lnTo>
                            <a:pt x="373" y="41"/>
                          </a:lnTo>
                          <a:lnTo>
                            <a:pt x="336" y="85"/>
                          </a:lnTo>
                          <a:lnTo>
                            <a:pt x="291" y="122"/>
                          </a:lnTo>
                          <a:lnTo>
                            <a:pt x="245" y="159"/>
                          </a:lnTo>
                          <a:lnTo>
                            <a:pt x="231" y="184"/>
                          </a:lnTo>
                          <a:lnTo>
                            <a:pt x="190" y="279"/>
                          </a:lnTo>
                          <a:lnTo>
                            <a:pt x="150" y="350"/>
                          </a:lnTo>
                          <a:lnTo>
                            <a:pt x="129" y="364"/>
                          </a:lnTo>
                          <a:lnTo>
                            <a:pt x="106" y="356"/>
                          </a:lnTo>
                          <a:lnTo>
                            <a:pt x="89" y="353"/>
                          </a:lnTo>
                          <a:lnTo>
                            <a:pt x="58" y="353"/>
                          </a:lnTo>
                          <a:lnTo>
                            <a:pt x="22" y="363"/>
                          </a:lnTo>
                          <a:lnTo>
                            <a:pt x="0" y="386"/>
                          </a:lnTo>
                          <a:lnTo>
                            <a:pt x="11" y="405"/>
                          </a:lnTo>
                          <a:lnTo>
                            <a:pt x="57" y="407"/>
                          </a:lnTo>
                          <a:lnTo>
                            <a:pt x="113" y="410"/>
                          </a:lnTo>
                          <a:lnTo>
                            <a:pt x="149" y="420"/>
                          </a:lnTo>
                          <a:lnTo>
                            <a:pt x="165" y="433"/>
                          </a:lnTo>
                          <a:lnTo>
                            <a:pt x="181" y="427"/>
                          </a:lnTo>
                          <a:lnTo>
                            <a:pt x="189" y="410"/>
                          </a:lnTo>
                          <a:lnTo>
                            <a:pt x="191" y="387"/>
                          </a:lnTo>
                          <a:lnTo>
                            <a:pt x="192" y="352"/>
                          </a:lnTo>
                          <a:lnTo>
                            <a:pt x="211" y="312"/>
                          </a:lnTo>
                          <a:lnTo>
                            <a:pt x="249" y="266"/>
                          </a:lnTo>
                          <a:lnTo>
                            <a:pt x="276" y="204"/>
                          </a:lnTo>
                          <a:lnTo>
                            <a:pt x="326" y="176"/>
                          </a:lnTo>
                          <a:lnTo>
                            <a:pt x="373" y="150"/>
                          </a:lnTo>
                          <a:lnTo>
                            <a:pt x="419" y="116"/>
                          </a:lnTo>
                          <a:lnTo>
                            <a:pt x="447" y="91"/>
                          </a:lnTo>
                          <a:lnTo>
                            <a:pt x="468" y="61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</p:grpSp>
          </p:grpSp>
          <p:grpSp>
            <p:nvGrpSpPr>
              <p:cNvPr id="53302" name="Group 54"/>
              <p:cNvGrpSpPr>
                <a:grpSpLocks/>
              </p:cNvGrpSpPr>
              <p:nvPr/>
            </p:nvGrpSpPr>
            <p:grpSpPr bwMode="auto">
              <a:xfrm rot="244701">
                <a:off x="2452" y="804"/>
                <a:ext cx="322" cy="1124"/>
                <a:chOff x="4646" y="1584"/>
                <a:chExt cx="423" cy="1477"/>
              </a:xfrm>
            </p:grpSpPr>
            <p:sp>
              <p:nvSpPr>
                <p:cNvPr id="53303" name="AutoShape 55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646" y="1584"/>
                  <a:ext cx="423" cy="14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53304" name="Group 56"/>
                <p:cNvGrpSpPr>
                  <a:grpSpLocks/>
                </p:cNvGrpSpPr>
                <p:nvPr/>
              </p:nvGrpSpPr>
              <p:grpSpPr bwMode="auto">
                <a:xfrm>
                  <a:off x="4650" y="1886"/>
                  <a:ext cx="357" cy="974"/>
                  <a:chOff x="4650" y="1886"/>
                  <a:chExt cx="357" cy="974"/>
                </a:xfrm>
              </p:grpSpPr>
              <p:sp>
                <p:nvSpPr>
                  <p:cNvPr id="53305" name="Freeform 57"/>
                  <p:cNvSpPr>
                    <a:spLocks/>
                  </p:cNvSpPr>
                  <p:nvPr/>
                </p:nvSpPr>
                <p:spPr bwMode="auto">
                  <a:xfrm>
                    <a:off x="4867" y="2058"/>
                    <a:ext cx="140" cy="171"/>
                  </a:xfrm>
                  <a:custGeom>
                    <a:avLst/>
                    <a:gdLst>
                      <a:gd name="T0" fmla="*/ 45 w 140"/>
                      <a:gd name="T1" fmla="*/ 43 h 171"/>
                      <a:gd name="T2" fmla="*/ 59 w 140"/>
                      <a:gd name="T3" fmla="*/ 36 h 171"/>
                      <a:gd name="T4" fmla="*/ 75 w 140"/>
                      <a:gd name="T5" fmla="*/ 31 h 171"/>
                      <a:gd name="T6" fmla="*/ 91 w 140"/>
                      <a:gd name="T7" fmla="*/ 31 h 171"/>
                      <a:gd name="T8" fmla="*/ 111 w 140"/>
                      <a:gd name="T9" fmla="*/ 35 h 171"/>
                      <a:gd name="T10" fmla="*/ 127 w 140"/>
                      <a:gd name="T11" fmla="*/ 44 h 171"/>
                      <a:gd name="T12" fmla="*/ 135 w 140"/>
                      <a:gd name="T13" fmla="*/ 57 h 171"/>
                      <a:gd name="T14" fmla="*/ 140 w 140"/>
                      <a:gd name="T15" fmla="*/ 73 h 171"/>
                      <a:gd name="T16" fmla="*/ 138 w 140"/>
                      <a:gd name="T17" fmla="*/ 91 h 171"/>
                      <a:gd name="T18" fmla="*/ 129 w 140"/>
                      <a:gd name="T19" fmla="*/ 113 h 171"/>
                      <a:gd name="T20" fmla="*/ 114 w 140"/>
                      <a:gd name="T21" fmla="*/ 134 h 171"/>
                      <a:gd name="T22" fmla="*/ 96 w 140"/>
                      <a:gd name="T23" fmla="*/ 150 h 171"/>
                      <a:gd name="T24" fmla="*/ 76 w 140"/>
                      <a:gd name="T25" fmla="*/ 161 h 171"/>
                      <a:gd name="T26" fmla="*/ 60 w 140"/>
                      <a:gd name="T27" fmla="*/ 168 h 171"/>
                      <a:gd name="T28" fmla="*/ 36 w 140"/>
                      <a:gd name="T29" fmla="*/ 171 h 171"/>
                      <a:gd name="T30" fmla="*/ 18 w 140"/>
                      <a:gd name="T31" fmla="*/ 169 h 171"/>
                      <a:gd name="T32" fmla="*/ 6 w 140"/>
                      <a:gd name="T33" fmla="*/ 160 h 171"/>
                      <a:gd name="T34" fmla="*/ 0 w 140"/>
                      <a:gd name="T35" fmla="*/ 145 h 171"/>
                      <a:gd name="T36" fmla="*/ 1 w 140"/>
                      <a:gd name="T37" fmla="*/ 127 h 171"/>
                      <a:gd name="T38" fmla="*/ 8 w 140"/>
                      <a:gd name="T39" fmla="*/ 103 h 171"/>
                      <a:gd name="T40" fmla="*/ 20 w 140"/>
                      <a:gd name="T41" fmla="*/ 83 h 171"/>
                      <a:gd name="T42" fmla="*/ 32 w 140"/>
                      <a:gd name="T43" fmla="*/ 60 h 171"/>
                      <a:gd name="T44" fmla="*/ 17 w 140"/>
                      <a:gd name="T45" fmla="*/ 36 h 171"/>
                      <a:gd name="T46" fmla="*/ 6 w 140"/>
                      <a:gd name="T47" fmla="*/ 25 h 171"/>
                      <a:gd name="T48" fmla="*/ 3 w 140"/>
                      <a:gd name="T49" fmla="*/ 21 h 171"/>
                      <a:gd name="T50" fmla="*/ 1 w 140"/>
                      <a:gd name="T51" fmla="*/ 18 h 171"/>
                      <a:gd name="T52" fmla="*/ 1 w 140"/>
                      <a:gd name="T53" fmla="*/ 14 h 171"/>
                      <a:gd name="T54" fmla="*/ 1 w 140"/>
                      <a:gd name="T55" fmla="*/ 11 h 171"/>
                      <a:gd name="T56" fmla="*/ 1 w 140"/>
                      <a:gd name="T57" fmla="*/ 7 h 171"/>
                      <a:gd name="T58" fmla="*/ 5 w 140"/>
                      <a:gd name="T59" fmla="*/ 5 h 171"/>
                      <a:gd name="T60" fmla="*/ 8 w 140"/>
                      <a:gd name="T61" fmla="*/ 3 h 171"/>
                      <a:gd name="T62" fmla="*/ 11 w 140"/>
                      <a:gd name="T63" fmla="*/ 3 h 171"/>
                      <a:gd name="T64" fmla="*/ 15 w 140"/>
                      <a:gd name="T65" fmla="*/ 0 h 171"/>
                      <a:gd name="T66" fmla="*/ 18 w 140"/>
                      <a:gd name="T67" fmla="*/ 0 h 171"/>
                      <a:gd name="T68" fmla="*/ 22 w 140"/>
                      <a:gd name="T69" fmla="*/ 0 h 171"/>
                      <a:gd name="T70" fmla="*/ 25 w 140"/>
                      <a:gd name="T71" fmla="*/ 3 h 171"/>
                      <a:gd name="T72" fmla="*/ 26 w 140"/>
                      <a:gd name="T73" fmla="*/ 6 h 171"/>
                      <a:gd name="T74" fmla="*/ 36 w 140"/>
                      <a:gd name="T75" fmla="*/ 26 h 171"/>
                      <a:gd name="T76" fmla="*/ 45 w 140"/>
                      <a:gd name="T77" fmla="*/ 43 h 1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</a:cxnLst>
                    <a:rect l="0" t="0" r="r" b="b"/>
                    <a:pathLst>
                      <a:path w="140" h="171">
                        <a:moveTo>
                          <a:pt x="45" y="43"/>
                        </a:moveTo>
                        <a:lnTo>
                          <a:pt x="59" y="36"/>
                        </a:lnTo>
                        <a:lnTo>
                          <a:pt x="75" y="31"/>
                        </a:lnTo>
                        <a:lnTo>
                          <a:pt x="91" y="31"/>
                        </a:lnTo>
                        <a:lnTo>
                          <a:pt x="111" y="35"/>
                        </a:lnTo>
                        <a:lnTo>
                          <a:pt x="127" y="44"/>
                        </a:lnTo>
                        <a:lnTo>
                          <a:pt x="135" y="57"/>
                        </a:lnTo>
                        <a:lnTo>
                          <a:pt x="140" y="73"/>
                        </a:lnTo>
                        <a:lnTo>
                          <a:pt x="138" y="91"/>
                        </a:lnTo>
                        <a:lnTo>
                          <a:pt x="129" y="113"/>
                        </a:lnTo>
                        <a:lnTo>
                          <a:pt x="114" y="134"/>
                        </a:lnTo>
                        <a:lnTo>
                          <a:pt x="96" y="150"/>
                        </a:lnTo>
                        <a:lnTo>
                          <a:pt x="76" y="161"/>
                        </a:lnTo>
                        <a:lnTo>
                          <a:pt x="60" y="168"/>
                        </a:lnTo>
                        <a:lnTo>
                          <a:pt x="36" y="171"/>
                        </a:lnTo>
                        <a:lnTo>
                          <a:pt x="18" y="169"/>
                        </a:lnTo>
                        <a:lnTo>
                          <a:pt x="6" y="160"/>
                        </a:lnTo>
                        <a:lnTo>
                          <a:pt x="0" y="145"/>
                        </a:lnTo>
                        <a:lnTo>
                          <a:pt x="1" y="127"/>
                        </a:lnTo>
                        <a:lnTo>
                          <a:pt x="8" y="103"/>
                        </a:lnTo>
                        <a:lnTo>
                          <a:pt x="20" y="83"/>
                        </a:lnTo>
                        <a:lnTo>
                          <a:pt x="32" y="60"/>
                        </a:lnTo>
                        <a:lnTo>
                          <a:pt x="17" y="36"/>
                        </a:lnTo>
                        <a:lnTo>
                          <a:pt x="6" y="25"/>
                        </a:lnTo>
                        <a:lnTo>
                          <a:pt x="3" y="21"/>
                        </a:lnTo>
                        <a:lnTo>
                          <a:pt x="1" y="18"/>
                        </a:lnTo>
                        <a:lnTo>
                          <a:pt x="1" y="14"/>
                        </a:lnTo>
                        <a:lnTo>
                          <a:pt x="1" y="11"/>
                        </a:lnTo>
                        <a:lnTo>
                          <a:pt x="1" y="7"/>
                        </a:lnTo>
                        <a:lnTo>
                          <a:pt x="5" y="5"/>
                        </a:lnTo>
                        <a:lnTo>
                          <a:pt x="8" y="3"/>
                        </a:lnTo>
                        <a:lnTo>
                          <a:pt x="11" y="3"/>
                        </a:lnTo>
                        <a:lnTo>
                          <a:pt x="15" y="0"/>
                        </a:lnTo>
                        <a:lnTo>
                          <a:pt x="18" y="0"/>
                        </a:lnTo>
                        <a:lnTo>
                          <a:pt x="22" y="0"/>
                        </a:lnTo>
                        <a:lnTo>
                          <a:pt x="25" y="3"/>
                        </a:lnTo>
                        <a:lnTo>
                          <a:pt x="26" y="6"/>
                        </a:lnTo>
                        <a:lnTo>
                          <a:pt x="36" y="26"/>
                        </a:lnTo>
                        <a:lnTo>
                          <a:pt x="45" y="4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306" name="Freeform 58"/>
                  <p:cNvSpPr>
                    <a:spLocks/>
                  </p:cNvSpPr>
                  <p:nvPr/>
                </p:nvSpPr>
                <p:spPr bwMode="auto">
                  <a:xfrm>
                    <a:off x="4724" y="2082"/>
                    <a:ext cx="200" cy="252"/>
                  </a:xfrm>
                  <a:custGeom>
                    <a:avLst/>
                    <a:gdLst>
                      <a:gd name="T0" fmla="*/ 175 w 200"/>
                      <a:gd name="T1" fmla="*/ 184 h 252"/>
                      <a:gd name="T2" fmla="*/ 200 w 200"/>
                      <a:gd name="T3" fmla="*/ 201 h 252"/>
                      <a:gd name="T4" fmla="*/ 195 w 200"/>
                      <a:gd name="T5" fmla="*/ 222 h 252"/>
                      <a:gd name="T6" fmla="*/ 137 w 200"/>
                      <a:gd name="T7" fmla="*/ 252 h 252"/>
                      <a:gd name="T8" fmla="*/ 84 w 200"/>
                      <a:gd name="T9" fmla="*/ 240 h 252"/>
                      <a:gd name="T10" fmla="*/ 74 w 200"/>
                      <a:gd name="T11" fmla="*/ 177 h 252"/>
                      <a:gd name="T12" fmla="*/ 60 w 200"/>
                      <a:gd name="T13" fmla="*/ 101 h 252"/>
                      <a:gd name="T14" fmla="*/ 45 w 200"/>
                      <a:gd name="T15" fmla="*/ 86 h 252"/>
                      <a:gd name="T16" fmla="*/ 38 w 200"/>
                      <a:gd name="T17" fmla="*/ 88 h 252"/>
                      <a:gd name="T18" fmla="*/ 35 w 200"/>
                      <a:gd name="T19" fmla="*/ 94 h 252"/>
                      <a:gd name="T20" fmla="*/ 34 w 200"/>
                      <a:gd name="T21" fmla="*/ 101 h 252"/>
                      <a:gd name="T22" fmla="*/ 34 w 200"/>
                      <a:gd name="T23" fmla="*/ 108 h 252"/>
                      <a:gd name="T24" fmla="*/ 32 w 200"/>
                      <a:gd name="T25" fmla="*/ 115 h 252"/>
                      <a:gd name="T26" fmla="*/ 25 w 200"/>
                      <a:gd name="T27" fmla="*/ 120 h 252"/>
                      <a:gd name="T28" fmla="*/ 18 w 200"/>
                      <a:gd name="T29" fmla="*/ 119 h 252"/>
                      <a:gd name="T30" fmla="*/ 13 w 200"/>
                      <a:gd name="T31" fmla="*/ 114 h 252"/>
                      <a:gd name="T32" fmla="*/ 13 w 200"/>
                      <a:gd name="T33" fmla="*/ 107 h 252"/>
                      <a:gd name="T34" fmla="*/ 13 w 200"/>
                      <a:gd name="T35" fmla="*/ 99 h 252"/>
                      <a:gd name="T36" fmla="*/ 13 w 200"/>
                      <a:gd name="T37" fmla="*/ 92 h 252"/>
                      <a:gd name="T38" fmla="*/ 20 w 200"/>
                      <a:gd name="T39" fmla="*/ 85 h 252"/>
                      <a:gd name="T40" fmla="*/ 25 w 200"/>
                      <a:gd name="T41" fmla="*/ 78 h 252"/>
                      <a:gd name="T42" fmla="*/ 30 w 200"/>
                      <a:gd name="T43" fmla="*/ 72 h 252"/>
                      <a:gd name="T44" fmla="*/ 30 w 200"/>
                      <a:gd name="T45" fmla="*/ 65 h 252"/>
                      <a:gd name="T46" fmla="*/ 25 w 200"/>
                      <a:gd name="T47" fmla="*/ 60 h 252"/>
                      <a:gd name="T48" fmla="*/ 18 w 200"/>
                      <a:gd name="T49" fmla="*/ 59 h 252"/>
                      <a:gd name="T50" fmla="*/ 10 w 200"/>
                      <a:gd name="T51" fmla="*/ 58 h 252"/>
                      <a:gd name="T52" fmla="*/ 2 w 200"/>
                      <a:gd name="T53" fmla="*/ 53 h 252"/>
                      <a:gd name="T54" fmla="*/ 0 w 200"/>
                      <a:gd name="T55" fmla="*/ 45 h 252"/>
                      <a:gd name="T56" fmla="*/ 5 w 200"/>
                      <a:gd name="T57" fmla="*/ 39 h 252"/>
                      <a:gd name="T58" fmla="*/ 12 w 200"/>
                      <a:gd name="T59" fmla="*/ 38 h 252"/>
                      <a:gd name="T60" fmla="*/ 20 w 200"/>
                      <a:gd name="T61" fmla="*/ 39 h 252"/>
                      <a:gd name="T62" fmla="*/ 27 w 200"/>
                      <a:gd name="T63" fmla="*/ 42 h 252"/>
                      <a:gd name="T64" fmla="*/ 24 w 200"/>
                      <a:gd name="T65" fmla="*/ 36 h 252"/>
                      <a:gd name="T66" fmla="*/ 18 w 200"/>
                      <a:gd name="T67" fmla="*/ 30 h 252"/>
                      <a:gd name="T68" fmla="*/ 12 w 200"/>
                      <a:gd name="T69" fmla="*/ 23 h 252"/>
                      <a:gd name="T70" fmla="*/ 9 w 200"/>
                      <a:gd name="T71" fmla="*/ 17 h 252"/>
                      <a:gd name="T72" fmla="*/ 6 w 200"/>
                      <a:gd name="T73" fmla="*/ 10 h 252"/>
                      <a:gd name="T74" fmla="*/ 10 w 200"/>
                      <a:gd name="T75" fmla="*/ 5 h 252"/>
                      <a:gd name="T76" fmla="*/ 17 w 200"/>
                      <a:gd name="T77" fmla="*/ 2 h 252"/>
                      <a:gd name="T78" fmla="*/ 24 w 200"/>
                      <a:gd name="T79" fmla="*/ 2 h 252"/>
                      <a:gd name="T80" fmla="*/ 29 w 200"/>
                      <a:gd name="T81" fmla="*/ 6 h 252"/>
                      <a:gd name="T82" fmla="*/ 36 w 200"/>
                      <a:gd name="T83" fmla="*/ 12 h 252"/>
                      <a:gd name="T84" fmla="*/ 42 w 200"/>
                      <a:gd name="T85" fmla="*/ 19 h 252"/>
                      <a:gd name="T86" fmla="*/ 45 w 200"/>
                      <a:gd name="T87" fmla="*/ 26 h 252"/>
                      <a:gd name="T88" fmla="*/ 48 w 200"/>
                      <a:gd name="T89" fmla="*/ 33 h 252"/>
                      <a:gd name="T90" fmla="*/ 50 w 200"/>
                      <a:gd name="T91" fmla="*/ 39 h 252"/>
                      <a:gd name="T92" fmla="*/ 61 w 200"/>
                      <a:gd name="T93" fmla="*/ 62 h 252"/>
                      <a:gd name="T94" fmla="*/ 84 w 200"/>
                      <a:gd name="T95" fmla="*/ 113 h 252"/>
                      <a:gd name="T96" fmla="*/ 94 w 200"/>
                      <a:gd name="T97" fmla="*/ 174 h 252"/>
                      <a:gd name="T98" fmla="*/ 105 w 200"/>
                      <a:gd name="T99" fmla="*/ 216 h 252"/>
                      <a:gd name="T100" fmla="*/ 126 w 200"/>
                      <a:gd name="T101" fmla="*/ 217 h 252"/>
                      <a:gd name="T102" fmla="*/ 153 w 200"/>
                      <a:gd name="T103" fmla="*/ 195 h 2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200" h="252">
                        <a:moveTo>
                          <a:pt x="153" y="195"/>
                        </a:moveTo>
                        <a:lnTo>
                          <a:pt x="175" y="184"/>
                        </a:lnTo>
                        <a:lnTo>
                          <a:pt x="191" y="186"/>
                        </a:lnTo>
                        <a:lnTo>
                          <a:pt x="200" y="201"/>
                        </a:lnTo>
                        <a:lnTo>
                          <a:pt x="196" y="218"/>
                        </a:lnTo>
                        <a:lnTo>
                          <a:pt x="195" y="222"/>
                        </a:lnTo>
                        <a:lnTo>
                          <a:pt x="179" y="238"/>
                        </a:lnTo>
                        <a:lnTo>
                          <a:pt x="137" y="252"/>
                        </a:lnTo>
                        <a:lnTo>
                          <a:pt x="104" y="250"/>
                        </a:lnTo>
                        <a:lnTo>
                          <a:pt x="84" y="240"/>
                        </a:lnTo>
                        <a:lnTo>
                          <a:pt x="76" y="219"/>
                        </a:lnTo>
                        <a:lnTo>
                          <a:pt x="74" y="177"/>
                        </a:lnTo>
                        <a:lnTo>
                          <a:pt x="71" y="137"/>
                        </a:lnTo>
                        <a:lnTo>
                          <a:pt x="60" y="101"/>
                        </a:lnTo>
                        <a:lnTo>
                          <a:pt x="49" y="86"/>
                        </a:lnTo>
                        <a:lnTo>
                          <a:pt x="45" y="86"/>
                        </a:lnTo>
                        <a:lnTo>
                          <a:pt x="42" y="88"/>
                        </a:lnTo>
                        <a:lnTo>
                          <a:pt x="38" y="88"/>
                        </a:lnTo>
                        <a:lnTo>
                          <a:pt x="36" y="91"/>
                        </a:lnTo>
                        <a:lnTo>
                          <a:pt x="35" y="94"/>
                        </a:lnTo>
                        <a:lnTo>
                          <a:pt x="34" y="98"/>
                        </a:lnTo>
                        <a:lnTo>
                          <a:pt x="34" y="101"/>
                        </a:lnTo>
                        <a:lnTo>
                          <a:pt x="34" y="105"/>
                        </a:lnTo>
                        <a:lnTo>
                          <a:pt x="34" y="108"/>
                        </a:lnTo>
                        <a:lnTo>
                          <a:pt x="34" y="112"/>
                        </a:lnTo>
                        <a:lnTo>
                          <a:pt x="32" y="115"/>
                        </a:lnTo>
                        <a:lnTo>
                          <a:pt x="28" y="119"/>
                        </a:lnTo>
                        <a:lnTo>
                          <a:pt x="25" y="120"/>
                        </a:lnTo>
                        <a:lnTo>
                          <a:pt x="21" y="120"/>
                        </a:lnTo>
                        <a:lnTo>
                          <a:pt x="18" y="119"/>
                        </a:lnTo>
                        <a:lnTo>
                          <a:pt x="14" y="117"/>
                        </a:lnTo>
                        <a:lnTo>
                          <a:pt x="13" y="114"/>
                        </a:lnTo>
                        <a:lnTo>
                          <a:pt x="13" y="111"/>
                        </a:lnTo>
                        <a:lnTo>
                          <a:pt x="13" y="107"/>
                        </a:lnTo>
                        <a:lnTo>
                          <a:pt x="13" y="103"/>
                        </a:lnTo>
                        <a:lnTo>
                          <a:pt x="13" y="99"/>
                        </a:lnTo>
                        <a:lnTo>
                          <a:pt x="13" y="96"/>
                        </a:lnTo>
                        <a:lnTo>
                          <a:pt x="13" y="92"/>
                        </a:lnTo>
                        <a:lnTo>
                          <a:pt x="17" y="89"/>
                        </a:lnTo>
                        <a:lnTo>
                          <a:pt x="20" y="85"/>
                        </a:lnTo>
                        <a:lnTo>
                          <a:pt x="22" y="82"/>
                        </a:lnTo>
                        <a:lnTo>
                          <a:pt x="25" y="78"/>
                        </a:lnTo>
                        <a:lnTo>
                          <a:pt x="27" y="75"/>
                        </a:lnTo>
                        <a:lnTo>
                          <a:pt x="30" y="72"/>
                        </a:lnTo>
                        <a:lnTo>
                          <a:pt x="32" y="68"/>
                        </a:lnTo>
                        <a:lnTo>
                          <a:pt x="30" y="65"/>
                        </a:lnTo>
                        <a:lnTo>
                          <a:pt x="28" y="61"/>
                        </a:lnTo>
                        <a:lnTo>
                          <a:pt x="25" y="60"/>
                        </a:lnTo>
                        <a:lnTo>
                          <a:pt x="21" y="59"/>
                        </a:lnTo>
                        <a:lnTo>
                          <a:pt x="18" y="59"/>
                        </a:lnTo>
                        <a:lnTo>
                          <a:pt x="13" y="59"/>
                        </a:lnTo>
                        <a:lnTo>
                          <a:pt x="10" y="58"/>
                        </a:lnTo>
                        <a:lnTo>
                          <a:pt x="6" y="56"/>
                        </a:lnTo>
                        <a:lnTo>
                          <a:pt x="2" y="53"/>
                        </a:lnTo>
                        <a:lnTo>
                          <a:pt x="0" y="49"/>
                        </a:lnTo>
                        <a:lnTo>
                          <a:pt x="0" y="45"/>
                        </a:lnTo>
                        <a:lnTo>
                          <a:pt x="2" y="42"/>
                        </a:lnTo>
                        <a:lnTo>
                          <a:pt x="5" y="39"/>
                        </a:lnTo>
                        <a:lnTo>
                          <a:pt x="9" y="38"/>
                        </a:lnTo>
                        <a:lnTo>
                          <a:pt x="12" y="38"/>
                        </a:lnTo>
                        <a:lnTo>
                          <a:pt x="15" y="38"/>
                        </a:lnTo>
                        <a:lnTo>
                          <a:pt x="20" y="39"/>
                        </a:lnTo>
                        <a:lnTo>
                          <a:pt x="24" y="41"/>
                        </a:lnTo>
                        <a:lnTo>
                          <a:pt x="27" y="42"/>
                        </a:lnTo>
                        <a:lnTo>
                          <a:pt x="27" y="38"/>
                        </a:lnTo>
                        <a:lnTo>
                          <a:pt x="24" y="36"/>
                        </a:lnTo>
                        <a:lnTo>
                          <a:pt x="22" y="33"/>
                        </a:lnTo>
                        <a:lnTo>
                          <a:pt x="18" y="30"/>
                        </a:lnTo>
                        <a:lnTo>
                          <a:pt x="15" y="27"/>
                        </a:lnTo>
                        <a:lnTo>
                          <a:pt x="12" y="23"/>
                        </a:lnTo>
                        <a:lnTo>
                          <a:pt x="10" y="20"/>
                        </a:lnTo>
                        <a:lnTo>
                          <a:pt x="9" y="17"/>
                        </a:lnTo>
                        <a:lnTo>
                          <a:pt x="9" y="13"/>
                        </a:lnTo>
                        <a:lnTo>
                          <a:pt x="6" y="10"/>
                        </a:lnTo>
                        <a:lnTo>
                          <a:pt x="6" y="6"/>
                        </a:lnTo>
                        <a:lnTo>
                          <a:pt x="10" y="5"/>
                        </a:lnTo>
                        <a:lnTo>
                          <a:pt x="13" y="2"/>
                        </a:lnTo>
                        <a:lnTo>
                          <a:pt x="17" y="2"/>
                        </a:lnTo>
                        <a:lnTo>
                          <a:pt x="20" y="0"/>
                        </a:lnTo>
                        <a:lnTo>
                          <a:pt x="24" y="2"/>
                        </a:lnTo>
                        <a:lnTo>
                          <a:pt x="27" y="3"/>
                        </a:lnTo>
                        <a:lnTo>
                          <a:pt x="29" y="6"/>
                        </a:lnTo>
                        <a:lnTo>
                          <a:pt x="33" y="10"/>
                        </a:lnTo>
                        <a:lnTo>
                          <a:pt x="36" y="12"/>
                        </a:lnTo>
                        <a:lnTo>
                          <a:pt x="38" y="15"/>
                        </a:lnTo>
                        <a:lnTo>
                          <a:pt x="42" y="19"/>
                        </a:lnTo>
                        <a:lnTo>
                          <a:pt x="43" y="22"/>
                        </a:lnTo>
                        <a:lnTo>
                          <a:pt x="45" y="26"/>
                        </a:lnTo>
                        <a:lnTo>
                          <a:pt x="48" y="29"/>
                        </a:lnTo>
                        <a:lnTo>
                          <a:pt x="48" y="33"/>
                        </a:lnTo>
                        <a:lnTo>
                          <a:pt x="48" y="36"/>
                        </a:lnTo>
                        <a:lnTo>
                          <a:pt x="50" y="39"/>
                        </a:lnTo>
                        <a:lnTo>
                          <a:pt x="53" y="42"/>
                        </a:lnTo>
                        <a:lnTo>
                          <a:pt x="61" y="62"/>
                        </a:lnTo>
                        <a:lnTo>
                          <a:pt x="78" y="91"/>
                        </a:lnTo>
                        <a:lnTo>
                          <a:pt x="84" y="113"/>
                        </a:lnTo>
                        <a:lnTo>
                          <a:pt x="89" y="140"/>
                        </a:lnTo>
                        <a:lnTo>
                          <a:pt x="94" y="174"/>
                        </a:lnTo>
                        <a:lnTo>
                          <a:pt x="99" y="200"/>
                        </a:lnTo>
                        <a:lnTo>
                          <a:pt x="105" y="216"/>
                        </a:lnTo>
                        <a:lnTo>
                          <a:pt x="114" y="218"/>
                        </a:lnTo>
                        <a:lnTo>
                          <a:pt x="126" y="217"/>
                        </a:lnTo>
                        <a:lnTo>
                          <a:pt x="140" y="209"/>
                        </a:lnTo>
                        <a:lnTo>
                          <a:pt x="153" y="19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307" name="Freeform 59"/>
                  <p:cNvSpPr>
                    <a:spLocks/>
                  </p:cNvSpPr>
                  <p:nvPr/>
                </p:nvSpPr>
                <p:spPr bwMode="auto">
                  <a:xfrm>
                    <a:off x="4801" y="1886"/>
                    <a:ext cx="120" cy="382"/>
                  </a:xfrm>
                  <a:custGeom>
                    <a:avLst/>
                    <a:gdLst>
                      <a:gd name="T0" fmla="*/ 78 w 120"/>
                      <a:gd name="T1" fmla="*/ 290 h 382"/>
                      <a:gd name="T2" fmla="*/ 117 w 120"/>
                      <a:gd name="T3" fmla="*/ 337 h 382"/>
                      <a:gd name="T4" fmla="*/ 118 w 120"/>
                      <a:gd name="T5" fmla="*/ 367 h 382"/>
                      <a:gd name="T6" fmla="*/ 86 w 120"/>
                      <a:gd name="T7" fmla="*/ 382 h 382"/>
                      <a:gd name="T8" fmla="*/ 65 w 120"/>
                      <a:gd name="T9" fmla="*/ 346 h 382"/>
                      <a:gd name="T10" fmla="*/ 29 w 120"/>
                      <a:gd name="T11" fmla="*/ 228 h 382"/>
                      <a:gd name="T12" fmla="*/ 22 w 120"/>
                      <a:gd name="T13" fmla="*/ 147 h 382"/>
                      <a:gd name="T14" fmla="*/ 38 w 120"/>
                      <a:gd name="T15" fmla="*/ 81 h 382"/>
                      <a:gd name="T16" fmla="*/ 40 w 120"/>
                      <a:gd name="T17" fmla="*/ 62 h 382"/>
                      <a:gd name="T18" fmla="*/ 34 w 120"/>
                      <a:gd name="T19" fmla="*/ 57 h 382"/>
                      <a:gd name="T20" fmla="*/ 26 w 120"/>
                      <a:gd name="T21" fmla="*/ 55 h 382"/>
                      <a:gd name="T22" fmla="*/ 19 w 120"/>
                      <a:gd name="T23" fmla="*/ 55 h 382"/>
                      <a:gd name="T24" fmla="*/ 10 w 120"/>
                      <a:gd name="T25" fmla="*/ 54 h 382"/>
                      <a:gd name="T26" fmla="*/ 3 w 120"/>
                      <a:gd name="T27" fmla="*/ 50 h 382"/>
                      <a:gd name="T28" fmla="*/ 0 w 120"/>
                      <a:gd name="T29" fmla="*/ 44 h 382"/>
                      <a:gd name="T30" fmla="*/ 1 w 120"/>
                      <a:gd name="T31" fmla="*/ 37 h 382"/>
                      <a:gd name="T32" fmla="*/ 8 w 120"/>
                      <a:gd name="T33" fmla="*/ 32 h 382"/>
                      <a:gd name="T34" fmla="*/ 17 w 120"/>
                      <a:gd name="T35" fmla="*/ 33 h 382"/>
                      <a:gd name="T36" fmla="*/ 26 w 120"/>
                      <a:gd name="T37" fmla="*/ 36 h 382"/>
                      <a:gd name="T38" fmla="*/ 33 w 120"/>
                      <a:gd name="T39" fmla="*/ 38 h 382"/>
                      <a:gd name="T40" fmla="*/ 35 w 120"/>
                      <a:gd name="T41" fmla="*/ 31 h 382"/>
                      <a:gd name="T42" fmla="*/ 31 w 120"/>
                      <a:gd name="T43" fmla="*/ 23 h 382"/>
                      <a:gd name="T44" fmla="*/ 30 w 120"/>
                      <a:gd name="T45" fmla="*/ 16 h 382"/>
                      <a:gd name="T46" fmla="*/ 31 w 120"/>
                      <a:gd name="T47" fmla="*/ 9 h 382"/>
                      <a:gd name="T48" fmla="*/ 35 w 120"/>
                      <a:gd name="T49" fmla="*/ 2 h 382"/>
                      <a:gd name="T50" fmla="*/ 43 w 120"/>
                      <a:gd name="T51" fmla="*/ 0 h 382"/>
                      <a:gd name="T52" fmla="*/ 50 w 120"/>
                      <a:gd name="T53" fmla="*/ 7 h 382"/>
                      <a:gd name="T54" fmla="*/ 53 w 120"/>
                      <a:gd name="T55" fmla="*/ 15 h 382"/>
                      <a:gd name="T56" fmla="*/ 53 w 120"/>
                      <a:gd name="T57" fmla="*/ 23 h 382"/>
                      <a:gd name="T58" fmla="*/ 51 w 120"/>
                      <a:gd name="T59" fmla="*/ 30 h 382"/>
                      <a:gd name="T60" fmla="*/ 58 w 120"/>
                      <a:gd name="T61" fmla="*/ 28 h 382"/>
                      <a:gd name="T62" fmla="*/ 65 w 120"/>
                      <a:gd name="T63" fmla="*/ 22 h 382"/>
                      <a:gd name="T64" fmla="*/ 72 w 120"/>
                      <a:gd name="T65" fmla="*/ 17 h 382"/>
                      <a:gd name="T66" fmla="*/ 80 w 120"/>
                      <a:gd name="T67" fmla="*/ 11 h 382"/>
                      <a:gd name="T68" fmla="*/ 88 w 120"/>
                      <a:gd name="T69" fmla="*/ 10 h 382"/>
                      <a:gd name="T70" fmla="*/ 95 w 120"/>
                      <a:gd name="T71" fmla="*/ 11 h 382"/>
                      <a:gd name="T72" fmla="*/ 102 w 120"/>
                      <a:gd name="T73" fmla="*/ 17 h 382"/>
                      <a:gd name="T74" fmla="*/ 102 w 120"/>
                      <a:gd name="T75" fmla="*/ 24 h 382"/>
                      <a:gd name="T76" fmla="*/ 99 w 120"/>
                      <a:gd name="T77" fmla="*/ 31 h 382"/>
                      <a:gd name="T78" fmla="*/ 90 w 120"/>
                      <a:gd name="T79" fmla="*/ 38 h 382"/>
                      <a:gd name="T80" fmla="*/ 82 w 120"/>
                      <a:gd name="T81" fmla="*/ 40 h 382"/>
                      <a:gd name="T82" fmla="*/ 75 w 120"/>
                      <a:gd name="T83" fmla="*/ 39 h 382"/>
                      <a:gd name="T84" fmla="*/ 69 w 120"/>
                      <a:gd name="T85" fmla="*/ 39 h 382"/>
                      <a:gd name="T86" fmla="*/ 63 w 120"/>
                      <a:gd name="T87" fmla="*/ 42 h 382"/>
                      <a:gd name="T88" fmla="*/ 51 w 120"/>
                      <a:gd name="T89" fmla="*/ 95 h 382"/>
                      <a:gd name="T90" fmla="*/ 37 w 120"/>
                      <a:gd name="T91" fmla="*/ 161 h 382"/>
                      <a:gd name="T92" fmla="*/ 46 w 120"/>
                      <a:gd name="T93" fmla="*/ 221 h 382"/>
                      <a:gd name="T94" fmla="*/ 56 w 120"/>
                      <a:gd name="T95" fmla="*/ 250 h 3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</a:cxnLst>
                    <a:rect l="0" t="0" r="r" b="b"/>
                    <a:pathLst>
                      <a:path w="120" h="382">
                        <a:moveTo>
                          <a:pt x="56" y="250"/>
                        </a:moveTo>
                        <a:lnTo>
                          <a:pt x="78" y="290"/>
                        </a:lnTo>
                        <a:lnTo>
                          <a:pt x="104" y="325"/>
                        </a:lnTo>
                        <a:lnTo>
                          <a:pt x="117" y="337"/>
                        </a:lnTo>
                        <a:lnTo>
                          <a:pt x="120" y="350"/>
                        </a:lnTo>
                        <a:lnTo>
                          <a:pt x="118" y="367"/>
                        </a:lnTo>
                        <a:lnTo>
                          <a:pt x="104" y="380"/>
                        </a:lnTo>
                        <a:lnTo>
                          <a:pt x="86" y="382"/>
                        </a:lnTo>
                        <a:lnTo>
                          <a:pt x="77" y="374"/>
                        </a:lnTo>
                        <a:lnTo>
                          <a:pt x="65" y="346"/>
                        </a:lnTo>
                        <a:lnTo>
                          <a:pt x="47" y="290"/>
                        </a:lnTo>
                        <a:lnTo>
                          <a:pt x="29" y="228"/>
                        </a:lnTo>
                        <a:lnTo>
                          <a:pt x="21" y="186"/>
                        </a:lnTo>
                        <a:lnTo>
                          <a:pt x="22" y="147"/>
                        </a:lnTo>
                        <a:lnTo>
                          <a:pt x="27" y="114"/>
                        </a:lnTo>
                        <a:lnTo>
                          <a:pt x="38" y="81"/>
                        </a:lnTo>
                        <a:lnTo>
                          <a:pt x="42" y="65"/>
                        </a:lnTo>
                        <a:lnTo>
                          <a:pt x="40" y="62"/>
                        </a:lnTo>
                        <a:lnTo>
                          <a:pt x="38" y="59"/>
                        </a:lnTo>
                        <a:lnTo>
                          <a:pt x="34" y="57"/>
                        </a:lnTo>
                        <a:lnTo>
                          <a:pt x="31" y="56"/>
                        </a:lnTo>
                        <a:lnTo>
                          <a:pt x="26" y="55"/>
                        </a:lnTo>
                        <a:lnTo>
                          <a:pt x="23" y="55"/>
                        </a:lnTo>
                        <a:lnTo>
                          <a:pt x="19" y="55"/>
                        </a:lnTo>
                        <a:lnTo>
                          <a:pt x="15" y="55"/>
                        </a:lnTo>
                        <a:lnTo>
                          <a:pt x="10" y="54"/>
                        </a:lnTo>
                        <a:lnTo>
                          <a:pt x="7" y="53"/>
                        </a:lnTo>
                        <a:lnTo>
                          <a:pt x="3" y="50"/>
                        </a:lnTo>
                        <a:lnTo>
                          <a:pt x="1" y="47"/>
                        </a:lnTo>
                        <a:lnTo>
                          <a:pt x="0" y="44"/>
                        </a:lnTo>
                        <a:lnTo>
                          <a:pt x="0" y="40"/>
                        </a:lnTo>
                        <a:lnTo>
                          <a:pt x="1" y="37"/>
                        </a:lnTo>
                        <a:lnTo>
                          <a:pt x="5" y="33"/>
                        </a:lnTo>
                        <a:lnTo>
                          <a:pt x="8" y="32"/>
                        </a:lnTo>
                        <a:lnTo>
                          <a:pt x="13" y="32"/>
                        </a:lnTo>
                        <a:lnTo>
                          <a:pt x="17" y="33"/>
                        </a:lnTo>
                        <a:lnTo>
                          <a:pt x="21" y="34"/>
                        </a:lnTo>
                        <a:lnTo>
                          <a:pt x="26" y="36"/>
                        </a:lnTo>
                        <a:lnTo>
                          <a:pt x="30" y="38"/>
                        </a:lnTo>
                        <a:lnTo>
                          <a:pt x="33" y="38"/>
                        </a:lnTo>
                        <a:lnTo>
                          <a:pt x="35" y="34"/>
                        </a:lnTo>
                        <a:lnTo>
                          <a:pt x="35" y="31"/>
                        </a:lnTo>
                        <a:lnTo>
                          <a:pt x="33" y="28"/>
                        </a:lnTo>
                        <a:lnTo>
                          <a:pt x="31" y="23"/>
                        </a:lnTo>
                        <a:lnTo>
                          <a:pt x="30" y="20"/>
                        </a:lnTo>
                        <a:lnTo>
                          <a:pt x="30" y="16"/>
                        </a:lnTo>
                        <a:lnTo>
                          <a:pt x="30" y="13"/>
                        </a:lnTo>
                        <a:lnTo>
                          <a:pt x="31" y="9"/>
                        </a:lnTo>
                        <a:lnTo>
                          <a:pt x="31" y="6"/>
                        </a:lnTo>
                        <a:lnTo>
                          <a:pt x="35" y="2"/>
                        </a:lnTo>
                        <a:lnTo>
                          <a:pt x="40" y="0"/>
                        </a:lnTo>
                        <a:lnTo>
                          <a:pt x="43" y="0"/>
                        </a:lnTo>
                        <a:lnTo>
                          <a:pt x="47" y="2"/>
                        </a:lnTo>
                        <a:lnTo>
                          <a:pt x="50" y="7"/>
                        </a:lnTo>
                        <a:lnTo>
                          <a:pt x="53" y="10"/>
                        </a:lnTo>
                        <a:lnTo>
                          <a:pt x="53" y="15"/>
                        </a:lnTo>
                        <a:lnTo>
                          <a:pt x="53" y="20"/>
                        </a:lnTo>
                        <a:lnTo>
                          <a:pt x="53" y="23"/>
                        </a:lnTo>
                        <a:lnTo>
                          <a:pt x="51" y="26"/>
                        </a:lnTo>
                        <a:lnTo>
                          <a:pt x="51" y="30"/>
                        </a:lnTo>
                        <a:lnTo>
                          <a:pt x="55" y="30"/>
                        </a:lnTo>
                        <a:lnTo>
                          <a:pt x="58" y="28"/>
                        </a:lnTo>
                        <a:lnTo>
                          <a:pt x="61" y="24"/>
                        </a:lnTo>
                        <a:lnTo>
                          <a:pt x="65" y="22"/>
                        </a:lnTo>
                        <a:lnTo>
                          <a:pt x="69" y="20"/>
                        </a:lnTo>
                        <a:lnTo>
                          <a:pt x="72" y="17"/>
                        </a:lnTo>
                        <a:lnTo>
                          <a:pt x="77" y="14"/>
                        </a:lnTo>
                        <a:lnTo>
                          <a:pt x="80" y="11"/>
                        </a:lnTo>
                        <a:lnTo>
                          <a:pt x="83" y="11"/>
                        </a:lnTo>
                        <a:lnTo>
                          <a:pt x="88" y="10"/>
                        </a:lnTo>
                        <a:lnTo>
                          <a:pt x="91" y="10"/>
                        </a:lnTo>
                        <a:lnTo>
                          <a:pt x="95" y="11"/>
                        </a:lnTo>
                        <a:lnTo>
                          <a:pt x="98" y="13"/>
                        </a:lnTo>
                        <a:lnTo>
                          <a:pt x="102" y="17"/>
                        </a:lnTo>
                        <a:lnTo>
                          <a:pt x="102" y="21"/>
                        </a:lnTo>
                        <a:lnTo>
                          <a:pt x="102" y="24"/>
                        </a:lnTo>
                        <a:lnTo>
                          <a:pt x="102" y="28"/>
                        </a:lnTo>
                        <a:lnTo>
                          <a:pt x="99" y="31"/>
                        </a:lnTo>
                        <a:lnTo>
                          <a:pt x="95" y="34"/>
                        </a:lnTo>
                        <a:lnTo>
                          <a:pt x="90" y="38"/>
                        </a:lnTo>
                        <a:lnTo>
                          <a:pt x="87" y="39"/>
                        </a:lnTo>
                        <a:lnTo>
                          <a:pt x="82" y="40"/>
                        </a:lnTo>
                        <a:lnTo>
                          <a:pt x="79" y="40"/>
                        </a:lnTo>
                        <a:lnTo>
                          <a:pt x="75" y="39"/>
                        </a:lnTo>
                        <a:lnTo>
                          <a:pt x="72" y="39"/>
                        </a:lnTo>
                        <a:lnTo>
                          <a:pt x="69" y="39"/>
                        </a:lnTo>
                        <a:lnTo>
                          <a:pt x="65" y="39"/>
                        </a:lnTo>
                        <a:lnTo>
                          <a:pt x="63" y="42"/>
                        </a:lnTo>
                        <a:lnTo>
                          <a:pt x="59" y="60"/>
                        </a:lnTo>
                        <a:lnTo>
                          <a:pt x="51" y="95"/>
                        </a:lnTo>
                        <a:lnTo>
                          <a:pt x="42" y="127"/>
                        </a:lnTo>
                        <a:lnTo>
                          <a:pt x="37" y="161"/>
                        </a:lnTo>
                        <a:lnTo>
                          <a:pt x="37" y="190"/>
                        </a:lnTo>
                        <a:lnTo>
                          <a:pt x="46" y="221"/>
                        </a:lnTo>
                        <a:lnTo>
                          <a:pt x="54" y="244"/>
                        </a:lnTo>
                        <a:lnTo>
                          <a:pt x="56" y="25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308" name="Freeform 60"/>
                  <p:cNvSpPr>
                    <a:spLocks/>
                  </p:cNvSpPr>
                  <p:nvPr/>
                </p:nvSpPr>
                <p:spPr bwMode="auto">
                  <a:xfrm>
                    <a:off x="4797" y="2244"/>
                    <a:ext cx="159" cy="328"/>
                  </a:xfrm>
                  <a:custGeom>
                    <a:avLst/>
                    <a:gdLst>
                      <a:gd name="T0" fmla="*/ 57 w 159"/>
                      <a:gd name="T1" fmla="*/ 35 h 328"/>
                      <a:gd name="T2" fmla="*/ 69 w 159"/>
                      <a:gd name="T3" fmla="*/ 17 h 328"/>
                      <a:gd name="T4" fmla="*/ 85 w 159"/>
                      <a:gd name="T5" fmla="*/ 5 h 328"/>
                      <a:gd name="T6" fmla="*/ 104 w 159"/>
                      <a:gd name="T7" fmla="*/ 0 h 328"/>
                      <a:gd name="T8" fmla="*/ 126 w 159"/>
                      <a:gd name="T9" fmla="*/ 0 h 328"/>
                      <a:gd name="T10" fmla="*/ 138 w 159"/>
                      <a:gd name="T11" fmla="*/ 5 h 328"/>
                      <a:gd name="T12" fmla="*/ 147 w 159"/>
                      <a:gd name="T13" fmla="*/ 15 h 328"/>
                      <a:gd name="T14" fmla="*/ 156 w 159"/>
                      <a:gd name="T15" fmla="*/ 29 h 328"/>
                      <a:gd name="T16" fmla="*/ 159 w 159"/>
                      <a:gd name="T17" fmla="*/ 48 h 328"/>
                      <a:gd name="T18" fmla="*/ 157 w 159"/>
                      <a:gd name="T19" fmla="*/ 77 h 328"/>
                      <a:gd name="T20" fmla="*/ 149 w 159"/>
                      <a:gd name="T21" fmla="*/ 98 h 328"/>
                      <a:gd name="T22" fmla="*/ 138 w 159"/>
                      <a:gd name="T23" fmla="*/ 122 h 328"/>
                      <a:gd name="T24" fmla="*/ 122 w 159"/>
                      <a:gd name="T25" fmla="*/ 152 h 328"/>
                      <a:gd name="T26" fmla="*/ 112 w 159"/>
                      <a:gd name="T27" fmla="*/ 178 h 328"/>
                      <a:gd name="T28" fmla="*/ 110 w 159"/>
                      <a:gd name="T29" fmla="*/ 199 h 328"/>
                      <a:gd name="T30" fmla="*/ 117 w 159"/>
                      <a:gd name="T31" fmla="*/ 221 h 328"/>
                      <a:gd name="T32" fmla="*/ 125 w 159"/>
                      <a:gd name="T33" fmla="*/ 241 h 328"/>
                      <a:gd name="T34" fmla="*/ 129 w 159"/>
                      <a:gd name="T35" fmla="*/ 262 h 328"/>
                      <a:gd name="T36" fmla="*/ 126 w 159"/>
                      <a:gd name="T37" fmla="*/ 282 h 328"/>
                      <a:gd name="T38" fmla="*/ 119 w 159"/>
                      <a:gd name="T39" fmla="*/ 298 h 328"/>
                      <a:gd name="T40" fmla="*/ 110 w 159"/>
                      <a:gd name="T41" fmla="*/ 311 h 328"/>
                      <a:gd name="T42" fmla="*/ 96 w 159"/>
                      <a:gd name="T43" fmla="*/ 322 h 328"/>
                      <a:gd name="T44" fmla="*/ 78 w 159"/>
                      <a:gd name="T45" fmla="*/ 328 h 328"/>
                      <a:gd name="T46" fmla="*/ 56 w 159"/>
                      <a:gd name="T47" fmla="*/ 327 h 328"/>
                      <a:gd name="T48" fmla="*/ 36 w 159"/>
                      <a:gd name="T49" fmla="*/ 323 h 328"/>
                      <a:gd name="T50" fmla="*/ 23 w 159"/>
                      <a:gd name="T51" fmla="*/ 315 h 328"/>
                      <a:gd name="T52" fmla="*/ 12 w 159"/>
                      <a:gd name="T53" fmla="*/ 302 h 328"/>
                      <a:gd name="T54" fmla="*/ 1 w 159"/>
                      <a:gd name="T55" fmla="*/ 270 h 328"/>
                      <a:gd name="T56" fmla="*/ 0 w 159"/>
                      <a:gd name="T57" fmla="*/ 237 h 328"/>
                      <a:gd name="T58" fmla="*/ 0 w 159"/>
                      <a:gd name="T59" fmla="*/ 201 h 328"/>
                      <a:gd name="T60" fmla="*/ 2 w 159"/>
                      <a:gd name="T61" fmla="*/ 166 h 328"/>
                      <a:gd name="T62" fmla="*/ 11 w 159"/>
                      <a:gd name="T63" fmla="*/ 130 h 328"/>
                      <a:gd name="T64" fmla="*/ 25 w 159"/>
                      <a:gd name="T65" fmla="*/ 101 h 328"/>
                      <a:gd name="T66" fmla="*/ 39 w 159"/>
                      <a:gd name="T67" fmla="*/ 73 h 328"/>
                      <a:gd name="T68" fmla="*/ 51 w 159"/>
                      <a:gd name="T69" fmla="*/ 47 h 328"/>
                      <a:gd name="T70" fmla="*/ 63 w 159"/>
                      <a:gd name="T71" fmla="*/ 25 h 328"/>
                      <a:gd name="T72" fmla="*/ 57 w 159"/>
                      <a:gd name="T73" fmla="*/ 35 h 3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59" h="328">
                        <a:moveTo>
                          <a:pt x="57" y="35"/>
                        </a:moveTo>
                        <a:lnTo>
                          <a:pt x="69" y="17"/>
                        </a:lnTo>
                        <a:lnTo>
                          <a:pt x="85" y="5"/>
                        </a:lnTo>
                        <a:lnTo>
                          <a:pt x="104" y="0"/>
                        </a:lnTo>
                        <a:lnTo>
                          <a:pt x="126" y="0"/>
                        </a:lnTo>
                        <a:lnTo>
                          <a:pt x="138" y="5"/>
                        </a:lnTo>
                        <a:lnTo>
                          <a:pt x="147" y="15"/>
                        </a:lnTo>
                        <a:lnTo>
                          <a:pt x="156" y="29"/>
                        </a:lnTo>
                        <a:lnTo>
                          <a:pt x="159" y="48"/>
                        </a:lnTo>
                        <a:lnTo>
                          <a:pt x="157" y="77"/>
                        </a:lnTo>
                        <a:lnTo>
                          <a:pt x="149" y="98"/>
                        </a:lnTo>
                        <a:lnTo>
                          <a:pt x="138" y="122"/>
                        </a:lnTo>
                        <a:lnTo>
                          <a:pt x="122" y="152"/>
                        </a:lnTo>
                        <a:lnTo>
                          <a:pt x="112" y="178"/>
                        </a:lnTo>
                        <a:lnTo>
                          <a:pt x="110" y="199"/>
                        </a:lnTo>
                        <a:lnTo>
                          <a:pt x="117" y="221"/>
                        </a:lnTo>
                        <a:lnTo>
                          <a:pt x="125" y="241"/>
                        </a:lnTo>
                        <a:lnTo>
                          <a:pt x="129" y="262"/>
                        </a:lnTo>
                        <a:lnTo>
                          <a:pt x="126" y="282"/>
                        </a:lnTo>
                        <a:lnTo>
                          <a:pt x="119" y="298"/>
                        </a:lnTo>
                        <a:lnTo>
                          <a:pt x="110" y="311"/>
                        </a:lnTo>
                        <a:lnTo>
                          <a:pt x="96" y="322"/>
                        </a:lnTo>
                        <a:lnTo>
                          <a:pt x="78" y="328"/>
                        </a:lnTo>
                        <a:lnTo>
                          <a:pt x="56" y="327"/>
                        </a:lnTo>
                        <a:lnTo>
                          <a:pt x="36" y="323"/>
                        </a:lnTo>
                        <a:lnTo>
                          <a:pt x="23" y="315"/>
                        </a:lnTo>
                        <a:lnTo>
                          <a:pt x="12" y="302"/>
                        </a:lnTo>
                        <a:lnTo>
                          <a:pt x="1" y="270"/>
                        </a:lnTo>
                        <a:lnTo>
                          <a:pt x="0" y="237"/>
                        </a:lnTo>
                        <a:lnTo>
                          <a:pt x="0" y="201"/>
                        </a:lnTo>
                        <a:lnTo>
                          <a:pt x="2" y="166"/>
                        </a:lnTo>
                        <a:lnTo>
                          <a:pt x="11" y="130"/>
                        </a:lnTo>
                        <a:lnTo>
                          <a:pt x="25" y="101"/>
                        </a:lnTo>
                        <a:lnTo>
                          <a:pt x="39" y="73"/>
                        </a:lnTo>
                        <a:lnTo>
                          <a:pt x="51" y="47"/>
                        </a:lnTo>
                        <a:lnTo>
                          <a:pt x="63" y="25"/>
                        </a:lnTo>
                        <a:lnTo>
                          <a:pt x="57" y="35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309" name="Freeform 61"/>
                  <p:cNvSpPr>
                    <a:spLocks/>
                  </p:cNvSpPr>
                  <p:nvPr/>
                </p:nvSpPr>
                <p:spPr bwMode="auto">
                  <a:xfrm>
                    <a:off x="4650" y="2487"/>
                    <a:ext cx="232" cy="260"/>
                  </a:xfrm>
                  <a:custGeom>
                    <a:avLst/>
                    <a:gdLst>
                      <a:gd name="T0" fmla="*/ 137 w 232"/>
                      <a:gd name="T1" fmla="*/ 22 h 260"/>
                      <a:gd name="T2" fmla="*/ 181 w 232"/>
                      <a:gd name="T3" fmla="*/ 26 h 260"/>
                      <a:gd name="T4" fmla="*/ 217 w 232"/>
                      <a:gd name="T5" fmla="*/ 32 h 260"/>
                      <a:gd name="T6" fmla="*/ 230 w 232"/>
                      <a:gd name="T7" fmla="*/ 41 h 260"/>
                      <a:gd name="T8" fmla="*/ 232 w 232"/>
                      <a:gd name="T9" fmla="*/ 60 h 260"/>
                      <a:gd name="T10" fmla="*/ 222 w 232"/>
                      <a:gd name="T11" fmla="*/ 74 h 260"/>
                      <a:gd name="T12" fmla="*/ 204 w 232"/>
                      <a:gd name="T13" fmla="*/ 81 h 260"/>
                      <a:gd name="T14" fmla="*/ 173 w 232"/>
                      <a:gd name="T15" fmla="*/ 81 h 260"/>
                      <a:gd name="T16" fmla="*/ 141 w 232"/>
                      <a:gd name="T17" fmla="*/ 77 h 260"/>
                      <a:gd name="T18" fmla="*/ 113 w 232"/>
                      <a:gd name="T19" fmla="*/ 66 h 260"/>
                      <a:gd name="T20" fmla="*/ 82 w 232"/>
                      <a:gd name="T21" fmla="*/ 50 h 260"/>
                      <a:gd name="T22" fmla="*/ 57 w 232"/>
                      <a:gd name="T23" fmla="*/ 37 h 260"/>
                      <a:gd name="T24" fmla="*/ 39 w 232"/>
                      <a:gd name="T25" fmla="*/ 32 h 260"/>
                      <a:gd name="T26" fmla="*/ 35 w 232"/>
                      <a:gd name="T27" fmla="*/ 37 h 260"/>
                      <a:gd name="T28" fmla="*/ 36 w 232"/>
                      <a:gd name="T29" fmla="*/ 48 h 260"/>
                      <a:gd name="T30" fmla="*/ 49 w 232"/>
                      <a:gd name="T31" fmla="*/ 72 h 260"/>
                      <a:gd name="T32" fmla="*/ 67 w 232"/>
                      <a:gd name="T33" fmla="*/ 109 h 260"/>
                      <a:gd name="T34" fmla="*/ 87 w 232"/>
                      <a:gd name="T35" fmla="*/ 143 h 260"/>
                      <a:gd name="T36" fmla="*/ 99 w 232"/>
                      <a:gd name="T37" fmla="*/ 156 h 260"/>
                      <a:gd name="T38" fmla="*/ 105 w 232"/>
                      <a:gd name="T39" fmla="*/ 161 h 260"/>
                      <a:gd name="T40" fmla="*/ 110 w 232"/>
                      <a:gd name="T41" fmla="*/ 170 h 260"/>
                      <a:gd name="T42" fmla="*/ 108 w 232"/>
                      <a:gd name="T43" fmla="*/ 184 h 260"/>
                      <a:gd name="T44" fmla="*/ 97 w 232"/>
                      <a:gd name="T45" fmla="*/ 192 h 260"/>
                      <a:gd name="T46" fmla="*/ 76 w 232"/>
                      <a:gd name="T47" fmla="*/ 200 h 260"/>
                      <a:gd name="T48" fmla="*/ 62 w 232"/>
                      <a:gd name="T49" fmla="*/ 220 h 260"/>
                      <a:gd name="T50" fmla="*/ 58 w 232"/>
                      <a:gd name="T51" fmla="*/ 244 h 260"/>
                      <a:gd name="T52" fmla="*/ 52 w 232"/>
                      <a:gd name="T53" fmla="*/ 255 h 260"/>
                      <a:gd name="T54" fmla="*/ 49 w 232"/>
                      <a:gd name="T55" fmla="*/ 257 h 260"/>
                      <a:gd name="T56" fmla="*/ 37 w 232"/>
                      <a:gd name="T57" fmla="*/ 260 h 260"/>
                      <a:gd name="T58" fmla="*/ 20 w 232"/>
                      <a:gd name="T59" fmla="*/ 257 h 260"/>
                      <a:gd name="T60" fmla="*/ 13 w 232"/>
                      <a:gd name="T61" fmla="*/ 246 h 260"/>
                      <a:gd name="T62" fmla="*/ 13 w 232"/>
                      <a:gd name="T63" fmla="*/ 230 h 260"/>
                      <a:gd name="T64" fmla="*/ 10 w 232"/>
                      <a:gd name="T65" fmla="*/ 230 h 260"/>
                      <a:gd name="T66" fmla="*/ 25 w 232"/>
                      <a:gd name="T67" fmla="*/ 227 h 260"/>
                      <a:gd name="T68" fmla="*/ 36 w 232"/>
                      <a:gd name="T69" fmla="*/ 224 h 260"/>
                      <a:gd name="T70" fmla="*/ 42 w 232"/>
                      <a:gd name="T71" fmla="*/ 206 h 260"/>
                      <a:gd name="T72" fmla="*/ 52 w 232"/>
                      <a:gd name="T73" fmla="*/ 187 h 260"/>
                      <a:gd name="T74" fmla="*/ 67 w 232"/>
                      <a:gd name="T75" fmla="*/ 173 h 260"/>
                      <a:gd name="T76" fmla="*/ 71 w 232"/>
                      <a:gd name="T77" fmla="*/ 159 h 260"/>
                      <a:gd name="T78" fmla="*/ 60 w 232"/>
                      <a:gd name="T79" fmla="*/ 133 h 260"/>
                      <a:gd name="T80" fmla="*/ 35 w 232"/>
                      <a:gd name="T81" fmla="*/ 100 h 260"/>
                      <a:gd name="T82" fmla="*/ 17 w 232"/>
                      <a:gd name="T83" fmla="*/ 72 h 260"/>
                      <a:gd name="T84" fmla="*/ 5 w 232"/>
                      <a:gd name="T85" fmla="*/ 46 h 260"/>
                      <a:gd name="T86" fmla="*/ 0 w 232"/>
                      <a:gd name="T87" fmla="*/ 29 h 260"/>
                      <a:gd name="T88" fmla="*/ 5 w 232"/>
                      <a:gd name="T89" fmla="*/ 17 h 260"/>
                      <a:gd name="T90" fmla="*/ 14 w 232"/>
                      <a:gd name="T91" fmla="*/ 7 h 260"/>
                      <a:gd name="T92" fmla="*/ 28 w 232"/>
                      <a:gd name="T93" fmla="*/ 0 h 260"/>
                      <a:gd name="T94" fmla="*/ 45 w 232"/>
                      <a:gd name="T95" fmla="*/ 1 h 260"/>
                      <a:gd name="T96" fmla="*/ 70 w 232"/>
                      <a:gd name="T97" fmla="*/ 6 h 260"/>
                      <a:gd name="T98" fmla="*/ 91 w 232"/>
                      <a:gd name="T99" fmla="*/ 13 h 260"/>
                      <a:gd name="T100" fmla="*/ 110 w 232"/>
                      <a:gd name="T101" fmla="*/ 17 h 260"/>
                      <a:gd name="T102" fmla="*/ 137 w 232"/>
                      <a:gd name="T103" fmla="*/ 22 h 2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232" h="260">
                        <a:moveTo>
                          <a:pt x="137" y="22"/>
                        </a:moveTo>
                        <a:lnTo>
                          <a:pt x="181" y="26"/>
                        </a:lnTo>
                        <a:lnTo>
                          <a:pt x="217" y="32"/>
                        </a:lnTo>
                        <a:lnTo>
                          <a:pt x="230" y="41"/>
                        </a:lnTo>
                        <a:lnTo>
                          <a:pt x="232" y="60"/>
                        </a:lnTo>
                        <a:lnTo>
                          <a:pt x="222" y="74"/>
                        </a:lnTo>
                        <a:lnTo>
                          <a:pt x="204" y="81"/>
                        </a:lnTo>
                        <a:lnTo>
                          <a:pt x="173" y="81"/>
                        </a:lnTo>
                        <a:lnTo>
                          <a:pt x="141" y="77"/>
                        </a:lnTo>
                        <a:lnTo>
                          <a:pt x="113" y="66"/>
                        </a:lnTo>
                        <a:lnTo>
                          <a:pt x="82" y="50"/>
                        </a:lnTo>
                        <a:lnTo>
                          <a:pt x="57" y="37"/>
                        </a:lnTo>
                        <a:lnTo>
                          <a:pt x="39" y="32"/>
                        </a:lnTo>
                        <a:lnTo>
                          <a:pt x="35" y="37"/>
                        </a:lnTo>
                        <a:lnTo>
                          <a:pt x="36" y="48"/>
                        </a:lnTo>
                        <a:lnTo>
                          <a:pt x="49" y="72"/>
                        </a:lnTo>
                        <a:lnTo>
                          <a:pt x="67" y="109"/>
                        </a:lnTo>
                        <a:lnTo>
                          <a:pt x="87" y="143"/>
                        </a:lnTo>
                        <a:lnTo>
                          <a:pt x="99" y="156"/>
                        </a:lnTo>
                        <a:lnTo>
                          <a:pt x="105" y="161"/>
                        </a:lnTo>
                        <a:lnTo>
                          <a:pt x="110" y="170"/>
                        </a:lnTo>
                        <a:lnTo>
                          <a:pt x="108" y="184"/>
                        </a:lnTo>
                        <a:lnTo>
                          <a:pt x="97" y="192"/>
                        </a:lnTo>
                        <a:lnTo>
                          <a:pt x="76" y="200"/>
                        </a:lnTo>
                        <a:lnTo>
                          <a:pt x="62" y="220"/>
                        </a:lnTo>
                        <a:lnTo>
                          <a:pt x="58" y="244"/>
                        </a:lnTo>
                        <a:lnTo>
                          <a:pt x="52" y="255"/>
                        </a:lnTo>
                        <a:lnTo>
                          <a:pt x="49" y="257"/>
                        </a:lnTo>
                        <a:lnTo>
                          <a:pt x="37" y="260"/>
                        </a:lnTo>
                        <a:lnTo>
                          <a:pt x="20" y="257"/>
                        </a:lnTo>
                        <a:lnTo>
                          <a:pt x="13" y="246"/>
                        </a:lnTo>
                        <a:lnTo>
                          <a:pt x="13" y="230"/>
                        </a:lnTo>
                        <a:lnTo>
                          <a:pt x="10" y="230"/>
                        </a:lnTo>
                        <a:lnTo>
                          <a:pt x="25" y="227"/>
                        </a:lnTo>
                        <a:lnTo>
                          <a:pt x="36" y="224"/>
                        </a:lnTo>
                        <a:lnTo>
                          <a:pt x="42" y="206"/>
                        </a:lnTo>
                        <a:lnTo>
                          <a:pt x="52" y="187"/>
                        </a:lnTo>
                        <a:lnTo>
                          <a:pt x="67" y="173"/>
                        </a:lnTo>
                        <a:lnTo>
                          <a:pt x="71" y="159"/>
                        </a:lnTo>
                        <a:lnTo>
                          <a:pt x="60" y="133"/>
                        </a:lnTo>
                        <a:lnTo>
                          <a:pt x="35" y="100"/>
                        </a:lnTo>
                        <a:lnTo>
                          <a:pt x="17" y="72"/>
                        </a:lnTo>
                        <a:lnTo>
                          <a:pt x="5" y="46"/>
                        </a:lnTo>
                        <a:lnTo>
                          <a:pt x="0" y="29"/>
                        </a:lnTo>
                        <a:lnTo>
                          <a:pt x="5" y="17"/>
                        </a:lnTo>
                        <a:lnTo>
                          <a:pt x="14" y="7"/>
                        </a:lnTo>
                        <a:lnTo>
                          <a:pt x="28" y="0"/>
                        </a:lnTo>
                        <a:lnTo>
                          <a:pt x="45" y="1"/>
                        </a:lnTo>
                        <a:lnTo>
                          <a:pt x="70" y="6"/>
                        </a:lnTo>
                        <a:lnTo>
                          <a:pt x="91" y="13"/>
                        </a:lnTo>
                        <a:lnTo>
                          <a:pt x="110" y="17"/>
                        </a:lnTo>
                        <a:lnTo>
                          <a:pt x="137" y="22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310" name="Freeform 62"/>
                  <p:cNvSpPr>
                    <a:spLocks/>
                  </p:cNvSpPr>
                  <p:nvPr/>
                </p:nvSpPr>
                <p:spPr bwMode="auto">
                  <a:xfrm>
                    <a:off x="4789" y="2507"/>
                    <a:ext cx="122" cy="353"/>
                  </a:xfrm>
                  <a:custGeom>
                    <a:avLst/>
                    <a:gdLst>
                      <a:gd name="T0" fmla="*/ 44 w 122"/>
                      <a:gd name="T1" fmla="*/ 87 h 353"/>
                      <a:gd name="T2" fmla="*/ 49 w 122"/>
                      <a:gd name="T3" fmla="*/ 37 h 353"/>
                      <a:gd name="T4" fmla="*/ 62 w 122"/>
                      <a:gd name="T5" fmla="*/ 6 h 353"/>
                      <a:gd name="T6" fmla="*/ 79 w 122"/>
                      <a:gd name="T7" fmla="*/ 0 h 353"/>
                      <a:gd name="T8" fmla="*/ 109 w 122"/>
                      <a:gd name="T9" fmla="*/ 0 h 353"/>
                      <a:gd name="T10" fmla="*/ 122 w 122"/>
                      <a:gd name="T11" fmla="*/ 12 h 353"/>
                      <a:gd name="T12" fmla="*/ 119 w 122"/>
                      <a:gd name="T13" fmla="*/ 36 h 353"/>
                      <a:gd name="T14" fmla="*/ 100 w 122"/>
                      <a:gd name="T15" fmla="*/ 72 h 353"/>
                      <a:gd name="T16" fmla="*/ 74 w 122"/>
                      <a:gd name="T17" fmla="*/ 115 h 353"/>
                      <a:gd name="T18" fmla="*/ 57 w 122"/>
                      <a:gd name="T19" fmla="*/ 150 h 353"/>
                      <a:gd name="T20" fmla="*/ 45 w 122"/>
                      <a:gd name="T21" fmla="*/ 179 h 353"/>
                      <a:gd name="T22" fmla="*/ 47 w 122"/>
                      <a:gd name="T23" fmla="*/ 195 h 353"/>
                      <a:gd name="T24" fmla="*/ 54 w 122"/>
                      <a:gd name="T25" fmla="*/ 215 h 353"/>
                      <a:gd name="T26" fmla="*/ 67 w 122"/>
                      <a:gd name="T27" fmla="*/ 240 h 353"/>
                      <a:gd name="T28" fmla="*/ 79 w 122"/>
                      <a:gd name="T29" fmla="*/ 259 h 353"/>
                      <a:gd name="T30" fmla="*/ 86 w 122"/>
                      <a:gd name="T31" fmla="*/ 281 h 353"/>
                      <a:gd name="T32" fmla="*/ 88 w 122"/>
                      <a:gd name="T33" fmla="*/ 308 h 353"/>
                      <a:gd name="T34" fmla="*/ 93 w 122"/>
                      <a:gd name="T35" fmla="*/ 325 h 353"/>
                      <a:gd name="T36" fmla="*/ 96 w 122"/>
                      <a:gd name="T37" fmla="*/ 339 h 353"/>
                      <a:gd name="T38" fmla="*/ 92 w 122"/>
                      <a:gd name="T39" fmla="*/ 348 h 353"/>
                      <a:gd name="T40" fmla="*/ 83 w 122"/>
                      <a:gd name="T41" fmla="*/ 353 h 353"/>
                      <a:gd name="T42" fmla="*/ 70 w 122"/>
                      <a:gd name="T43" fmla="*/ 349 h 353"/>
                      <a:gd name="T44" fmla="*/ 57 w 122"/>
                      <a:gd name="T45" fmla="*/ 343 h 353"/>
                      <a:gd name="T46" fmla="*/ 47 w 122"/>
                      <a:gd name="T47" fmla="*/ 328 h 353"/>
                      <a:gd name="T48" fmla="*/ 29 w 122"/>
                      <a:gd name="T49" fmla="*/ 304 h 353"/>
                      <a:gd name="T50" fmla="*/ 19 w 122"/>
                      <a:gd name="T51" fmla="*/ 296 h 353"/>
                      <a:gd name="T52" fmla="*/ 5 w 122"/>
                      <a:gd name="T53" fmla="*/ 295 h 353"/>
                      <a:gd name="T54" fmla="*/ 0 w 122"/>
                      <a:gd name="T55" fmla="*/ 286 h 353"/>
                      <a:gd name="T56" fmla="*/ 6 w 122"/>
                      <a:gd name="T57" fmla="*/ 257 h 353"/>
                      <a:gd name="T58" fmla="*/ 19 w 122"/>
                      <a:gd name="T59" fmla="*/ 261 h 353"/>
                      <a:gd name="T60" fmla="*/ 37 w 122"/>
                      <a:gd name="T61" fmla="*/ 275 h 353"/>
                      <a:gd name="T62" fmla="*/ 57 w 122"/>
                      <a:gd name="T63" fmla="*/ 295 h 353"/>
                      <a:gd name="T64" fmla="*/ 63 w 122"/>
                      <a:gd name="T65" fmla="*/ 297 h 353"/>
                      <a:gd name="T66" fmla="*/ 59 w 122"/>
                      <a:gd name="T67" fmla="*/ 275 h 353"/>
                      <a:gd name="T68" fmla="*/ 47 w 122"/>
                      <a:gd name="T69" fmla="*/ 253 h 353"/>
                      <a:gd name="T70" fmla="*/ 34 w 122"/>
                      <a:gd name="T71" fmla="*/ 233 h 353"/>
                      <a:gd name="T72" fmla="*/ 18 w 122"/>
                      <a:gd name="T73" fmla="*/ 213 h 353"/>
                      <a:gd name="T74" fmla="*/ 14 w 122"/>
                      <a:gd name="T75" fmla="*/ 200 h 353"/>
                      <a:gd name="T76" fmla="*/ 15 w 122"/>
                      <a:gd name="T77" fmla="*/ 184 h 353"/>
                      <a:gd name="T78" fmla="*/ 26 w 122"/>
                      <a:gd name="T79" fmla="*/ 150 h 353"/>
                      <a:gd name="T80" fmla="*/ 37 w 122"/>
                      <a:gd name="T81" fmla="*/ 115 h 353"/>
                      <a:gd name="T82" fmla="*/ 44 w 122"/>
                      <a:gd name="T83" fmla="*/ 87 h 3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122" h="353">
                        <a:moveTo>
                          <a:pt x="44" y="87"/>
                        </a:moveTo>
                        <a:lnTo>
                          <a:pt x="49" y="37"/>
                        </a:lnTo>
                        <a:lnTo>
                          <a:pt x="62" y="6"/>
                        </a:lnTo>
                        <a:lnTo>
                          <a:pt x="79" y="0"/>
                        </a:lnTo>
                        <a:lnTo>
                          <a:pt x="109" y="0"/>
                        </a:lnTo>
                        <a:lnTo>
                          <a:pt x="122" y="12"/>
                        </a:lnTo>
                        <a:lnTo>
                          <a:pt x="119" y="36"/>
                        </a:lnTo>
                        <a:lnTo>
                          <a:pt x="100" y="72"/>
                        </a:lnTo>
                        <a:lnTo>
                          <a:pt x="74" y="115"/>
                        </a:lnTo>
                        <a:lnTo>
                          <a:pt x="57" y="150"/>
                        </a:lnTo>
                        <a:lnTo>
                          <a:pt x="45" y="179"/>
                        </a:lnTo>
                        <a:lnTo>
                          <a:pt x="47" y="195"/>
                        </a:lnTo>
                        <a:lnTo>
                          <a:pt x="54" y="215"/>
                        </a:lnTo>
                        <a:lnTo>
                          <a:pt x="67" y="240"/>
                        </a:lnTo>
                        <a:lnTo>
                          <a:pt x="79" y="259"/>
                        </a:lnTo>
                        <a:lnTo>
                          <a:pt x="86" y="281"/>
                        </a:lnTo>
                        <a:lnTo>
                          <a:pt x="88" y="308"/>
                        </a:lnTo>
                        <a:lnTo>
                          <a:pt x="93" y="325"/>
                        </a:lnTo>
                        <a:lnTo>
                          <a:pt x="96" y="339"/>
                        </a:lnTo>
                        <a:lnTo>
                          <a:pt x="92" y="348"/>
                        </a:lnTo>
                        <a:lnTo>
                          <a:pt x="83" y="353"/>
                        </a:lnTo>
                        <a:lnTo>
                          <a:pt x="70" y="349"/>
                        </a:lnTo>
                        <a:lnTo>
                          <a:pt x="57" y="343"/>
                        </a:lnTo>
                        <a:lnTo>
                          <a:pt x="47" y="328"/>
                        </a:lnTo>
                        <a:lnTo>
                          <a:pt x="29" y="304"/>
                        </a:lnTo>
                        <a:lnTo>
                          <a:pt x="19" y="296"/>
                        </a:lnTo>
                        <a:lnTo>
                          <a:pt x="5" y="295"/>
                        </a:lnTo>
                        <a:lnTo>
                          <a:pt x="0" y="286"/>
                        </a:lnTo>
                        <a:lnTo>
                          <a:pt x="6" y="257"/>
                        </a:lnTo>
                        <a:lnTo>
                          <a:pt x="19" y="261"/>
                        </a:lnTo>
                        <a:lnTo>
                          <a:pt x="37" y="275"/>
                        </a:lnTo>
                        <a:lnTo>
                          <a:pt x="57" y="295"/>
                        </a:lnTo>
                        <a:lnTo>
                          <a:pt x="63" y="297"/>
                        </a:lnTo>
                        <a:lnTo>
                          <a:pt x="59" y="275"/>
                        </a:lnTo>
                        <a:lnTo>
                          <a:pt x="47" y="253"/>
                        </a:lnTo>
                        <a:lnTo>
                          <a:pt x="34" y="233"/>
                        </a:lnTo>
                        <a:lnTo>
                          <a:pt x="18" y="213"/>
                        </a:lnTo>
                        <a:lnTo>
                          <a:pt x="14" y="200"/>
                        </a:lnTo>
                        <a:lnTo>
                          <a:pt x="15" y="184"/>
                        </a:lnTo>
                        <a:lnTo>
                          <a:pt x="26" y="150"/>
                        </a:lnTo>
                        <a:lnTo>
                          <a:pt x="37" y="115"/>
                        </a:lnTo>
                        <a:lnTo>
                          <a:pt x="44" y="8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3311" name="Group 63"/>
                <p:cNvGrpSpPr>
                  <a:grpSpLocks/>
                </p:cNvGrpSpPr>
                <p:nvPr/>
              </p:nvGrpSpPr>
              <p:grpSpPr bwMode="auto">
                <a:xfrm>
                  <a:off x="4771" y="1788"/>
                  <a:ext cx="242" cy="187"/>
                  <a:chOff x="4771" y="1788"/>
                  <a:chExt cx="242" cy="187"/>
                </a:xfrm>
              </p:grpSpPr>
              <p:sp>
                <p:nvSpPr>
                  <p:cNvPr id="53312" name="Freeform 64"/>
                  <p:cNvSpPr>
                    <a:spLocks/>
                  </p:cNvSpPr>
                  <p:nvPr/>
                </p:nvSpPr>
                <p:spPr bwMode="auto">
                  <a:xfrm>
                    <a:off x="4771" y="1788"/>
                    <a:ext cx="242" cy="187"/>
                  </a:xfrm>
                  <a:custGeom>
                    <a:avLst/>
                    <a:gdLst>
                      <a:gd name="T0" fmla="*/ 136 w 242"/>
                      <a:gd name="T1" fmla="*/ 77 h 187"/>
                      <a:gd name="T2" fmla="*/ 163 w 242"/>
                      <a:gd name="T3" fmla="*/ 62 h 187"/>
                      <a:gd name="T4" fmla="*/ 141 w 242"/>
                      <a:gd name="T5" fmla="*/ 34 h 187"/>
                      <a:gd name="T6" fmla="*/ 114 w 242"/>
                      <a:gd name="T7" fmla="*/ 14 h 187"/>
                      <a:gd name="T8" fmla="*/ 100 w 242"/>
                      <a:gd name="T9" fmla="*/ 9 h 187"/>
                      <a:gd name="T10" fmla="*/ 100 w 242"/>
                      <a:gd name="T11" fmla="*/ 4 h 187"/>
                      <a:gd name="T12" fmla="*/ 104 w 242"/>
                      <a:gd name="T13" fmla="*/ 0 h 187"/>
                      <a:gd name="T14" fmla="*/ 132 w 242"/>
                      <a:gd name="T15" fmla="*/ 11 h 187"/>
                      <a:gd name="T16" fmla="*/ 167 w 242"/>
                      <a:gd name="T17" fmla="*/ 38 h 187"/>
                      <a:gd name="T18" fmla="*/ 208 w 242"/>
                      <a:gd name="T19" fmla="*/ 79 h 187"/>
                      <a:gd name="T20" fmla="*/ 231 w 242"/>
                      <a:gd name="T21" fmla="*/ 115 h 187"/>
                      <a:gd name="T22" fmla="*/ 242 w 242"/>
                      <a:gd name="T23" fmla="*/ 140 h 187"/>
                      <a:gd name="T24" fmla="*/ 235 w 242"/>
                      <a:gd name="T25" fmla="*/ 148 h 187"/>
                      <a:gd name="T26" fmla="*/ 206 w 242"/>
                      <a:gd name="T27" fmla="*/ 161 h 187"/>
                      <a:gd name="T28" fmla="*/ 200 w 242"/>
                      <a:gd name="T29" fmla="*/ 152 h 187"/>
                      <a:gd name="T30" fmla="*/ 201 w 242"/>
                      <a:gd name="T31" fmla="*/ 129 h 187"/>
                      <a:gd name="T32" fmla="*/ 196 w 242"/>
                      <a:gd name="T33" fmla="*/ 107 h 187"/>
                      <a:gd name="T34" fmla="*/ 185 w 242"/>
                      <a:gd name="T35" fmla="*/ 88 h 187"/>
                      <a:gd name="T36" fmla="*/ 177 w 242"/>
                      <a:gd name="T37" fmla="*/ 81 h 187"/>
                      <a:gd name="T38" fmla="*/ 154 w 242"/>
                      <a:gd name="T39" fmla="*/ 103 h 187"/>
                      <a:gd name="T40" fmla="*/ 150 w 242"/>
                      <a:gd name="T41" fmla="*/ 99 h 187"/>
                      <a:gd name="T42" fmla="*/ 63 w 242"/>
                      <a:gd name="T43" fmla="*/ 157 h 187"/>
                      <a:gd name="T44" fmla="*/ 17 w 242"/>
                      <a:gd name="T45" fmla="*/ 187 h 187"/>
                      <a:gd name="T46" fmla="*/ 6 w 242"/>
                      <a:gd name="T47" fmla="*/ 183 h 187"/>
                      <a:gd name="T48" fmla="*/ 0 w 242"/>
                      <a:gd name="T49" fmla="*/ 170 h 187"/>
                      <a:gd name="T50" fmla="*/ 3 w 242"/>
                      <a:gd name="T51" fmla="*/ 160 h 187"/>
                      <a:gd name="T52" fmla="*/ 41 w 242"/>
                      <a:gd name="T53" fmla="*/ 137 h 187"/>
                      <a:gd name="T54" fmla="*/ 140 w 242"/>
                      <a:gd name="T55" fmla="*/ 84 h 187"/>
                      <a:gd name="T56" fmla="*/ 136 w 242"/>
                      <a:gd name="T57" fmla="*/ 77 h 1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42" h="187">
                        <a:moveTo>
                          <a:pt x="136" y="77"/>
                        </a:moveTo>
                        <a:lnTo>
                          <a:pt x="163" y="62"/>
                        </a:lnTo>
                        <a:lnTo>
                          <a:pt x="141" y="34"/>
                        </a:lnTo>
                        <a:lnTo>
                          <a:pt x="114" y="14"/>
                        </a:lnTo>
                        <a:lnTo>
                          <a:pt x="100" y="9"/>
                        </a:lnTo>
                        <a:lnTo>
                          <a:pt x="100" y="4"/>
                        </a:lnTo>
                        <a:lnTo>
                          <a:pt x="104" y="0"/>
                        </a:lnTo>
                        <a:lnTo>
                          <a:pt x="132" y="11"/>
                        </a:lnTo>
                        <a:lnTo>
                          <a:pt x="167" y="38"/>
                        </a:lnTo>
                        <a:lnTo>
                          <a:pt x="208" y="79"/>
                        </a:lnTo>
                        <a:lnTo>
                          <a:pt x="231" y="115"/>
                        </a:lnTo>
                        <a:lnTo>
                          <a:pt x="242" y="140"/>
                        </a:lnTo>
                        <a:lnTo>
                          <a:pt x="235" y="148"/>
                        </a:lnTo>
                        <a:lnTo>
                          <a:pt x="206" y="161"/>
                        </a:lnTo>
                        <a:lnTo>
                          <a:pt x="200" y="152"/>
                        </a:lnTo>
                        <a:lnTo>
                          <a:pt x="201" y="129"/>
                        </a:lnTo>
                        <a:lnTo>
                          <a:pt x="196" y="107"/>
                        </a:lnTo>
                        <a:lnTo>
                          <a:pt x="185" y="88"/>
                        </a:lnTo>
                        <a:lnTo>
                          <a:pt x="177" y="81"/>
                        </a:lnTo>
                        <a:lnTo>
                          <a:pt x="154" y="103"/>
                        </a:lnTo>
                        <a:lnTo>
                          <a:pt x="150" y="99"/>
                        </a:lnTo>
                        <a:lnTo>
                          <a:pt x="63" y="157"/>
                        </a:lnTo>
                        <a:lnTo>
                          <a:pt x="17" y="187"/>
                        </a:lnTo>
                        <a:lnTo>
                          <a:pt x="6" y="183"/>
                        </a:lnTo>
                        <a:lnTo>
                          <a:pt x="0" y="170"/>
                        </a:lnTo>
                        <a:lnTo>
                          <a:pt x="3" y="160"/>
                        </a:lnTo>
                        <a:lnTo>
                          <a:pt x="41" y="137"/>
                        </a:lnTo>
                        <a:lnTo>
                          <a:pt x="140" y="84"/>
                        </a:lnTo>
                        <a:lnTo>
                          <a:pt x="136" y="7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313" name="Freeform 65"/>
                  <p:cNvSpPr>
                    <a:spLocks/>
                  </p:cNvSpPr>
                  <p:nvPr/>
                </p:nvSpPr>
                <p:spPr bwMode="auto">
                  <a:xfrm>
                    <a:off x="4777" y="1878"/>
                    <a:ext cx="140" cy="88"/>
                  </a:xfrm>
                  <a:custGeom>
                    <a:avLst/>
                    <a:gdLst>
                      <a:gd name="T0" fmla="*/ 9 w 140"/>
                      <a:gd name="T1" fmla="*/ 88 h 88"/>
                      <a:gd name="T2" fmla="*/ 0 w 140"/>
                      <a:gd name="T3" fmla="*/ 83 h 88"/>
                      <a:gd name="T4" fmla="*/ 2 w 140"/>
                      <a:gd name="T5" fmla="*/ 74 h 88"/>
                      <a:gd name="T6" fmla="*/ 9 w 140"/>
                      <a:gd name="T7" fmla="*/ 69 h 88"/>
                      <a:gd name="T8" fmla="*/ 135 w 140"/>
                      <a:gd name="T9" fmla="*/ 0 h 88"/>
                      <a:gd name="T10" fmla="*/ 140 w 140"/>
                      <a:gd name="T11" fmla="*/ 6 h 88"/>
                      <a:gd name="T12" fmla="*/ 15 w 140"/>
                      <a:gd name="T13" fmla="*/ 87 h 88"/>
                      <a:gd name="T14" fmla="*/ 9 w 140"/>
                      <a:gd name="T15" fmla="*/ 88 h 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0" h="88">
                        <a:moveTo>
                          <a:pt x="9" y="88"/>
                        </a:moveTo>
                        <a:lnTo>
                          <a:pt x="0" y="83"/>
                        </a:lnTo>
                        <a:lnTo>
                          <a:pt x="2" y="74"/>
                        </a:lnTo>
                        <a:lnTo>
                          <a:pt x="9" y="69"/>
                        </a:lnTo>
                        <a:lnTo>
                          <a:pt x="135" y="0"/>
                        </a:lnTo>
                        <a:lnTo>
                          <a:pt x="140" y="6"/>
                        </a:lnTo>
                        <a:lnTo>
                          <a:pt x="15" y="87"/>
                        </a:lnTo>
                        <a:lnTo>
                          <a:pt x="9" y="88"/>
                        </a:lnTo>
                        <a:close/>
                      </a:path>
                    </a:pathLst>
                  </a:custGeom>
                  <a:solidFill>
                    <a:srgbClr val="CC99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3314" name="Group 66"/>
                <p:cNvGrpSpPr>
                  <a:grpSpLocks/>
                </p:cNvGrpSpPr>
                <p:nvPr/>
              </p:nvGrpSpPr>
              <p:grpSpPr bwMode="auto">
                <a:xfrm>
                  <a:off x="4878" y="2269"/>
                  <a:ext cx="190" cy="256"/>
                  <a:chOff x="4878" y="2269"/>
                  <a:chExt cx="190" cy="256"/>
                </a:xfrm>
              </p:grpSpPr>
              <p:sp>
                <p:nvSpPr>
                  <p:cNvPr id="53315" name="Freeform 67"/>
                  <p:cNvSpPr>
                    <a:spLocks/>
                  </p:cNvSpPr>
                  <p:nvPr/>
                </p:nvSpPr>
                <p:spPr bwMode="auto">
                  <a:xfrm>
                    <a:off x="4878" y="2269"/>
                    <a:ext cx="190" cy="256"/>
                  </a:xfrm>
                  <a:custGeom>
                    <a:avLst/>
                    <a:gdLst>
                      <a:gd name="T0" fmla="*/ 72 w 190"/>
                      <a:gd name="T1" fmla="*/ 49 h 256"/>
                      <a:gd name="T2" fmla="*/ 72 w 190"/>
                      <a:gd name="T3" fmla="*/ 30 h 256"/>
                      <a:gd name="T4" fmla="*/ 81 w 190"/>
                      <a:gd name="T5" fmla="*/ 11 h 256"/>
                      <a:gd name="T6" fmla="*/ 101 w 190"/>
                      <a:gd name="T7" fmla="*/ 3 h 256"/>
                      <a:gd name="T8" fmla="*/ 132 w 190"/>
                      <a:gd name="T9" fmla="*/ 0 h 256"/>
                      <a:gd name="T10" fmla="*/ 164 w 190"/>
                      <a:gd name="T11" fmla="*/ 7 h 256"/>
                      <a:gd name="T12" fmla="*/ 179 w 190"/>
                      <a:gd name="T13" fmla="*/ 19 h 256"/>
                      <a:gd name="T14" fmla="*/ 189 w 190"/>
                      <a:gd name="T15" fmla="*/ 37 h 256"/>
                      <a:gd name="T16" fmla="*/ 190 w 190"/>
                      <a:gd name="T17" fmla="*/ 62 h 256"/>
                      <a:gd name="T18" fmla="*/ 181 w 190"/>
                      <a:gd name="T19" fmla="*/ 78 h 256"/>
                      <a:gd name="T20" fmla="*/ 165 w 190"/>
                      <a:gd name="T21" fmla="*/ 94 h 256"/>
                      <a:gd name="T22" fmla="*/ 179 w 190"/>
                      <a:gd name="T23" fmla="*/ 112 h 256"/>
                      <a:gd name="T24" fmla="*/ 185 w 190"/>
                      <a:gd name="T25" fmla="*/ 131 h 256"/>
                      <a:gd name="T26" fmla="*/ 183 w 190"/>
                      <a:gd name="T27" fmla="*/ 153 h 256"/>
                      <a:gd name="T28" fmla="*/ 174 w 190"/>
                      <a:gd name="T29" fmla="*/ 168 h 256"/>
                      <a:gd name="T30" fmla="*/ 158 w 190"/>
                      <a:gd name="T31" fmla="*/ 179 h 256"/>
                      <a:gd name="T32" fmla="*/ 125 w 190"/>
                      <a:gd name="T33" fmla="*/ 193 h 256"/>
                      <a:gd name="T34" fmla="*/ 132 w 190"/>
                      <a:gd name="T35" fmla="*/ 213 h 256"/>
                      <a:gd name="T36" fmla="*/ 130 w 190"/>
                      <a:gd name="T37" fmla="*/ 233 h 256"/>
                      <a:gd name="T38" fmla="*/ 117 w 190"/>
                      <a:gd name="T39" fmla="*/ 250 h 256"/>
                      <a:gd name="T40" fmla="*/ 100 w 190"/>
                      <a:gd name="T41" fmla="*/ 256 h 256"/>
                      <a:gd name="T42" fmla="*/ 76 w 190"/>
                      <a:gd name="T43" fmla="*/ 253 h 256"/>
                      <a:gd name="T44" fmla="*/ 60 w 190"/>
                      <a:gd name="T45" fmla="*/ 241 h 256"/>
                      <a:gd name="T46" fmla="*/ 46 w 190"/>
                      <a:gd name="T47" fmla="*/ 224 h 256"/>
                      <a:gd name="T48" fmla="*/ 40 w 190"/>
                      <a:gd name="T49" fmla="*/ 208 h 256"/>
                      <a:gd name="T50" fmla="*/ 19 w 190"/>
                      <a:gd name="T51" fmla="*/ 199 h 256"/>
                      <a:gd name="T52" fmla="*/ 7 w 190"/>
                      <a:gd name="T53" fmla="*/ 187 h 256"/>
                      <a:gd name="T54" fmla="*/ 0 w 190"/>
                      <a:gd name="T55" fmla="*/ 173 h 256"/>
                      <a:gd name="T56" fmla="*/ 0 w 190"/>
                      <a:gd name="T57" fmla="*/ 152 h 256"/>
                      <a:gd name="T58" fmla="*/ 3 w 190"/>
                      <a:gd name="T59" fmla="*/ 134 h 256"/>
                      <a:gd name="T60" fmla="*/ 16 w 190"/>
                      <a:gd name="T61" fmla="*/ 119 h 256"/>
                      <a:gd name="T62" fmla="*/ 29 w 190"/>
                      <a:gd name="T63" fmla="*/ 113 h 256"/>
                      <a:gd name="T64" fmla="*/ 34 w 190"/>
                      <a:gd name="T65" fmla="*/ 90 h 256"/>
                      <a:gd name="T66" fmla="*/ 41 w 190"/>
                      <a:gd name="T67" fmla="*/ 67 h 256"/>
                      <a:gd name="T68" fmla="*/ 53 w 190"/>
                      <a:gd name="T69" fmla="*/ 53 h 256"/>
                      <a:gd name="T70" fmla="*/ 72 w 190"/>
                      <a:gd name="T71" fmla="*/ 49 h 2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190" h="256">
                        <a:moveTo>
                          <a:pt x="72" y="49"/>
                        </a:moveTo>
                        <a:lnTo>
                          <a:pt x="72" y="30"/>
                        </a:lnTo>
                        <a:lnTo>
                          <a:pt x="81" y="11"/>
                        </a:lnTo>
                        <a:lnTo>
                          <a:pt x="101" y="3"/>
                        </a:lnTo>
                        <a:lnTo>
                          <a:pt x="132" y="0"/>
                        </a:lnTo>
                        <a:lnTo>
                          <a:pt x="164" y="7"/>
                        </a:lnTo>
                        <a:lnTo>
                          <a:pt x="179" y="19"/>
                        </a:lnTo>
                        <a:lnTo>
                          <a:pt x="189" y="37"/>
                        </a:lnTo>
                        <a:lnTo>
                          <a:pt x="190" y="62"/>
                        </a:lnTo>
                        <a:lnTo>
                          <a:pt x="181" y="78"/>
                        </a:lnTo>
                        <a:lnTo>
                          <a:pt x="165" y="94"/>
                        </a:lnTo>
                        <a:lnTo>
                          <a:pt x="179" y="112"/>
                        </a:lnTo>
                        <a:lnTo>
                          <a:pt x="185" y="131"/>
                        </a:lnTo>
                        <a:lnTo>
                          <a:pt x="183" y="153"/>
                        </a:lnTo>
                        <a:lnTo>
                          <a:pt x="174" y="168"/>
                        </a:lnTo>
                        <a:lnTo>
                          <a:pt x="158" y="179"/>
                        </a:lnTo>
                        <a:lnTo>
                          <a:pt x="125" y="193"/>
                        </a:lnTo>
                        <a:lnTo>
                          <a:pt x="132" y="213"/>
                        </a:lnTo>
                        <a:lnTo>
                          <a:pt x="130" y="233"/>
                        </a:lnTo>
                        <a:lnTo>
                          <a:pt x="117" y="250"/>
                        </a:lnTo>
                        <a:lnTo>
                          <a:pt x="100" y="256"/>
                        </a:lnTo>
                        <a:lnTo>
                          <a:pt x="76" y="253"/>
                        </a:lnTo>
                        <a:lnTo>
                          <a:pt x="60" y="241"/>
                        </a:lnTo>
                        <a:lnTo>
                          <a:pt x="46" y="224"/>
                        </a:lnTo>
                        <a:lnTo>
                          <a:pt x="40" y="208"/>
                        </a:lnTo>
                        <a:lnTo>
                          <a:pt x="19" y="199"/>
                        </a:lnTo>
                        <a:lnTo>
                          <a:pt x="7" y="187"/>
                        </a:lnTo>
                        <a:lnTo>
                          <a:pt x="0" y="173"/>
                        </a:lnTo>
                        <a:lnTo>
                          <a:pt x="0" y="152"/>
                        </a:lnTo>
                        <a:lnTo>
                          <a:pt x="3" y="134"/>
                        </a:lnTo>
                        <a:lnTo>
                          <a:pt x="16" y="119"/>
                        </a:lnTo>
                        <a:lnTo>
                          <a:pt x="29" y="113"/>
                        </a:lnTo>
                        <a:lnTo>
                          <a:pt x="34" y="90"/>
                        </a:lnTo>
                        <a:lnTo>
                          <a:pt x="41" y="67"/>
                        </a:lnTo>
                        <a:lnTo>
                          <a:pt x="53" y="53"/>
                        </a:lnTo>
                        <a:lnTo>
                          <a:pt x="72" y="4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316" name="Freeform 68"/>
                  <p:cNvSpPr>
                    <a:spLocks/>
                  </p:cNvSpPr>
                  <p:nvPr/>
                </p:nvSpPr>
                <p:spPr bwMode="auto">
                  <a:xfrm>
                    <a:off x="4890" y="2280"/>
                    <a:ext cx="167" cy="234"/>
                  </a:xfrm>
                  <a:custGeom>
                    <a:avLst/>
                    <a:gdLst>
                      <a:gd name="T0" fmla="*/ 74 w 167"/>
                      <a:gd name="T1" fmla="*/ 49 h 234"/>
                      <a:gd name="T2" fmla="*/ 71 w 167"/>
                      <a:gd name="T3" fmla="*/ 31 h 234"/>
                      <a:gd name="T4" fmla="*/ 74 w 167"/>
                      <a:gd name="T5" fmla="*/ 15 h 234"/>
                      <a:gd name="T6" fmla="*/ 82 w 167"/>
                      <a:gd name="T7" fmla="*/ 6 h 234"/>
                      <a:gd name="T8" fmla="*/ 101 w 167"/>
                      <a:gd name="T9" fmla="*/ 0 h 234"/>
                      <a:gd name="T10" fmla="*/ 125 w 167"/>
                      <a:gd name="T11" fmla="*/ 1 h 234"/>
                      <a:gd name="T12" fmla="*/ 150 w 167"/>
                      <a:gd name="T13" fmla="*/ 8 h 234"/>
                      <a:gd name="T14" fmla="*/ 164 w 167"/>
                      <a:gd name="T15" fmla="*/ 26 h 234"/>
                      <a:gd name="T16" fmla="*/ 167 w 167"/>
                      <a:gd name="T17" fmla="*/ 45 h 234"/>
                      <a:gd name="T18" fmla="*/ 162 w 167"/>
                      <a:gd name="T19" fmla="*/ 57 h 234"/>
                      <a:gd name="T20" fmla="*/ 153 w 167"/>
                      <a:gd name="T21" fmla="*/ 68 h 234"/>
                      <a:gd name="T22" fmla="*/ 137 w 167"/>
                      <a:gd name="T23" fmla="*/ 79 h 234"/>
                      <a:gd name="T24" fmla="*/ 139 w 167"/>
                      <a:gd name="T25" fmla="*/ 87 h 234"/>
                      <a:gd name="T26" fmla="*/ 157 w 167"/>
                      <a:gd name="T27" fmla="*/ 106 h 234"/>
                      <a:gd name="T28" fmla="*/ 162 w 167"/>
                      <a:gd name="T29" fmla="*/ 126 h 234"/>
                      <a:gd name="T30" fmla="*/ 156 w 167"/>
                      <a:gd name="T31" fmla="*/ 143 h 234"/>
                      <a:gd name="T32" fmla="*/ 141 w 167"/>
                      <a:gd name="T33" fmla="*/ 155 h 234"/>
                      <a:gd name="T34" fmla="*/ 122 w 167"/>
                      <a:gd name="T35" fmla="*/ 166 h 234"/>
                      <a:gd name="T36" fmla="*/ 102 w 167"/>
                      <a:gd name="T37" fmla="*/ 173 h 234"/>
                      <a:gd name="T38" fmla="*/ 102 w 167"/>
                      <a:gd name="T39" fmla="*/ 180 h 234"/>
                      <a:gd name="T40" fmla="*/ 108 w 167"/>
                      <a:gd name="T41" fmla="*/ 198 h 234"/>
                      <a:gd name="T42" fmla="*/ 107 w 167"/>
                      <a:gd name="T43" fmla="*/ 212 h 234"/>
                      <a:gd name="T44" fmla="*/ 97 w 167"/>
                      <a:gd name="T45" fmla="*/ 225 h 234"/>
                      <a:gd name="T46" fmla="*/ 86 w 167"/>
                      <a:gd name="T47" fmla="*/ 234 h 234"/>
                      <a:gd name="T48" fmla="*/ 70 w 167"/>
                      <a:gd name="T49" fmla="*/ 232 h 234"/>
                      <a:gd name="T50" fmla="*/ 48 w 167"/>
                      <a:gd name="T51" fmla="*/ 215 h 234"/>
                      <a:gd name="T52" fmla="*/ 41 w 167"/>
                      <a:gd name="T53" fmla="*/ 189 h 234"/>
                      <a:gd name="T54" fmla="*/ 33 w 167"/>
                      <a:gd name="T55" fmla="*/ 186 h 234"/>
                      <a:gd name="T56" fmla="*/ 23 w 167"/>
                      <a:gd name="T57" fmla="*/ 184 h 234"/>
                      <a:gd name="T58" fmla="*/ 8 w 167"/>
                      <a:gd name="T59" fmla="*/ 174 h 234"/>
                      <a:gd name="T60" fmla="*/ 0 w 167"/>
                      <a:gd name="T61" fmla="*/ 158 h 234"/>
                      <a:gd name="T62" fmla="*/ 0 w 167"/>
                      <a:gd name="T63" fmla="*/ 133 h 234"/>
                      <a:gd name="T64" fmla="*/ 13 w 167"/>
                      <a:gd name="T65" fmla="*/ 116 h 234"/>
                      <a:gd name="T66" fmla="*/ 26 w 167"/>
                      <a:gd name="T67" fmla="*/ 112 h 234"/>
                      <a:gd name="T68" fmla="*/ 28 w 167"/>
                      <a:gd name="T69" fmla="*/ 103 h 234"/>
                      <a:gd name="T70" fmla="*/ 29 w 167"/>
                      <a:gd name="T71" fmla="*/ 77 h 234"/>
                      <a:gd name="T72" fmla="*/ 35 w 167"/>
                      <a:gd name="T73" fmla="*/ 61 h 234"/>
                      <a:gd name="T74" fmla="*/ 49 w 167"/>
                      <a:gd name="T75" fmla="*/ 49 h 234"/>
                      <a:gd name="T76" fmla="*/ 63 w 167"/>
                      <a:gd name="T77" fmla="*/ 48 h 234"/>
                      <a:gd name="T78" fmla="*/ 74 w 167"/>
                      <a:gd name="T79" fmla="*/ 49 h 2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167" h="234">
                        <a:moveTo>
                          <a:pt x="74" y="49"/>
                        </a:moveTo>
                        <a:lnTo>
                          <a:pt x="71" y="31"/>
                        </a:lnTo>
                        <a:lnTo>
                          <a:pt x="74" y="15"/>
                        </a:lnTo>
                        <a:lnTo>
                          <a:pt x="82" y="6"/>
                        </a:lnTo>
                        <a:lnTo>
                          <a:pt x="101" y="0"/>
                        </a:lnTo>
                        <a:lnTo>
                          <a:pt x="125" y="1"/>
                        </a:lnTo>
                        <a:lnTo>
                          <a:pt x="150" y="8"/>
                        </a:lnTo>
                        <a:lnTo>
                          <a:pt x="164" y="26"/>
                        </a:lnTo>
                        <a:lnTo>
                          <a:pt x="167" y="45"/>
                        </a:lnTo>
                        <a:lnTo>
                          <a:pt x="162" y="57"/>
                        </a:lnTo>
                        <a:lnTo>
                          <a:pt x="153" y="68"/>
                        </a:lnTo>
                        <a:lnTo>
                          <a:pt x="137" y="79"/>
                        </a:lnTo>
                        <a:lnTo>
                          <a:pt x="139" y="87"/>
                        </a:lnTo>
                        <a:lnTo>
                          <a:pt x="157" y="106"/>
                        </a:lnTo>
                        <a:lnTo>
                          <a:pt x="162" y="126"/>
                        </a:lnTo>
                        <a:lnTo>
                          <a:pt x="156" y="143"/>
                        </a:lnTo>
                        <a:lnTo>
                          <a:pt x="141" y="155"/>
                        </a:lnTo>
                        <a:lnTo>
                          <a:pt x="122" y="166"/>
                        </a:lnTo>
                        <a:lnTo>
                          <a:pt x="102" y="173"/>
                        </a:lnTo>
                        <a:lnTo>
                          <a:pt x="102" y="180"/>
                        </a:lnTo>
                        <a:lnTo>
                          <a:pt x="108" y="198"/>
                        </a:lnTo>
                        <a:lnTo>
                          <a:pt x="107" y="212"/>
                        </a:lnTo>
                        <a:lnTo>
                          <a:pt x="97" y="225"/>
                        </a:lnTo>
                        <a:lnTo>
                          <a:pt x="86" y="234"/>
                        </a:lnTo>
                        <a:lnTo>
                          <a:pt x="70" y="232"/>
                        </a:lnTo>
                        <a:lnTo>
                          <a:pt x="48" y="215"/>
                        </a:lnTo>
                        <a:lnTo>
                          <a:pt x="41" y="189"/>
                        </a:lnTo>
                        <a:lnTo>
                          <a:pt x="33" y="186"/>
                        </a:lnTo>
                        <a:lnTo>
                          <a:pt x="23" y="184"/>
                        </a:lnTo>
                        <a:lnTo>
                          <a:pt x="8" y="174"/>
                        </a:lnTo>
                        <a:lnTo>
                          <a:pt x="0" y="158"/>
                        </a:lnTo>
                        <a:lnTo>
                          <a:pt x="0" y="133"/>
                        </a:lnTo>
                        <a:lnTo>
                          <a:pt x="13" y="116"/>
                        </a:lnTo>
                        <a:lnTo>
                          <a:pt x="26" y="112"/>
                        </a:lnTo>
                        <a:lnTo>
                          <a:pt x="28" y="103"/>
                        </a:lnTo>
                        <a:lnTo>
                          <a:pt x="29" y="77"/>
                        </a:lnTo>
                        <a:lnTo>
                          <a:pt x="35" y="61"/>
                        </a:lnTo>
                        <a:lnTo>
                          <a:pt x="49" y="49"/>
                        </a:lnTo>
                        <a:lnTo>
                          <a:pt x="63" y="48"/>
                        </a:lnTo>
                        <a:lnTo>
                          <a:pt x="74" y="49"/>
                        </a:lnTo>
                        <a:close/>
                      </a:path>
                    </a:pathLst>
                  </a:custGeom>
                  <a:solidFill>
                    <a:srgbClr val="3366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317" name="Freeform 69"/>
                  <p:cNvSpPr>
                    <a:spLocks/>
                  </p:cNvSpPr>
                  <p:nvPr/>
                </p:nvSpPr>
                <p:spPr bwMode="auto">
                  <a:xfrm>
                    <a:off x="4910" y="2278"/>
                    <a:ext cx="126" cy="196"/>
                  </a:xfrm>
                  <a:custGeom>
                    <a:avLst/>
                    <a:gdLst>
                      <a:gd name="T0" fmla="*/ 48 w 126"/>
                      <a:gd name="T1" fmla="*/ 39 h 196"/>
                      <a:gd name="T2" fmla="*/ 74 w 126"/>
                      <a:gd name="T3" fmla="*/ 46 h 196"/>
                      <a:gd name="T4" fmla="*/ 94 w 126"/>
                      <a:gd name="T5" fmla="*/ 52 h 196"/>
                      <a:gd name="T6" fmla="*/ 104 w 126"/>
                      <a:gd name="T7" fmla="*/ 30 h 196"/>
                      <a:gd name="T8" fmla="*/ 105 w 126"/>
                      <a:gd name="T9" fmla="*/ 14 h 196"/>
                      <a:gd name="T10" fmla="*/ 103 w 126"/>
                      <a:gd name="T11" fmla="*/ 0 h 196"/>
                      <a:gd name="T12" fmla="*/ 113 w 126"/>
                      <a:gd name="T13" fmla="*/ 1 h 196"/>
                      <a:gd name="T14" fmla="*/ 117 w 126"/>
                      <a:gd name="T15" fmla="*/ 19 h 196"/>
                      <a:gd name="T16" fmla="*/ 112 w 126"/>
                      <a:gd name="T17" fmla="*/ 39 h 196"/>
                      <a:gd name="T18" fmla="*/ 101 w 126"/>
                      <a:gd name="T19" fmla="*/ 57 h 196"/>
                      <a:gd name="T20" fmla="*/ 116 w 126"/>
                      <a:gd name="T21" fmla="*/ 70 h 196"/>
                      <a:gd name="T22" fmla="*/ 126 w 126"/>
                      <a:gd name="T23" fmla="*/ 83 h 196"/>
                      <a:gd name="T24" fmla="*/ 120 w 126"/>
                      <a:gd name="T25" fmla="*/ 87 h 196"/>
                      <a:gd name="T26" fmla="*/ 107 w 126"/>
                      <a:gd name="T27" fmla="*/ 77 h 196"/>
                      <a:gd name="T28" fmla="*/ 100 w 126"/>
                      <a:gd name="T29" fmla="*/ 70 h 196"/>
                      <a:gd name="T30" fmla="*/ 96 w 126"/>
                      <a:gd name="T31" fmla="*/ 94 h 196"/>
                      <a:gd name="T32" fmla="*/ 82 w 126"/>
                      <a:gd name="T33" fmla="*/ 119 h 196"/>
                      <a:gd name="T34" fmla="*/ 65 w 126"/>
                      <a:gd name="T35" fmla="*/ 147 h 196"/>
                      <a:gd name="T36" fmla="*/ 78 w 126"/>
                      <a:gd name="T37" fmla="*/ 157 h 196"/>
                      <a:gd name="T38" fmla="*/ 92 w 126"/>
                      <a:gd name="T39" fmla="*/ 178 h 196"/>
                      <a:gd name="T40" fmla="*/ 87 w 126"/>
                      <a:gd name="T41" fmla="*/ 186 h 196"/>
                      <a:gd name="T42" fmla="*/ 76 w 126"/>
                      <a:gd name="T43" fmla="*/ 172 h 196"/>
                      <a:gd name="T44" fmla="*/ 60 w 126"/>
                      <a:gd name="T45" fmla="*/ 156 h 196"/>
                      <a:gd name="T46" fmla="*/ 39 w 126"/>
                      <a:gd name="T47" fmla="*/ 175 h 196"/>
                      <a:gd name="T48" fmla="*/ 19 w 126"/>
                      <a:gd name="T49" fmla="*/ 196 h 196"/>
                      <a:gd name="T50" fmla="*/ 11 w 126"/>
                      <a:gd name="T51" fmla="*/ 190 h 196"/>
                      <a:gd name="T52" fmla="*/ 24 w 126"/>
                      <a:gd name="T53" fmla="*/ 178 h 196"/>
                      <a:gd name="T54" fmla="*/ 37 w 126"/>
                      <a:gd name="T55" fmla="*/ 160 h 196"/>
                      <a:gd name="T56" fmla="*/ 48 w 126"/>
                      <a:gd name="T57" fmla="*/ 150 h 196"/>
                      <a:gd name="T58" fmla="*/ 30 w 126"/>
                      <a:gd name="T59" fmla="*/ 139 h 196"/>
                      <a:gd name="T60" fmla="*/ 13 w 126"/>
                      <a:gd name="T61" fmla="*/ 126 h 196"/>
                      <a:gd name="T62" fmla="*/ 0 w 126"/>
                      <a:gd name="T63" fmla="*/ 112 h 196"/>
                      <a:gd name="T64" fmla="*/ 2 w 126"/>
                      <a:gd name="T65" fmla="*/ 105 h 196"/>
                      <a:gd name="T66" fmla="*/ 16 w 126"/>
                      <a:gd name="T67" fmla="*/ 117 h 196"/>
                      <a:gd name="T68" fmla="*/ 31 w 126"/>
                      <a:gd name="T69" fmla="*/ 127 h 196"/>
                      <a:gd name="T70" fmla="*/ 54 w 126"/>
                      <a:gd name="T71" fmla="*/ 139 h 196"/>
                      <a:gd name="T72" fmla="*/ 66 w 126"/>
                      <a:gd name="T73" fmla="*/ 121 h 196"/>
                      <a:gd name="T74" fmla="*/ 74 w 126"/>
                      <a:gd name="T75" fmla="*/ 102 h 196"/>
                      <a:gd name="T76" fmla="*/ 82 w 126"/>
                      <a:gd name="T77" fmla="*/ 81 h 196"/>
                      <a:gd name="T78" fmla="*/ 87 w 126"/>
                      <a:gd name="T79" fmla="*/ 61 h 196"/>
                      <a:gd name="T80" fmla="*/ 44 w 126"/>
                      <a:gd name="T81" fmla="*/ 48 h 196"/>
                      <a:gd name="T82" fmla="*/ 48 w 126"/>
                      <a:gd name="T83" fmla="*/ 39 h 1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126" h="196">
                        <a:moveTo>
                          <a:pt x="48" y="39"/>
                        </a:moveTo>
                        <a:lnTo>
                          <a:pt x="74" y="46"/>
                        </a:lnTo>
                        <a:lnTo>
                          <a:pt x="94" y="52"/>
                        </a:lnTo>
                        <a:lnTo>
                          <a:pt x="104" y="30"/>
                        </a:lnTo>
                        <a:lnTo>
                          <a:pt x="105" y="14"/>
                        </a:lnTo>
                        <a:lnTo>
                          <a:pt x="103" y="0"/>
                        </a:lnTo>
                        <a:lnTo>
                          <a:pt x="113" y="1"/>
                        </a:lnTo>
                        <a:lnTo>
                          <a:pt x="117" y="19"/>
                        </a:lnTo>
                        <a:lnTo>
                          <a:pt x="112" y="39"/>
                        </a:lnTo>
                        <a:lnTo>
                          <a:pt x="101" y="57"/>
                        </a:lnTo>
                        <a:lnTo>
                          <a:pt x="116" y="70"/>
                        </a:lnTo>
                        <a:lnTo>
                          <a:pt x="126" y="83"/>
                        </a:lnTo>
                        <a:lnTo>
                          <a:pt x="120" y="87"/>
                        </a:lnTo>
                        <a:lnTo>
                          <a:pt x="107" y="77"/>
                        </a:lnTo>
                        <a:lnTo>
                          <a:pt x="100" y="70"/>
                        </a:lnTo>
                        <a:lnTo>
                          <a:pt x="96" y="94"/>
                        </a:lnTo>
                        <a:lnTo>
                          <a:pt x="82" y="119"/>
                        </a:lnTo>
                        <a:lnTo>
                          <a:pt x="65" y="147"/>
                        </a:lnTo>
                        <a:lnTo>
                          <a:pt x="78" y="157"/>
                        </a:lnTo>
                        <a:lnTo>
                          <a:pt x="92" y="178"/>
                        </a:lnTo>
                        <a:lnTo>
                          <a:pt x="87" y="186"/>
                        </a:lnTo>
                        <a:lnTo>
                          <a:pt x="76" y="172"/>
                        </a:lnTo>
                        <a:lnTo>
                          <a:pt x="60" y="156"/>
                        </a:lnTo>
                        <a:lnTo>
                          <a:pt x="39" y="175"/>
                        </a:lnTo>
                        <a:lnTo>
                          <a:pt x="19" y="196"/>
                        </a:lnTo>
                        <a:lnTo>
                          <a:pt x="11" y="190"/>
                        </a:lnTo>
                        <a:lnTo>
                          <a:pt x="24" y="178"/>
                        </a:lnTo>
                        <a:lnTo>
                          <a:pt x="37" y="160"/>
                        </a:lnTo>
                        <a:lnTo>
                          <a:pt x="48" y="150"/>
                        </a:lnTo>
                        <a:lnTo>
                          <a:pt x="30" y="139"/>
                        </a:lnTo>
                        <a:lnTo>
                          <a:pt x="13" y="126"/>
                        </a:lnTo>
                        <a:lnTo>
                          <a:pt x="0" y="112"/>
                        </a:lnTo>
                        <a:lnTo>
                          <a:pt x="2" y="105"/>
                        </a:lnTo>
                        <a:lnTo>
                          <a:pt x="16" y="117"/>
                        </a:lnTo>
                        <a:lnTo>
                          <a:pt x="31" y="127"/>
                        </a:lnTo>
                        <a:lnTo>
                          <a:pt x="54" y="139"/>
                        </a:lnTo>
                        <a:lnTo>
                          <a:pt x="66" y="121"/>
                        </a:lnTo>
                        <a:lnTo>
                          <a:pt x="74" y="102"/>
                        </a:lnTo>
                        <a:lnTo>
                          <a:pt x="82" y="81"/>
                        </a:lnTo>
                        <a:lnTo>
                          <a:pt x="87" y="61"/>
                        </a:lnTo>
                        <a:lnTo>
                          <a:pt x="44" y="48"/>
                        </a:lnTo>
                        <a:lnTo>
                          <a:pt x="48" y="3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53318" name="Line 70"/>
              <p:cNvSpPr>
                <a:spLocks noChangeShapeType="1"/>
              </p:cNvSpPr>
              <p:nvPr/>
            </p:nvSpPr>
            <p:spPr bwMode="auto">
              <a:xfrm>
                <a:off x="1610" y="3577"/>
                <a:ext cx="23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pic>
          <p:nvPicPr>
            <p:cNvPr id="53319" name="Picture 71" descr="hfxxw0uf[1]"/>
            <p:cNvPicPr>
              <a:picLocks noChangeAspect="1" noChangeArrowheads="1" noCrop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0" y="1969"/>
              <a:ext cx="288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320" name="Picture 72" descr="hfxxw0uf[1]"/>
            <p:cNvPicPr>
              <a:picLocks noChangeAspect="1" noChangeArrowheads="1" noCrop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6" y="1969"/>
              <a:ext cx="288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321" name="Picture 73" descr="hfxxw0uf[1]"/>
            <p:cNvPicPr>
              <a:picLocks noChangeAspect="1" noChangeArrowheads="1" noCrop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892" y="1969"/>
              <a:ext cx="288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322" name="Picture 74" descr="hfxxw0uf[1]"/>
            <p:cNvPicPr>
              <a:picLocks noChangeAspect="1" noChangeArrowheads="1" noCrop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8" y="1969"/>
              <a:ext cx="288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Person Culture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maintenance</a:t>
            </a:r>
          </a:p>
          <a:p>
            <a:r>
              <a:rPr lang="en-GB" dirty="0"/>
              <a:t>Fluid and adaptive</a:t>
            </a:r>
          </a:p>
          <a:p>
            <a:r>
              <a:rPr lang="en-GB" dirty="0"/>
              <a:t>No clear leadership</a:t>
            </a:r>
          </a:p>
          <a:p>
            <a:r>
              <a:rPr lang="en-GB" dirty="0"/>
              <a:t>Control by </a:t>
            </a:r>
            <a:r>
              <a:rPr lang="en-GB" dirty="0" smtClean="0"/>
              <a:t>politics?</a:t>
            </a:r>
          </a:p>
          <a:p>
            <a:r>
              <a:rPr lang="en-GB" dirty="0" smtClean="0"/>
              <a:t>Will it deliver?</a:t>
            </a:r>
            <a:endParaRPr lang="en-GB" dirty="0"/>
          </a:p>
          <a:p>
            <a:pPr>
              <a:buFont typeface="Wingdings" pitchFamily="2" charset="2"/>
              <a:buNone/>
            </a:pPr>
            <a:endParaRPr lang="en-GB" dirty="0"/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5910263" y="3487738"/>
            <a:ext cx="2720975" cy="2682875"/>
            <a:chOff x="1362" y="940"/>
            <a:chExt cx="2981" cy="2938"/>
          </a:xfrm>
        </p:grpSpPr>
        <p:sp>
          <p:nvSpPr>
            <p:cNvPr id="57349" name="Oval 5"/>
            <p:cNvSpPr>
              <a:spLocks noChangeArrowheads="1"/>
            </p:cNvSpPr>
            <p:nvPr/>
          </p:nvSpPr>
          <p:spPr bwMode="auto">
            <a:xfrm>
              <a:off x="1382" y="940"/>
              <a:ext cx="2938" cy="29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57350" name="Picture 6" descr="ipgbxl2i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1665">
              <a:off x="2270" y="3361"/>
              <a:ext cx="522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7351" name="Group 7"/>
            <p:cNvGrpSpPr>
              <a:grpSpLocks/>
            </p:cNvGrpSpPr>
            <p:nvPr/>
          </p:nvGrpSpPr>
          <p:grpSpPr bwMode="auto">
            <a:xfrm>
              <a:off x="3337" y="3171"/>
              <a:ext cx="486" cy="496"/>
              <a:chOff x="4043" y="1005"/>
              <a:chExt cx="995" cy="1020"/>
            </a:xfrm>
          </p:grpSpPr>
          <p:sp>
            <p:nvSpPr>
              <p:cNvPr id="57352" name="Freeform 8"/>
              <p:cNvSpPr>
                <a:spLocks/>
              </p:cNvSpPr>
              <p:nvPr/>
            </p:nvSpPr>
            <p:spPr bwMode="auto">
              <a:xfrm>
                <a:off x="4566" y="1472"/>
                <a:ext cx="472" cy="271"/>
              </a:xfrm>
              <a:custGeom>
                <a:avLst/>
                <a:gdLst>
                  <a:gd name="T0" fmla="*/ 15 w 472"/>
                  <a:gd name="T1" fmla="*/ 0 h 271"/>
                  <a:gd name="T2" fmla="*/ 472 w 472"/>
                  <a:gd name="T3" fmla="*/ 258 h 271"/>
                  <a:gd name="T4" fmla="*/ 463 w 472"/>
                  <a:gd name="T5" fmla="*/ 265 h 271"/>
                  <a:gd name="T6" fmla="*/ 458 w 472"/>
                  <a:gd name="T7" fmla="*/ 271 h 271"/>
                  <a:gd name="T8" fmla="*/ 327 w 472"/>
                  <a:gd name="T9" fmla="*/ 191 h 271"/>
                  <a:gd name="T10" fmla="*/ 216 w 472"/>
                  <a:gd name="T11" fmla="*/ 125 h 271"/>
                  <a:gd name="T12" fmla="*/ 40 w 472"/>
                  <a:gd name="T13" fmla="*/ 36 h 271"/>
                  <a:gd name="T14" fmla="*/ 0 w 472"/>
                  <a:gd name="T15" fmla="*/ 15 h 271"/>
                  <a:gd name="T16" fmla="*/ 1 w 472"/>
                  <a:gd name="T17" fmla="*/ 1 h 271"/>
                  <a:gd name="T18" fmla="*/ 15 w 472"/>
                  <a:gd name="T19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2" h="271">
                    <a:moveTo>
                      <a:pt x="15" y="0"/>
                    </a:moveTo>
                    <a:lnTo>
                      <a:pt x="472" y="258"/>
                    </a:lnTo>
                    <a:lnTo>
                      <a:pt x="463" y="265"/>
                    </a:lnTo>
                    <a:lnTo>
                      <a:pt x="458" y="271"/>
                    </a:lnTo>
                    <a:lnTo>
                      <a:pt x="327" y="191"/>
                    </a:lnTo>
                    <a:lnTo>
                      <a:pt x="216" y="125"/>
                    </a:lnTo>
                    <a:lnTo>
                      <a:pt x="40" y="36"/>
                    </a:lnTo>
                    <a:lnTo>
                      <a:pt x="0" y="15"/>
                    </a:lnTo>
                    <a:lnTo>
                      <a:pt x="1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7353" name="Group 9"/>
              <p:cNvGrpSpPr>
                <a:grpSpLocks/>
              </p:cNvGrpSpPr>
              <p:nvPr/>
            </p:nvGrpSpPr>
            <p:grpSpPr bwMode="auto">
              <a:xfrm>
                <a:off x="4043" y="1005"/>
                <a:ext cx="667" cy="1020"/>
                <a:chOff x="4043" y="1005"/>
                <a:chExt cx="667" cy="1020"/>
              </a:xfrm>
            </p:grpSpPr>
            <p:sp>
              <p:nvSpPr>
                <p:cNvPr id="57354" name="Freeform 10"/>
                <p:cNvSpPr>
                  <a:spLocks/>
                </p:cNvSpPr>
                <p:nvPr/>
              </p:nvSpPr>
              <p:spPr bwMode="auto">
                <a:xfrm>
                  <a:off x="4133" y="1241"/>
                  <a:ext cx="245" cy="361"/>
                </a:xfrm>
                <a:custGeom>
                  <a:avLst/>
                  <a:gdLst>
                    <a:gd name="T0" fmla="*/ 9 w 245"/>
                    <a:gd name="T1" fmla="*/ 79 h 361"/>
                    <a:gd name="T2" fmla="*/ 19 w 245"/>
                    <a:gd name="T3" fmla="*/ 50 h 361"/>
                    <a:gd name="T4" fmla="*/ 36 w 245"/>
                    <a:gd name="T5" fmla="*/ 24 h 361"/>
                    <a:gd name="T6" fmla="*/ 53 w 245"/>
                    <a:gd name="T7" fmla="*/ 9 h 361"/>
                    <a:gd name="T8" fmla="*/ 78 w 245"/>
                    <a:gd name="T9" fmla="*/ 0 h 361"/>
                    <a:gd name="T10" fmla="*/ 105 w 245"/>
                    <a:gd name="T11" fmla="*/ 2 h 361"/>
                    <a:gd name="T12" fmla="*/ 123 w 245"/>
                    <a:gd name="T13" fmla="*/ 9 h 361"/>
                    <a:gd name="T14" fmla="*/ 135 w 245"/>
                    <a:gd name="T15" fmla="*/ 24 h 361"/>
                    <a:gd name="T16" fmla="*/ 146 w 245"/>
                    <a:gd name="T17" fmla="*/ 48 h 361"/>
                    <a:gd name="T18" fmla="*/ 148 w 245"/>
                    <a:gd name="T19" fmla="*/ 77 h 361"/>
                    <a:gd name="T20" fmla="*/ 154 w 245"/>
                    <a:gd name="T21" fmla="*/ 114 h 361"/>
                    <a:gd name="T22" fmla="*/ 167 w 245"/>
                    <a:gd name="T23" fmla="*/ 147 h 361"/>
                    <a:gd name="T24" fmla="*/ 186 w 245"/>
                    <a:gd name="T25" fmla="*/ 174 h 361"/>
                    <a:gd name="T26" fmla="*/ 211 w 245"/>
                    <a:gd name="T27" fmla="*/ 201 h 361"/>
                    <a:gd name="T28" fmla="*/ 231 w 245"/>
                    <a:gd name="T29" fmla="*/ 223 h 361"/>
                    <a:gd name="T30" fmla="*/ 243 w 245"/>
                    <a:gd name="T31" fmla="*/ 248 h 361"/>
                    <a:gd name="T32" fmla="*/ 245 w 245"/>
                    <a:gd name="T33" fmla="*/ 275 h 361"/>
                    <a:gd name="T34" fmla="*/ 241 w 245"/>
                    <a:gd name="T35" fmla="*/ 297 h 361"/>
                    <a:gd name="T36" fmla="*/ 229 w 245"/>
                    <a:gd name="T37" fmla="*/ 318 h 361"/>
                    <a:gd name="T38" fmla="*/ 216 w 245"/>
                    <a:gd name="T39" fmla="*/ 336 h 361"/>
                    <a:gd name="T40" fmla="*/ 187 w 245"/>
                    <a:gd name="T41" fmla="*/ 352 h 361"/>
                    <a:gd name="T42" fmla="*/ 158 w 245"/>
                    <a:gd name="T43" fmla="*/ 361 h 361"/>
                    <a:gd name="T44" fmla="*/ 127 w 245"/>
                    <a:gd name="T45" fmla="*/ 355 h 361"/>
                    <a:gd name="T46" fmla="*/ 103 w 245"/>
                    <a:gd name="T47" fmla="*/ 342 h 361"/>
                    <a:gd name="T48" fmla="*/ 83 w 245"/>
                    <a:gd name="T49" fmla="*/ 321 h 361"/>
                    <a:gd name="T50" fmla="*/ 55 w 245"/>
                    <a:gd name="T51" fmla="*/ 288 h 361"/>
                    <a:gd name="T52" fmla="*/ 36 w 245"/>
                    <a:gd name="T53" fmla="*/ 254 h 361"/>
                    <a:gd name="T54" fmla="*/ 18 w 245"/>
                    <a:gd name="T55" fmla="*/ 209 h 361"/>
                    <a:gd name="T56" fmla="*/ 6 w 245"/>
                    <a:gd name="T57" fmla="*/ 166 h 361"/>
                    <a:gd name="T58" fmla="*/ 0 w 245"/>
                    <a:gd name="T59" fmla="*/ 131 h 361"/>
                    <a:gd name="T60" fmla="*/ 1 w 245"/>
                    <a:gd name="T61" fmla="*/ 97 h 361"/>
                    <a:gd name="T62" fmla="*/ 9 w 245"/>
                    <a:gd name="T63" fmla="*/ 79 h 3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45" h="361">
                      <a:moveTo>
                        <a:pt x="9" y="79"/>
                      </a:moveTo>
                      <a:lnTo>
                        <a:pt x="19" y="50"/>
                      </a:lnTo>
                      <a:lnTo>
                        <a:pt x="36" y="24"/>
                      </a:lnTo>
                      <a:lnTo>
                        <a:pt x="53" y="9"/>
                      </a:lnTo>
                      <a:lnTo>
                        <a:pt x="78" y="0"/>
                      </a:lnTo>
                      <a:lnTo>
                        <a:pt x="105" y="2"/>
                      </a:lnTo>
                      <a:lnTo>
                        <a:pt x="123" y="9"/>
                      </a:lnTo>
                      <a:lnTo>
                        <a:pt x="135" y="24"/>
                      </a:lnTo>
                      <a:lnTo>
                        <a:pt x="146" y="48"/>
                      </a:lnTo>
                      <a:lnTo>
                        <a:pt x="148" y="77"/>
                      </a:lnTo>
                      <a:lnTo>
                        <a:pt x="154" y="114"/>
                      </a:lnTo>
                      <a:lnTo>
                        <a:pt x="167" y="147"/>
                      </a:lnTo>
                      <a:lnTo>
                        <a:pt x="186" y="174"/>
                      </a:lnTo>
                      <a:lnTo>
                        <a:pt x="211" y="201"/>
                      </a:lnTo>
                      <a:lnTo>
                        <a:pt x="231" y="223"/>
                      </a:lnTo>
                      <a:lnTo>
                        <a:pt x="243" y="248"/>
                      </a:lnTo>
                      <a:lnTo>
                        <a:pt x="245" y="275"/>
                      </a:lnTo>
                      <a:lnTo>
                        <a:pt x="241" y="297"/>
                      </a:lnTo>
                      <a:lnTo>
                        <a:pt x="229" y="318"/>
                      </a:lnTo>
                      <a:lnTo>
                        <a:pt x="216" y="336"/>
                      </a:lnTo>
                      <a:lnTo>
                        <a:pt x="187" y="352"/>
                      </a:lnTo>
                      <a:lnTo>
                        <a:pt x="158" y="361"/>
                      </a:lnTo>
                      <a:lnTo>
                        <a:pt x="127" y="355"/>
                      </a:lnTo>
                      <a:lnTo>
                        <a:pt x="103" y="342"/>
                      </a:lnTo>
                      <a:lnTo>
                        <a:pt x="83" y="321"/>
                      </a:lnTo>
                      <a:lnTo>
                        <a:pt x="55" y="288"/>
                      </a:lnTo>
                      <a:lnTo>
                        <a:pt x="36" y="254"/>
                      </a:lnTo>
                      <a:lnTo>
                        <a:pt x="18" y="209"/>
                      </a:lnTo>
                      <a:lnTo>
                        <a:pt x="6" y="166"/>
                      </a:lnTo>
                      <a:lnTo>
                        <a:pt x="0" y="131"/>
                      </a:lnTo>
                      <a:lnTo>
                        <a:pt x="1" y="97"/>
                      </a:lnTo>
                      <a:lnTo>
                        <a:pt x="9" y="7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5" name="Freeform 11"/>
                <p:cNvSpPr>
                  <a:spLocks/>
                </p:cNvSpPr>
                <p:nvPr/>
              </p:nvSpPr>
              <p:spPr bwMode="auto">
                <a:xfrm>
                  <a:off x="4212" y="1236"/>
                  <a:ext cx="374" cy="297"/>
                </a:xfrm>
                <a:custGeom>
                  <a:avLst/>
                  <a:gdLst>
                    <a:gd name="T0" fmla="*/ 49 w 374"/>
                    <a:gd name="T1" fmla="*/ 2 h 297"/>
                    <a:gd name="T2" fmla="*/ 95 w 374"/>
                    <a:gd name="T3" fmla="*/ 43 h 297"/>
                    <a:gd name="T4" fmla="*/ 183 w 374"/>
                    <a:gd name="T5" fmla="*/ 134 h 297"/>
                    <a:gd name="T6" fmla="*/ 281 w 374"/>
                    <a:gd name="T7" fmla="*/ 194 h 297"/>
                    <a:gd name="T8" fmla="*/ 311 w 374"/>
                    <a:gd name="T9" fmla="*/ 206 h 297"/>
                    <a:gd name="T10" fmla="*/ 321 w 374"/>
                    <a:gd name="T11" fmla="*/ 206 h 297"/>
                    <a:gd name="T12" fmla="*/ 330 w 374"/>
                    <a:gd name="T13" fmla="*/ 204 h 297"/>
                    <a:gd name="T14" fmla="*/ 339 w 374"/>
                    <a:gd name="T15" fmla="*/ 204 h 297"/>
                    <a:gd name="T16" fmla="*/ 352 w 374"/>
                    <a:gd name="T17" fmla="*/ 209 h 297"/>
                    <a:gd name="T18" fmla="*/ 362 w 374"/>
                    <a:gd name="T19" fmla="*/ 215 h 297"/>
                    <a:gd name="T20" fmla="*/ 368 w 374"/>
                    <a:gd name="T21" fmla="*/ 225 h 297"/>
                    <a:gd name="T22" fmla="*/ 373 w 374"/>
                    <a:gd name="T23" fmla="*/ 233 h 297"/>
                    <a:gd name="T24" fmla="*/ 374 w 374"/>
                    <a:gd name="T25" fmla="*/ 242 h 297"/>
                    <a:gd name="T26" fmla="*/ 369 w 374"/>
                    <a:gd name="T27" fmla="*/ 251 h 297"/>
                    <a:gd name="T28" fmla="*/ 360 w 374"/>
                    <a:gd name="T29" fmla="*/ 254 h 297"/>
                    <a:gd name="T30" fmla="*/ 348 w 374"/>
                    <a:gd name="T31" fmla="*/ 251 h 297"/>
                    <a:gd name="T32" fmla="*/ 344 w 374"/>
                    <a:gd name="T33" fmla="*/ 242 h 297"/>
                    <a:gd name="T34" fmla="*/ 340 w 374"/>
                    <a:gd name="T35" fmla="*/ 234 h 297"/>
                    <a:gd name="T36" fmla="*/ 332 w 374"/>
                    <a:gd name="T37" fmla="*/ 229 h 297"/>
                    <a:gd name="T38" fmla="*/ 322 w 374"/>
                    <a:gd name="T39" fmla="*/ 231 h 297"/>
                    <a:gd name="T40" fmla="*/ 319 w 374"/>
                    <a:gd name="T41" fmla="*/ 242 h 297"/>
                    <a:gd name="T42" fmla="*/ 318 w 374"/>
                    <a:gd name="T43" fmla="*/ 252 h 297"/>
                    <a:gd name="T44" fmla="*/ 326 w 374"/>
                    <a:gd name="T45" fmla="*/ 259 h 297"/>
                    <a:gd name="T46" fmla="*/ 341 w 374"/>
                    <a:gd name="T47" fmla="*/ 261 h 297"/>
                    <a:gd name="T48" fmla="*/ 353 w 374"/>
                    <a:gd name="T49" fmla="*/ 263 h 297"/>
                    <a:gd name="T50" fmla="*/ 363 w 374"/>
                    <a:gd name="T51" fmla="*/ 264 h 297"/>
                    <a:gd name="T52" fmla="*/ 369 w 374"/>
                    <a:gd name="T53" fmla="*/ 272 h 297"/>
                    <a:gd name="T54" fmla="*/ 368 w 374"/>
                    <a:gd name="T55" fmla="*/ 282 h 297"/>
                    <a:gd name="T56" fmla="*/ 362 w 374"/>
                    <a:gd name="T57" fmla="*/ 290 h 297"/>
                    <a:gd name="T58" fmla="*/ 350 w 374"/>
                    <a:gd name="T59" fmla="*/ 295 h 297"/>
                    <a:gd name="T60" fmla="*/ 339 w 374"/>
                    <a:gd name="T61" fmla="*/ 297 h 297"/>
                    <a:gd name="T62" fmla="*/ 327 w 374"/>
                    <a:gd name="T63" fmla="*/ 295 h 297"/>
                    <a:gd name="T64" fmla="*/ 317 w 374"/>
                    <a:gd name="T65" fmla="*/ 291 h 297"/>
                    <a:gd name="T66" fmla="*/ 306 w 374"/>
                    <a:gd name="T67" fmla="*/ 289 h 297"/>
                    <a:gd name="T68" fmla="*/ 278 w 374"/>
                    <a:gd name="T69" fmla="*/ 231 h 297"/>
                    <a:gd name="T70" fmla="*/ 212 w 374"/>
                    <a:gd name="T71" fmla="*/ 183 h 297"/>
                    <a:gd name="T72" fmla="*/ 141 w 374"/>
                    <a:gd name="T73" fmla="*/ 143 h 297"/>
                    <a:gd name="T74" fmla="*/ 78 w 374"/>
                    <a:gd name="T75" fmla="*/ 88 h 297"/>
                    <a:gd name="T76" fmla="*/ 19 w 374"/>
                    <a:gd name="T77" fmla="*/ 65 h 297"/>
                    <a:gd name="T78" fmla="*/ 0 w 374"/>
                    <a:gd name="T79" fmla="*/ 27 h 297"/>
                    <a:gd name="T80" fmla="*/ 25 w 374"/>
                    <a:gd name="T81" fmla="*/ 0 h 2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74" h="297">
                      <a:moveTo>
                        <a:pt x="25" y="0"/>
                      </a:moveTo>
                      <a:lnTo>
                        <a:pt x="49" y="2"/>
                      </a:lnTo>
                      <a:lnTo>
                        <a:pt x="67" y="14"/>
                      </a:lnTo>
                      <a:lnTo>
                        <a:pt x="95" y="43"/>
                      </a:lnTo>
                      <a:lnTo>
                        <a:pt x="135" y="90"/>
                      </a:lnTo>
                      <a:lnTo>
                        <a:pt x="183" y="134"/>
                      </a:lnTo>
                      <a:lnTo>
                        <a:pt x="241" y="172"/>
                      </a:lnTo>
                      <a:lnTo>
                        <a:pt x="281" y="194"/>
                      </a:lnTo>
                      <a:lnTo>
                        <a:pt x="307" y="207"/>
                      </a:lnTo>
                      <a:lnTo>
                        <a:pt x="311" y="206"/>
                      </a:lnTo>
                      <a:lnTo>
                        <a:pt x="316" y="206"/>
                      </a:lnTo>
                      <a:lnTo>
                        <a:pt x="321" y="206"/>
                      </a:lnTo>
                      <a:lnTo>
                        <a:pt x="325" y="205"/>
                      </a:lnTo>
                      <a:lnTo>
                        <a:pt x="330" y="204"/>
                      </a:lnTo>
                      <a:lnTo>
                        <a:pt x="335" y="204"/>
                      </a:lnTo>
                      <a:lnTo>
                        <a:pt x="339" y="204"/>
                      </a:lnTo>
                      <a:lnTo>
                        <a:pt x="346" y="206"/>
                      </a:lnTo>
                      <a:lnTo>
                        <a:pt x="352" y="209"/>
                      </a:lnTo>
                      <a:lnTo>
                        <a:pt x="358" y="212"/>
                      </a:lnTo>
                      <a:lnTo>
                        <a:pt x="362" y="215"/>
                      </a:lnTo>
                      <a:lnTo>
                        <a:pt x="366" y="220"/>
                      </a:lnTo>
                      <a:lnTo>
                        <a:pt x="368" y="225"/>
                      </a:lnTo>
                      <a:lnTo>
                        <a:pt x="372" y="229"/>
                      </a:lnTo>
                      <a:lnTo>
                        <a:pt x="373" y="233"/>
                      </a:lnTo>
                      <a:lnTo>
                        <a:pt x="374" y="237"/>
                      </a:lnTo>
                      <a:lnTo>
                        <a:pt x="374" y="242"/>
                      </a:lnTo>
                      <a:lnTo>
                        <a:pt x="372" y="248"/>
                      </a:lnTo>
                      <a:lnTo>
                        <a:pt x="369" y="251"/>
                      </a:lnTo>
                      <a:lnTo>
                        <a:pt x="364" y="253"/>
                      </a:lnTo>
                      <a:lnTo>
                        <a:pt x="360" y="254"/>
                      </a:lnTo>
                      <a:lnTo>
                        <a:pt x="354" y="255"/>
                      </a:lnTo>
                      <a:lnTo>
                        <a:pt x="348" y="251"/>
                      </a:lnTo>
                      <a:lnTo>
                        <a:pt x="346" y="247"/>
                      </a:lnTo>
                      <a:lnTo>
                        <a:pt x="344" y="242"/>
                      </a:lnTo>
                      <a:lnTo>
                        <a:pt x="343" y="238"/>
                      </a:lnTo>
                      <a:lnTo>
                        <a:pt x="340" y="234"/>
                      </a:lnTo>
                      <a:lnTo>
                        <a:pt x="337" y="230"/>
                      </a:lnTo>
                      <a:lnTo>
                        <a:pt x="332" y="229"/>
                      </a:lnTo>
                      <a:lnTo>
                        <a:pt x="328" y="230"/>
                      </a:lnTo>
                      <a:lnTo>
                        <a:pt x="322" y="231"/>
                      </a:lnTo>
                      <a:lnTo>
                        <a:pt x="317" y="238"/>
                      </a:lnTo>
                      <a:lnTo>
                        <a:pt x="319" y="242"/>
                      </a:lnTo>
                      <a:lnTo>
                        <a:pt x="317" y="247"/>
                      </a:lnTo>
                      <a:lnTo>
                        <a:pt x="318" y="252"/>
                      </a:lnTo>
                      <a:lnTo>
                        <a:pt x="322" y="255"/>
                      </a:lnTo>
                      <a:lnTo>
                        <a:pt x="326" y="259"/>
                      </a:lnTo>
                      <a:lnTo>
                        <a:pt x="333" y="259"/>
                      </a:lnTo>
                      <a:lnTo>
                        <a:pt x="341" y="261"/>
                      </a:lnTo>
                      <a:lnTo>
                        <a:pt x="347" y="262"/>
                      </a:lnTo>
                      <a:lnTo>
                        <a:pt x="353" y="263"/>
                      </a:lnTo>
                      <a:lnTo>
                        <a:pt x="358" y="263"/>
                      </a:lnTo>
                      <a:lnTo>
                        <a:pt x="363" y="264"/>
                      </a:lnTo>
                      <a:lnTo>
                        <a:pt x="368" y="268"/>
                      </a:lnTo>
                      <a:lnTo>
                        <a:pt x="369" y="272"/>
                      </a:lnTo>
                      <a:lnTo>
                        <a:pt x="368" y="277"/>
                      </a:lnTo>
                      <a:lnTo>
                        <a:pt x="368" y="282"/>
                      </a:lnTo>
                      <a:lnTo>
                        <a:pt x="366" y="287"/>
                      </a:lnTo>
                      <a:lnTo>
                        <a:pt x="362" y="290"/>
                      </a:lnTo>
                      <a:lnTo>
                        <a:pt x="355" y="292"/>
                      </a:lnTo>
                      <a:lnTo>
                        <a:pt x="350" y="295"/>
                      </a:lnTo>
                      <a:lnTo>
                        <a:pt x="343" y="297"/>
                      </a:lnTo>
                      <a:lnTo>
                        <a:pt x="339" y="297"/>
                      </a:lnTo>
                      <a:lnTo>
                        <a:pt x="334" y="295"/>
                      </a:lnTo>
                      <a:lnTo>
                        <a:pt x="327" y="295"/>
                      </a:lnTo>
                      <a:lnTo>
                        <a:pt x="322" y="294"/>
                      </a:lnTo>
                      <a:lnTo>
                        <a:pt x="317" y="291"/>
                      </a:lnTo>
                      <a:lnTo>
                        <a:pt x="312" y="290"/>
                      </a:lnTo>
                      <a:lnTo>
                        <a:pt x="306" y="289"/>
                      </a:lnTo>
                      <a:lnTo>
                        <a:pt x="292" y="270"/>
                      </a:lnTo>
                      <a:lnTo>
                        <a:pt x="278" y="231"/>
                      </a:lnTo>
                      <a:lnTo>
                        <a:pt x="259" y="212"/>
                      </a:lnTo>
                      <a:lnTo>
                        <a:pt x="212" y="183"/>
                      </a:lnTo>
                      <a:lnTo>
                        <a:pt x="174" y="168"/>
                      </a:lnTo>
                      <a:lnTo>
                        <a:pt x="141" y="143"/>
                      </a:lnTo>
                      <a:lnTo>
                        <a:pt x="108" y="111"/>
                      </a:lnTo>
                      <a:lnTo>
                        <a:pt x="78" y="88"/>
                      </a:lnTo>
                      <a:lnTo>
                        <a:pt x="47" y="74"/>
                      </a:lnTo>
                      <a:lnTo>
                        <a:pt x="19" y="65"/>
                      </a:lnTo>
                      <a:lnTo>
                        <a:pt x="5" y="50"/>
                      </a:lnTo>
                      <a:lnTo>
                        <a:pt x="0" y="27"/>
                      </a:lnTo>
                      <a:lnTo>
                        <a:pt x="10" y="11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6" name="Freeform 12"/>
                <p:cNvSpPr>
                  <a:spLocks/>
                </p:cNvSpPr>
                <p:nvPr/>
              </p:nvSpPr>
              <p:spPr bwMode="auto">
                <a:xfrm>
                  <a:off x="4043" y="1005"/>
                  <a:ext cx="250" cy="225"/>
                </a:xfrm>
                <a:custGeom>
                  <a:avLst/>
                  <a:gdLst>
                    <a:gd name="T0" fmla="*/ 134 w 250"/>
                    <a:gd name="T1" fmla="*/ 17 h 225"/>
                    <a:gd name="T2" fmla="*/ 107 w 250"/>
                    <a:gd name="T3" fmla="*/ 5 h 225"/>
                    <a:gd name="T4" fmla="*/ 82 w 250"/>
                    <a:gd name="T5" fmla="*/ 0 h 225"/>
                    <a:gd name="T6" fmla="*/ 56 w 250"/>
                    <a:gd name="T7" fmla="*/ 4 h 225"/>
                    <a:gd name="T8" fmla="*/ 35 w 250"/>
                    <a:gd name="T9" fmla="*/ 17 h 225"/>
                    <a:gd name="T10" fmla="*/ 19 w 250"/>
                    <a:gd name="T11" fmla="*/ 36 h 225"/>
                    <a:gd name="T12" fmla="*/ 6 w 250"/>
                    <a:gd name="T13" fmla="*/ 56 h 225"/>
                    <a:gd name="T14" fmla="*/ 0 w 250"/>
                    <a:gd name="T15" fmla="*/ 85 h 225"/>
                    <a:gd name="T16" fmla="*/ 5 w 250"/>
                    <a:gd name="T17" fmla="*/ 113 h 225"/>
                    <a:gd name="T18" fmla="*/ 19 w 250"/>
                    <a:gd name="T19" fmla="*/ 144 h 225"/>
                    <a:gd name="T20" fmla="*/ 38 w 250"/>
                    <a:gd name="T21" fmla="*/ 174 h 225"/>
                    <a:gd name="T22" fmla="*/ 60 w 250"/>
                    <a:gd name="T23" fmla="*/ 196 h 225"/>
                    <a:gd name="T24" fmla="*/ 88 w 250"/>
                    <a:gd name="T25" fmla="*/ 215 h 225"/>
                    <a:gd name="T26" fmla="*/ 115 w 250"/>
                    <a:gd name="T27" fmla="*/ 225 h 225"/>
                    <a:gd name="T28" fmla="*/ 140 w 250"/>
                    <a:gd name="T29" fmla="*/ 222 h 225"/>
                    <a:gd name="T30" fmla="*/ 162 w 250"/>
                    <a:gd name="T31" fmla="*/ 215 h 225"/>
                    <a:gd name="T32" fmla="*/ 181 w 250"/>
                    <a:gd name="T33" fmla="*/ 202 h 225"/>
                    <a:gd name="T34" fmla="*/ 197 w 250"/>
                    <a:gd name="T35" fmla="*/ 180 h 225"/>
                    <a:gd name="T36" fmla="*/ 206 w 250"/>
                    <a:gd name="T37" fmla="*/ 157 h 225"/>
                    <a:gd name="T38" fmla="*/ 210 w 250"/>
                    <a:gd name="T39" fmla="*/ 137 h 225"/>
                    <a:gd name="T40" fmla="*/ 205 w 250"/>
                    <a:gd name="T41" fmla="*/ 109 h 225"/>
                    <a:gd name="T42" fmla="*/ 195 w 250"/>
                    <a:gd name="T43" fmla="*/ 84 h 225"/>
                    <a:gd name="T44" fmla="*/ 185 w 250"/>
                    <a:gd name="T45" fmla="*/ 67 h 225"/>
                    <a:gd name="T46" fmla="*/ 216 w 250"/>
                    <a:gd name="T47" fmla="*/ 55 h 225"/>
                    <a:gd name="T48" fmla="*/ 245 w 250"/>
                    <a:gd name="T49" fmla="*/ 34 h 225"/>
                    <a:gd name="T50" fmla="*/ 250 w 250"/>
                    <a:gd name="T51" fmla="*/ 23 h 225"/>
                    <a:gd name="T52" fmla="*/ 245 w 250"/>
                    <a:gd name="T53" fmla="*/ 14 h 225"/>
                    <a:gd name="T54" fmla="*/ 237 w 250"/>
                    <a:gd name="T55" fmla="*/ 8 h 225"/>
                    <a:gd name="T56" fmla="*/ 220 w 250"/>
                    <a:gd name="T57" fmla="*/ 13 h 225"/>
                    <a:gd name="T58" fmla="*/ 202 w 250"/>
                    <a:gd name="T59" fmla="*/ 30 h 225"/>
                    <a:gd name="T60" fmla="*/ 178 w 250"/>
                    <a:gd name="T61" fmla="*/ 43 h 225"/>
                    <a:gd name="T62" fmla="*/ 169 w 250"/>
                    <a:gd name="T63" fmla="*/ 44 h 225"/>
                    <a:gd name="T64" fmla="*/ 147 w 250"/>
                    <a:gd name="T65" fmla="*/ 27 h 225"/>
                    <a:gd name="T66" fmla="*/ 134 w 250"/>
                    <a:gd name="T67" fmla="*/ 17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250" h="225">
                      <a:moveTo>
                        <a:pt x="134" y="17"/>
                      </a:moveTo>
                      <a:lnTo>
                        <a:pt x="107" y="5"/>
                      </a:lnTo>
                      <a:lnTo>
                        <a:pt x="82" y="0"/>
                      </a:lnTo>
                      <a:lnTo>
                        <a:pt x="56" y="4"/>
                      </a:lnTo>
                      <a:lnTo>
                        <a:pt x="35" y="17"/>
                      </a:lnTo>
                      <a:lnTo>
                        <a:pt x="19" y="36"/>
                      </a:lnTo>
                      <a:lnTo>
                        <a:pt x="6" y="56"/>
                      </a:lnTo>
                      <a:lnTo>
                        <a:pt x="0" y="85"/>
                      </a:lnTo>
                      <a:lnTo>
                        <a:pt x="5" y="113"/>
                      </a:lnTo>
                      <a:lnTo>
                        <a:pt x="19" y="144"/>
                      </a:lnTo>
                      <a:lnTo>
                        <a:pt x="38" y="174"/>
                      </a:lnTo>
                      <a:lnTo>
                        <a:pt x="60" y="196"/>
                      </a:lnTo>
                      <a:lnTo>
                        <a:pt x="88" y="215"/>
                      </a:lnTo>
                      <a:lnTo>
                        <a:pt x="115" y="225"/>
                      </a:lnTo>
                      <a:lnTo>
                        <a:pt x="140" y="222"/>
                      </a:lnTo>
                      <a:lnTo>
                        <a:pt x="162" y="215"/>
                      </a:lnTo>
                      <a:lnTo>
                        <a:pt x="181" y="202"/>
                      </a:lnTo>
                      <a:lnTo>
                        <a:pt x="197" y="180"/>
                      </a:lnTo>
                      <a:lnTo>
                        <a:pt x="206" y="157"/>
                      </a:lnTo>
                      <a:lnTo>
                        <a:pt x="210" y="137"/>
                      </a:lnTo>
                      <a:lnTo>
                        <a:pt x="205" y="109"/>
                      </a:lnTo>
                      <a:lnTo>
                        <a:pt x="195" y="84"/>
                      </a:lnTo>
                      <a:lnTo>
                        <a:pt x="185" y="67"/>
                      </a:lnTo>
                      <a:lnTo>
                        <a:pt x="216" y="55"/>
                      </a:lnTo>
                      <a:lnTo>
                        <a:pt x="245" y="34"/>
                      </a:lnTo>
                      <a:lnTo>
                        <a:pt x="250" y="23"/>
                      </a:lnTo>
                      <a:lnTo>
                        <a:pt x="245" y="14"/>
                      </a:lnTo>
                      <a:lnTo>
                        <a:pt x="237" y="8"/>
                      </a:lnTo>
                      <a:lnTo>
                        <a:pt x="220" y="13"/>
                      </a:lnTo>
                      <a:lnTo>
                        <a:pt x="202" y="30"/>
                      </a:lnTo>
                      <a:lnTo>
                        <a:pt x="178" y="43"/>
                      </a:lnTo>
                      <a:lnTo>
                        <a:pt x="169" y="44"/>
                      </a:lnTo>
                      <a:lnTo>
                        <a:pt x="147" y="27"/>
                      </a:lnTo>
                      <a:lnTo>
                        <a:pt x="134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7" name="Freeform 13"/>
                <p:cNvSpPr>
                  <a:spLocks/>
                </p:cNvSpPr>
                <p:nvPr/>
              </p:nvSpPr>
              <p:spPr bwMode="auto">
                <a:xfrm>
                  <a:off x="4256" y="1531"/>
                  <a:ext cx="329" cy="455"/>
                </a:xfrm>
                <a:custGeom>
                  <a:avLst/>
                  <a:gdLst>
                    <a:gd name="T0" fmla="*/ 0 w 329"/>
                    <a:gd name="T1" fmla="*/ 60 h 455"/>
                    <a:gd name="T2" fmla="*/ 1 w 329"/>
                    <a:gd name="T3" fmla="*/ 36 h 455"/>
                    <a:gd name="T4" fmla="*/ 12 w 329"/>
                    <a:gd name="T5" fmla="*/ 9 h 455"/>
                    <a:gd name="T6" fmla="*/ 29 w 329"/>
                    <a:gd name="T7" fmla="*/ 0 h 455"/>
                    <a:gd name="T8" fmla="*/ 43 w 329"/>
                    <a:gd name="T9" fmla="*/ 5 h 455"/>
                    <a:gd name="T10" fmla="*/ 55 w 329"/>
                    <a:gd name="T11" fmla="*/ 22 h 455"/>
                    <a:gd name="T12" fmla="*/ 78 w 329"/>
                    <a:gd name="T13" fmla="*/ 55 h 455"/>
                    <a:gd name="T14" fmla="*/ 104 w 329"/>
                    <a:gd name="T15" fmla="*/ 111 h 455"/>
                    <a:gd name="T16" fmla="*/ 117 w 329"/>
                    <a:gd name="T17" fmla="*/ 168 h 455"/>
                    <a:gd name="T18" fmla="*/ 134 w 329"/>
                    <a:gd name="T19" fmla="*/ 218 h 455"/>
                    <a:gd name="T20" fmla="*/ 157 w 329"/>
                    <a:gd name="T21" fmla="*/ 273 h 455"/>
                    <a:gd name="T22" fmla="*/ 180 w 329"/>
                    <a:gd name="T23" fmla="*/ 321 h 455"/>
                    <a:gd name="T24" fmla="*/ 210 w 329"/>
                    <a:gd name="T25" fmla="*/ 377 h 455"/>
                    <a:gd name="T26" fmla="*/ 228 w 329"/>
                    <a:gd name="T27" fmla="*/ 395 h 455"/>
                    <a:gd name="T28" fmla="*/ 251 w 329"/>
                    <a:gd name="T29" fmla="*/ 391 h 455"/>
                    <a:gd name="T30" fmla="*/ 306 w 329"/>
                    <a:gd name="T31" fmla="*/ 362 h 455"/>
                    <a:gd name="T32" fmla="*/ 321 w 329"/>
                    <a:gd name="T33" fmla="*/ 357 h 455"/>
                    <a:gd name="T34" fmla="*/ 329 w 329"/>
                    <a:gd name="T35" fmla="*/ 364 h 455"/>
                    <a:gd name="T36" fmla="*/ 315 w 329"/>
                    <a:gd name="T37" fmla="*/ 396 h 455"/>
                    <a:gd name="T38" fmla="*/ 291 w 329"/>
                    <a:gd name="T39" fmla="*/ 419 h 455"/>
                    <a:gd name="T40" fmla="*/ 265 w 329"/>
                    <a:gd name="T41" fmla="*/ 423 h 455"/>
                    <a:gd name="T42" fmla="*/ 223 w 329"/>
                    <a:gd name="T43" fmla="*/ 433 h 455"/>
                    <a:gd name="T44" fmla="*/ 199 w 329"/>
                    <a:gd name="T45" fmla="*/ 445 h 455"/>
                    <a:gd name="T46" fmla="*/ 181 w 329"/>
                    <a:gd name="T47" fmla="*/ 455 h 455"/>
                    <a:gd name="T48" fmla="*/ 167 w 329"/>
                    <a:gd name="T49" fmla="*/ 446 h 455"/>
                    <a:gd name="T50" fmla="*/ 162 w 329"/>
                    <a:gd name="T51" fmla="*/ 429 h 455"/>
                    <a:gd name="T52" fmla="*/ 163 w 329"/>
                    <a:gd name="T53" fmla="*/ 406 h 455"/>
                    <a:gd name="T54" fmla="*/ 168 w 329"/>
                    <a:gd name="T55" fmla="*/ 371 h 455"/>
                    <a:gd name="T56" fmla="*/ 159 w 329"/>
                    <a:gd name="T57" fmla="*/ 332 h 455"/>
                    <a:gd name="T58" fmla="*/ 128 w 329"/>
                    <a:gd name="T59" fmla="*/ 292 h 455"/>
                    <a:gd name="T60" fmla="*/ 109 w 329"/>
                    <a:gd name="T61" fmla="*/ 253 h 455"/>
                    <a:gd name="T62" fmla="*/ 83 w 329"/>
                    <a:gd name="T63" fmla="*/ 204 h 455"/>
                    <a:gd name="T64" fmla="*/ 65 w 329"/>
                    <a:gd name="T65" fmla="*/ 160 h 455"/>
                    <a:gd name="T66" fmla="*/ 37 w 329"/>
                    <a:gd name="T67" fmla="*/ 112 h 455"/>
                    <a:gd name="T68" fmla="*/ 13 w 329"/>
                    <a:gd name="T69" fmla="*/ 77 h 455"/>
                    <a:gd name="T70" fmla="*/ 0 w 329"/>
                    <a:gd name="T71" fmla="*/ 60 h 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29" h="455">
                      <a:moveTo>
                        <a:pt x="0" y="60"/>
                      </a:moveTo>
                      <a:lnTo>
                        <a:pt x="1" y="36"/>
                      </a:lnTo>
                      <a:lnTo>
                        <a:pt x="12" y="9"/>
                      </a:lnTo>
                      <a:lnTo>
                        <a:pt x="29" y="0"/>
                      </a:lnTo>
                      <a:lnTo>
                        <a:pt x="43" y="5"/>
                      </a:lnTo>
                      <a:lnTo>
                        <a:pt x="55" y="22"/>
                      </a:lnTo>
                      <a:lnTo>
                        <a:pt x="78" y="55"/>
                      </a:lnTo>
                      <a:lnTo>
                        <a:pt x="104" y="111"/>
                      </a:lnTo>
                      <a:lnTo>
                        <a:pt x="117" y="168"/>
                      </a:lnTo>
                      <a:lnTo>
                        <a:pt x="134" y="218"/>
                      </a:lnTo>
                      <a:lnTo>
                        <a:pt x="157" y="273"/>
                      </a:lnTo>
                      <a:lnTo>
                        <a:pt x="180" y="321"/>
                      </a:lnTo>
                      <a:lnTo>
                        <a:pt x="210" y="377"/>
                      </a:lnTo>
                      <a:lnTo>
                        <a:pt x="228" y="395"/>
                      </a:lnTo>
                      <a:lnTo>
                        <a:pt x="251" y="391"/>
                      </a:lnTo>
                      <a:lnTo>
                        <a:pt x="306" y="362"/>
                      </a:lnTo>
                      <a:lnTo>
                        <a:pt x="321" y="357"/>
                      </a:lnTo>
                      <a:lnTo>
                        <a:pt x="329" y="364"/>
                      </a:lnTo>
                      <a:lnTo>
                        <a:pt x="315" y="396"/>
                      </a:lnTo>
                      <a:lnTo>
                        <a:pt x="291" y="419"/>
                      </a:lnTo>
                      <a:lnTo>
                        <a:pt x="265" y="423"/>
                      </a:lnTo>
                      <a:lnTo>
                        <a:pt x="223" y="433"/>
                      </a:lnTo>
                      <a:lnTo>
                        <a:pt x="199" y="445"/>
                      </a:lnTo>
                      <a:lnTo>
                        <a:pt x="181" y="455"/>
                      </a:lnTo>
                      <a:lnTo>
                        <a:pt x="167" y="446"/>
                      </a:lnTo>
                      <a:lnTo>
                        <a:pt x="162" y="429"/>
                      </a:lnTo>
                      <a:lnTo>
                        <a:pt x="163" y="406"/>
                      </a:lnTo>
                      <a:lnTo>
                        <a:pt x="168" y="371"/>
                      </a:lnTo>
                      <a:lnTo>
                        <a:pt x="159" y="332"/>
                      </a:lnTo>
                      <a:lnTo>
                        <a:pt x="128" y="292"/>
                      </a:lnTo>
                      <a:lnTo>
                        <a:pt x="109" y="253"/>
                      </a:lnTo>
                      <a:lnTo>
                        <a:pt x="83" y="204"/>
                      </a:lnTo>
                      <a:lnTo>
                        <a:pt x="65" y="160"/>
                      </a:lnTo>
                      <a:lnTo>
                        <a:pt x="37" y="112"/>
                      </a:lnTo>
                      <a:lnTo>
                        <a:pt x="13" y="77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8" name="Freeform 14"/>
                <p:cNvSpPr>
                  <a:spLocks/>
                </p:cNvSpPr>
                <p:nvPr/>
              </p:nvSpPr>
              <p:spPr bwMode="auto">
                <a:xfrm>
                  <a:off x="4333" y="1501"/>
                  <a:ext cx="377" cy="524"/>
                </a:xfrm>
                <a:custGeom>
                  <a:avLst/>
                  <a:gdLst>
                    <a:gd name="T0" fmla="*/ 0 w 377"/>
                    <a:gd name="T1" fmla="*/ 68 h 524"/>
                    <a:gd name="T2" fmla="*/ 1 w 377"/>
                    <a:gd name="T3" fmla="*/ 40 h 524"/>
                    <a:gd name="T4" fmla="*/ 14 w 377"/>
                    <a:gd name="T5" fmla="*/ 9 h 524"/>
                    <a:gd name="T6" fmla="*/ 35 w 377"/>
                    <a:gd name="T7" fmla="*/ 0 h 524"/>
                    <a:gd name="T8" fmla="*/ 51 w 377"/>
                    <a:gd name="T9" fmla="*/ 6 h 524"/>
                    <a:gd name="T10" fmla="*/ 64 w 377"/>
                    <a:gd name="T11" fmla="*/ 24 h 524"/>
                    <a:gd name="T12" fmla="*/ 90 w 377"/>
                    <a:gd name="T13" fmla="*/ 63 h 524"/>
                    <a:gd name="T14" fmla="*/ 119 w 377"/>
                    <a:gd name="T15" fmla="*/ 127 h 524"/>
                    <a:gd name="T16" fmla="*/ 134 w 377"/>
                    <a:gd name="T17" fmla="*/ 193 h 524"/>
                    <a:gd name="T18" fmla="*/ 153 w 377"/>
                    <a:gd name="T19" fmla="*/ 251 h 524"/>
                    <a:gd name="T20" fmla="*/ 179 w 377"/>
                    <a:gd name="T21" fmla="*/ 314 h 524"/>
                    <a:gd name="T22" fmla="*/ 206 w 377"/>
                    <a:gd name="T23" fmla="*/ 369 h 524"/>
                    <a:gd name="T24" fmla="*/ 240 w 377"/>
                    <a:gd name="T25" fmla="*/ 434 h 524"/>
                    <a:gd name="T26" fmla="*/ 261 w 377"/>
                    <a:gd name="T27" fmla="*/ 454 h 524"/>
                    <a:gd name="T28" fmla="*/ 288 w 377"/>
                    <a:gd name="T29" fmla="*/ 450 h 524"/>
                    <a:gd name="T30" fmla="*/ 351 w 377"/>
                    <a:gd name="T31" fmla="*/ 416 h 524"/>
                    <a:gd name="T32" fmla="*/ 368 w 377"/>
                    <a:gd name="T33" fmla="*/ 411 h 524"/>
                    <a:gd name="T34" fmla="*/ 377 w 377"/>
                    <a:gd name="T35" fmla="*/ 419 h 524"/>
                    <a:gd name="T36" fmla="*/ 361 w 377"/>
                    <a:gd name="T37" fmla="*/ 456 h 524"/>
                    <a:gd name="T38" fmla="*/ 333 w 377"/>
                    <a:gd name="T39" fmla="*/ 482 h 524"/>
                    <a:gd name="T40" fmla="*/ 304 w 377"/>
                    <a:gd name="T41" fmla="*/ 486 h 524"/>
                    <a:gd name="T42" fmla="*/ 256 w 377"/>
                    <a:gd name="T43" fmla="*/ 498 h 524"/>
                    <a:gd name="T44" fmla="*/ 228 w 377"/>
                    <a:gd name="T45" fmla="*/ 512 h 524"/>
                    <a:gd name="T46" fmla="*/ 207 w 377"/>
                    <a:gd name="T47" fmla="*/ 524 h 524"/>
                    <a:gd name="T48" fmla="*/ 191 w 377"/>
                    <a:gd name="T49" fmla="*/ 514 h 524"/>
                    <a:gd name="T50" fmla="*/ 186 w 377"/>
                    <a:gd name="T51" fmla="*/ 494 h 524"/>
                    <a:gd name="T52" fmla="*/ 187 w 377"/>
                    <a:gd name="T53" fmla="*/ 468 h 524"/>
                    <a:gd name="T54" fmla="*/ 193 w 377"/>
                    <a:gd name="T55" fmla="*/ 427 h 524"/>
                    <a:gd name="T56" fmla="*/ 182 w 377"/>
                    <a:gd name="T57" fmla="*/ 382 h 524"/>
                    <a:gd name="T58" fmla="*/ 147 w 377"/>
                    <a:gd name="T59" fmla="*/ 335 h 524"/>
                    <a:gd name="T60" fmla="*/ 125 w 377"/>
                    <a:gd name="T61" fmla="*/ 292 h 524"/>
                    <a:gd name="T62" fmla="*/ 97 w 377"/>
                    <a:gd name="T63" fmla="*/ 235 h 524"/>
                    <a:gd name="T64" fmla="*/ 76 w 377"/>
                    <a:gd name="T65" fmla="*/ 184 h 524"/>
                    <a:gd name="T66" fmla="*/ 44 w 377"/>
                    <a:gd name="T67" fmla="*/ 128 h 524"/>
                    <a:gd name="T68" fmla="*/ 15 w 377"/>
                    <a:gd name="T69" fmla="*/ 88 h 524"/>
                    <a:gd name="T70" fmla="*/ 0 w 377"/>
                    <a:gd name="T71" fmla="*/ 68 h 5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77" h="524">
                      <a:moveTo>
                        <a:pt x="0" y="68"/>
                      </a:moveTo>
                      <a:lnTo>
                        <a:pt x="1" y="40"/>
                      </a:lnTo>
                      <a:lnTo>
                        <a:pt x="14" y="9"/>
                      </a:lnTo>
                      <a:lnTo>
                        <a:pt x="35" y="0"/>
                      </a:lnTo>
                      <a:lnTo>
                        <a:pt x="51" y="6"/>
                      </a:lnTo>
                      <a:lnTo>
                        <a:pt x="64" y="24"/>
                      </a:lnTo>
                      <a:lnTo>
                        <a:pt x="90" y="63"/>
                      </a:lnTo>
                      <a:lnTo>
                        <a:pt x="119" y="127"/>
                      </a:lnTo>
                      <a:lnTo>
                        <a:pt x="134" y="193"/>
                      </a:lnTo>
                      <a:lnTo>
                        <a:pt x="153" y="251"/>
                      </a:lnTo>
                      <a:lnTo>
                        <a:pt x="179" y="314"/>
                      </a:lnTo>
                      <a:lnTo>
                        <a:pt x="206" y="369"/>
                      </a:lnTo>
                      <a:lnTo>
                        <a:pt x="240" y="434"/>
                      </a:lnTo>
                      <a:lnTo>
                        <a:pt x="261" y="454"/>
                      </a:lnTo>
                      <a:lnTo>
                        <a:pt x="288" y="450"/>
                      </a:lnTo>
                      <a:lnTo>
                        <a:pt x="351" y="416"/>
                      </a:lnTo>
                      <a:lnTo>
                        <a:pt x="368" y="411"/>
                      </a:lnTo>
                      <a:lnTo>
                        <a:pt x="377" y="419"/>
                      </a:lnTo>
                      <a:lnTo>
                        <a:pt x="361" y="456"/>
                      </a:lnTo>
                      <a:lnTo>
                        <a:pt x="333" y="482"/>
                      </a:lnTo>
                      <a:lnTo>
                        <a:pt x="304" y="486"/>
                      </a:lnTo>
                      <a:lnTo>
                        <a:pt x="256" y="498"/>
                      </a:lnTo>
                      <a:lnTo>
                        <a:pt x="228" y="512"/>
                      </a:lnTo>
                      <a:lnTo>
                        <a:pt x="207" y="524"/>
                      </a:lnTo>
                      <a:lnTo>
                        <a:pt x="191" y="514"/>
                      </a:lnTo>
                      <a:lnTo>
                        <a:pt x="186" y="494"/>
                      </a:lnTo>
                      <a:lnTo>
                        <a:pt x="187" y="468"/>
                      </a:lnTo>
                      <a:lnTo>
                        <a:pt x="193" y="427"/>
                      </a:lnTo>
                      <a:lnTo>
                        <a:pt x="182" y="382"/>
                      </a:lnTo>
                      <a:lnTo>
                        <a:pt x="147" y="335"/>
                      </a:lnTo>
                      <a:lnTo>
                        <a:pt x="125" y="292"/>
                      </a:lnTo>
                      <a:lnTo>
                        <a:pt x="97" y="235"/>
                      </a:lnTo>
                      <a:lnTo>
                        <a:pt x="76" y="184"/>
                      </a:lnTo>
                      <a:lnTo>
                        <a:pt x="44" y="128"/>
                      </a:lnTo>
                      <a:lnTo>
                        <a:pt x="15" y="88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9" name="Freeform 15"/>
                <p:cNvSpPr>
                  <a:spLocks/>
                </p:cNvSpPr>
                <p:nvPr/>
              </p:nvSpPr>
              <p:spPr bwMode="auto">
                <a:xfrm>
                  <a:off x="4160" y="1374"/>
                  <a:ext cx="440" cy="157"/>
                </a:xfrm>
                <a:custGeom>
                  <a:avLst/>
                  <a:gdLst>
                    <a:gd name="T0" fmla="*/ 34 w 440"/>
                    <a:gd name="T1" fmla="*/ 0 h 157"/>
                    <a:gd name="T2" fmla="*/ 93 w 440"/>
                    <a:gd name="T3" fmla="*/ 17 h 157"/>
                    <a:gd name="T4" fmla="*/ 210 w 440"/>
                    <a:gd name="T5" fmla="*/ 66 h 157"/>
                    <a:gd name="T6" fmla="*/ 324 w 440"/>
                    <a:gd name="T7" fmla="*/ 80 h 157"/>
                    <a:gd name="T8" fmla="*/ 356 w 440"/>
                    <a:gd name="T9" fmla="*/ 79 h 157"/>
                    <a:gd name="T10" fmla="*/ 365 w 440"/>
                    <a:gd name="T11" fmla="*/ 75 h 157"/>
                    <a:gd name="T12" fmla="*/ 373 w 440"/>
                    <a:gd name="T13" fmla="*/ 69 h 157"/>
                    <a:gd name="T14" fmla="*/ 381 w 440"/>
                    <a:gd name="T15" fmla="*/ 66 h 157"/>
                    <a:gd name="T16" fmla="*/ 395 w 440"/>
                    <a:gd name="T17" fmla="*/ 65 h 157"/>
                    <a:gd name="T18" fmla="*/ 406 w 440"/>
                    <a:gd name="T19" fmla="*/ 66 h 157"/>
                    <a:gd name="T20" fmla="*/ 415 w 440"/>
                    <a:gd name="T21" fmla="*/ 73 h 157"/>
                    <a:gd name="T22" fmla="*/ 424 w 440"/>
                    <a:gd name="T23" fmla="*/ 77 h 157"/>
                    <a:gd name="T24" fmla="*/ 428 w 440"/>
                    <a:gd name="T25" fmla="*/ 86 h 157"/>
                    <a:gd name="T26" fmla="*/ 428 w 440"/>
                    <a:gd name="T27" fmla="*/ 97 h 157"/>
                    <a:gd name="T28" fmla="*/ 421 w 440"/>
                    <a:gd name="T29" fmla="*/ 103 h 157"/>
                    <a:gd name="T30" fmla="*/ 408 w 440"/>
                    <a:gd name="T31" fmla="*/ 105 h 157"/>
                    <a:gd name="T32" fmla="*/ 401 w 440"/>
                    <a:gd name="T33" fmla="*/ 99 h 157"/>
                    <a:gd name="T34" fmla="*/ 395 w 440"/>
                    <a:gd name="T35" fmla="*/ 93 h 157"/>
                    <a:gd name="T36" fmla="*/ 384 w 440"/>
                    <a:gd name="T37" fmla="*/ 91 h 157"/>
                    <a:gd name="T38" fmla="*/ 377 w 440"/>
                    <a:gd name="T39" fmla="*/ 98 h 157"/>
                    <a:gd name="T40" fmla="*/ 378 w 440"/>
                    <a:gd name="T41" fmla="*/ 109 h 157"/>
                    <a:gd name="T42" fmla="*/ 382 w 440"/>
                    <a:gd name="T43" fmla="*/ 118 h 157"/>
                    <a:gd name="T44" fmla="*/ 392 w 440"/>
                    <a:gd name="T45" fmla="*/ 120 h 157"/>
                    <a:gd name="T46" fmla="*/ 407 w 440"/>
                    <a:gd name="T47" fmla="*/ 117 h 157"/>
                    <a:gd name="T48" fmla="*/ 418 w 440"/>
                    <a:gd name="T49" fmla="*/ 113 h 157"/>
                    <a:gd name="T50" fmla="*/ 428 w 440"/>
                    <a:gd name="T51" fmla="*/ 111 h 157"/>
                    <a:gd name="T52" fmla="*/ 436 w 440"/>
                    <a:gd name="T53" fmla="*/ 116 h 157"/>
                    <a:gd name="T54" fmla="*/ 440 w 440"/>
                    <a:gd name="T55" fmla="*/ 126 h 157"/>
                    <a:gd name="T56" fmla="*/ 437 w 440"/>
                    <a:gd name="T57" fmla="*/ 135 h 157"/>
                    <a:gd name="T58" fmla="*/ 428 w 440"/>
                    <a:gd name="T59" fmla="*/ 145 h 157"/>
                    <a:gd name="T60" fmla="*/ 418 w 440"/>
                    <a:gd name="T61" fmla="*/ 151 h 157"/>
                    <a:gd name="T62" fmla="*/ 407 w 440"/>
                    <a:gd name="T63" fmla="*/ 154 h 157"/>
                    <a:gd name="T64" fmla="*/ 396 w 440"/>
                    <a:gd name="T65" fmla="*/ 154 h 157"/>
                    <a:gd name="T66" fmla="*/ 385 w 440"/>
                    <a:gd name="T67" fmla="*/ 157 h 157"/>
                    <a:gd name="T68" fmla="*/ 336 w 440"/>
                    <a:gd name="T69" fmla="*/ 116 h 157"/>
                    <a:gd name="T70" fmla="*/ 256 w 440"/>
                    <a:gd name="T71" fmla="*/ 98 h 157"/>
                    <a:gd name="T72" fmla="*/ 176 w 440"/>
                    <a:gd name="T73" fmla="*/ 90 h 157"/>
                    <a:gd name="T74" fmla="*/ 95 w 440"/>
                    <a:gd name="T75" fmla="*/ 66 h 157"/>
                    <a:gd name="T76" fmla="*/ 32 w 440"/>
                    <a:gd name="T77" fmla="*/ 69 h 157"/>
                    <a:gd name="T78" fmla="*/ 0 w 440"/>
                    <a:gd name="T79" fmla="*/ 42 h 157"/>
                    <a:gd name="T80" fmla="*/ 11 w 440"/>
                    <a:gd name="T81" fmla="*/ 8 h 1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40" h="157">
                      <a:moveTo>
                        <a:pt x="11" y="8"/>
                      </a:moveTo>
                      <a:lnTo>
                        <a:pt x="34" y="0"/>
                      </a:lnTo>
                      <a:lnTo>
                        <a:pt x="55" y="4"/>
                      </a:lnTo>
                      <a:lnTo>
                        <a:pt x="93" y="17"/>
                      </a:lnTo>
                      <a:lnTo>
                        <a:pt x="149" y="44"/>
                      </a:lnTo>
                      <a:lnTo>
                        <a:pt x="210" y="66"/>
                      </a:lnTo>
                      <a:lnTo>
                        <a:pt x="279" y="76"/>
                      </a:lnTo>
                      <a:lnTo>
                        <a:pt x="324" y="80"/>
                      </a:lnTo>
                      <a:lnTo>
                        <a:pt x="353" y="81"/>
                      </a:lnTo>
                      <a:lnTo>
                        <a:pt x="356" y="79"/>
                      </a:lnTo>
                      <a:lnTo>
                        <a:pt x="361" y="77"/>
                      </a:lnTo>
                      <a:lnTo>
                        <a:pt x="365" y="75"/>
                      </a:lnTo>
                      <a:lnTo>
                        <a:pt x="369" y="72"/>
                      </a:lnTo>
                      <a:lnTo>
                        <a:pt x="373" y="69"/>
                      </a:lnTo>
                      <a:lnTo>
                        <a:pt x="377" y="68"/>
                      </a:lnTo>
                      <a:lnTo>
                        <a:pt x="381" y="66"/>
                      </a:lnTo>
                      <a:lnTo>
                        <a:pt x="388" y="64"/>
                      </a:lnTo>
                      <a:lnTo>
                        <a:pt x="395" y="65"/>
                      </a:lnTo>
                      <a:lnTo>
                        <a:pt x="402" y="65"/>
                      </a:lnTo>
                      <a:lnTo>
                        <a:pt x="406" y="66"/>
                      </a:lnTo>
                      <a:lnTo>
                        <a:pt x="413" y="69"/>
                      </a:lnTo>
                      <a:lnTo>
                        <a:pt x="415" y="73"/>
                      </a:lnTo>
                      <a:lnTo>
                        <a:pt x="421" y="75"/>
                      </a:lnTo>
                      <a:lnTo>
                        <a:pt x="424" y="77"/>
                      </a:lnTo>
                      <a:lnTo>
                        <a:pt x="427" y="81"/>
                      </a:lnTo>
                      <a:lnTo>
                        <a:pt x="428" y="86"/>
                      </a:lnTo>
                      <a:lnTo>
                        <a:pt x="429" y="92"/>
                      </a:lnTo>
                      <a:lnTo>
                        <a:pt x="428" y="97"/>
                      </a:lnTo>
                      <a:lnTo>
                        <a:pt x="424" y="100"/>
                      </a:lnTo>
                      <a:lnTo>
                        <a:pt x="421" y="103"/>
                      </a:lnTo>
                      <a:lnTo>
                        <a:pt x="415" y="106"/>
                      </a:lnTo>
                      <a:lnTo>
                        <a:pt x="408" y="105"/>
                      </a:lnTo>
                      <a:lnTo>
                        <a:pt x="404" y="102"/>
                      </a:lnTo>
                      <a:lnTo>
                        <a:pt x="401" y="99"/>
                      </a:lnTo>
                      <a:lnTo>
                        <a:pt x="399" y="95"/>
                      </a:lnTo>
                      <a:lnTo>
                        <a:pt x="395" y="93"/>
                      </a:lnTo>
                      <a:lnTo>
                        <a:pt x="390" y="90"/>
                      </a:lnTo>
                      <a:lnTo>
                        <a:pt x="384" y="91"/>
                      </a:lnTo>
                      <a:lnTo>
                        <a:pt x="382" y="94"/>
                      </a:lnTo>
                      <a:lnTo>
                        <a:pt x="377" y="98"/>
                      </a:lnTo>
                      <a:lnTo>
                        <a:pt x="375" y="105"/>
                      </a:lnTo>
                      <a:lnTo>
                        <a:pt x="378" y="109"/>
                      </a:lnTo>
                      <a:lnTo>
                        <a:pt x="378" y="114"/>
                      </a:lnTo>
                      <a:lnTo>
                        <a:pt x="382" y="118"/>
                      </a:lnTo>
                      <a:lnTo>
                        <a:pt x="386" y="119"/>
                      </a:lnTo>
                      <a:lnTo>
                        <a:pt x="392" y="120"/>
                      </a:lnTo>
                      <a:lnTo>
                        <a:pt x="397" y="118"/>
                      </a:lnTo>
                      <a:lnTo>
                        <a:pt x="407" y="117"/>
                      </a:lnTo>
                      <a:lnTo>
                        <a:pt x="412" y="116"/>
                      </a:lnTo>
                      <a:lnTo>
                        <a:pt x="418" y="113"/>
                      </a:lnTo>
                      <a:lnTo>
                        <a:pt x="422" y="112"/>
                      </a:lnTo>
                      <a:lnTo>
                        <a:pt x="428" y="111"/>
                      </a:lnTo>
                      <a:lnTo>
                        <a:pt x="433" y="112"/>
                      </a:lnTo>
                      <a:lnTo>
                        <a:pt x="436" y="116"/>
                      </a:lnTo>
                      <a:lnTo>
                        <a:pt x="437" y="120"/>
                      </a:lnTo>
                      <a:lnTo>
                        <a:pt x="440" y="126"/>
                      </a:lnTo>
                      <a:lnTo>
                        <a:pt x="440" y="130"/>
                      </a:lnTo>
                      <a:lnTo>
                        <a:pt x="437" y="135"/>
                      </a:lnTo>
                      <a:lnTo>
                        <a:pt x="432" y="140"/>
                      </a:lnTo>
                      <a:lnTo>
                        <a:pt x="428" y="145"/>
                      </a:lnTo>
                      <a:lnTo>
                        <a:pt x="423" y="149"/>
                      </a:lnTo>
                      <a:lnTo>
                        <a:pt x="418" y="151"/>
                      </a:lnTo>
                      <a:lnTo>
                        <a:pt x="414" y="151"/>
                      </a:lnTo>
                      <a:lnTo>
                        <a:pt x="407" y="154"/>
                      </a:lnTo>
                      <a:lnTo>
                        <a:pt x="402" y="154"/>
                      </a:lnTo>
                      <a:lnTo>
                        <a:pt x="396" y="154"/>
                      </a:lnTo>
                      <a:lnTo>
                        <a:pt x="391" y="155"/>
                      </a:lnTo>
                      <a:lnTo>
                        <a:pt x="385" y="157"/>
                      </a:lnTo>
                      <a:lnTo>
                        <a:pt x="365" y="145"/>
                      </a:lnTo>
                      <a:lnTo>
                        <a:pt x="336" y="116"/>
                      </a:lnTo>
                      <a:lnTo>
                        <a:pt x="311" y="105"/>
                      </a:lnTo>
                      <a:lnTo>
                        <a:pt x="256" y="98"/>
                      </a:lnTo>
                      <a:lnTo>
                        <a:pt x="215" y="100"/>
                      </a:lnTo>
                      <a:lnTo>
                        <a:pt x="176" y="90"/>
                      </a:lnTo>
                      <a:lnTo>
                        <a:pt x="132" y="74"/>
                      </a:lnTo>
                      <a:lnTo>
                        <a:pt x="95" y="66"/>
                      </a:lnTo>
                      <a:lnTo>
                        <a:pt x="61" y="65"/>
                      </a:lnTo>
                      <a:lnTo>
                        <a:pt x="32" y="69"/>
                      </a:lnTo>
                      <a:lnTo>
                        <a:pt x="13" y="61"/>
                      </a:lnTo>
                      <a:lnTo>
                        <a:pt x="0" y="42"/>
                      </a:lnTo>
                      <a:lnTo>
                        <a:pt x="2" y="23"/>
                      </a:lnTo>
                      <a:lnTo>
                        <a:pt x="11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57360" name="Group 16"/>
            <p:cNvGrpSpPr>
              <a:grpSpLocks/>
            </p:cNvGrpSpPr>
            <p:nvPr/>
          </p:nvGrpSpPr>
          <p:grpSpPr bwMode="auto">
            <a:xfrm rot="15417484">
              <a:off x="3276" y="1036"/>
              <a:ext cx="623" cy="561"/>
              <a:chOff x="346" y="1641"/>
              <a:chExt cx="623" cy="561"/>
            </a:xfrm>
          </p:grpSpPr>
          <p:sp>
            <p:nvSpPr>
              <p:cNvPr id="57361" name="Freeform 17"/>
              <p:cNvSpPr>
                <a:spLocks/>
              </p:cNvSpPr>
              <p:nvPr/>
            </p:nvSpPr>
            <p:spPr bwMode="auto">
              <a:xfrm>
                <a:off x="459" y="1758"/>
                <a:ext cx="105" cy="147"/>
              </a:xfrm>
              <a:custGeom>
                <a:avLst/>
                <a:gdLst>
                  <a:gd name="T0" fmla="*/ 71 w 105"/>
                  <a:gd name="T1" fmla="*/ 49 h 147"/>
                  <a:gd name="T2" fmla="*/ 61 w 105"/>
                  <a:gd name="T3" fmla="*/ 26 h 147"/>
                  <a:gd name="T4" fmla="*/ 50 w 105"/>
                  <a:gd name="T5" fmla="*/ 8 h 147"/>
                  <a:gd name="T6" fmla="*/ 40 w 105"/>
                  <a:gd name="T7" fmla="*/ 1 h 147"/>
                  <a:gd name="T8" fmla="*/ 33 w 105"/>
                  <a:gd name="T9" fmla="*/ 0 h 147"/>
                  <a:gd name="T10" fmla="*/ 23 w 105"/>
                  <a:gd name="T11" fmla="*/ 2 h 147"/>
                  <a:gd name="T12" fmla="*/ 18 w 105"/>
                  <a:gd name="T13" fmla="*/ 11 h 147"/>
                  <a:gd name="T14" fmla="*/ 18 w 105"/>
                  <a:gd name="T15" fmla="*/ 23 h 147"/>
                  <a:gd name="T16" fmla="*/ 24 w 105"/>
                  <a:gd name="T17" fmla="*/ 37 h 147"/>
                  <a:gd name="T18" fmla="*/ 35 w 105"/>
                  <a:gd name="T19" fmla="*/ 49 h 147"/>
                  <a:gd name="T20" fmla="*/ 46 w 105"/>
                  <a:gd name="T21" fmla="*/ 62 h 147"/>
                  <a:gd name="T22" fmla="*/ 61 w 105"/>
                  <a:gd name="T23" fmla="*/ 80 h 147"/>
                  <a:gd name="T24" fmla="*/ 71 w 105"/>
                  <a:gd name="T25" fmla="*/ 94 h 147"/>
                  <a:gd name="T26" fmla="*/ 80 w 105"/>
                  <a:gd name="T27" fmla="*/ 111 h 147"/>
                  <a:gd name="T28" fmla="*/ 86 w 105"/>
                  <a:gd name="T29" fmla="*/ 122 h 147"/>
                  <a:gd name="T30" fmla="*/ 84 w 105"/>
                  <a:gd name="T31" fmla="*/ 130 h 147"/>
                  <a:gd name="T32" fmla="*/ 78 w 105"/>
                  <a:gd name="T33" fmla="*/ 132 h 147"/>
                  <a:gd name="T34" fmla="*/ 72 w 105"/>
                  <a:gd name="T35" fmla="*/ 133 h 147"/>
                  <a:gd name="T36" fmla="*/ 59 w 105"/>
                  <a:gd name="T37" fmla="*/ 134 h 147"/>
                  <a:gd name="T38" fmla="*/ 46 w 105"/>
                  <a:gd name="T39" fmla="*/ 134 h 147"/>
                  <a:gd name="T40" fmla="*/ 37 w 105"/>
                  <a:gd name="T41" fmla="*/ 128 h 147"/>
                  <a:gd name="T42" fmla="*/ 30 w 105"/>
                  <a:gd name="T43" fmla="*/ 117 h 147"/>
                  <a:gd name="T44" fmla="*/ 28 w 105"/>
                  <a:gd name="T45" fmla="*/ 116 h 147"/>
                  <a:gd name="T46" fmla="*/ 23 w 105"/>
                  <a:gd name="T47" fmla="*/ 113 h 147"/>
                  <a:gd name="T48" fmla="*/ 20 w 105"/>
                  <a:gd name="T49" fmla="*/ 113 h 147"/>
                  <a:gd name="T50" fmla="*/ 11 w 105"/>
                  <a:gd name="T51" fmla="*/ 113 h 147"/>
                  <a:gd name="T52" fmla="*/ 9 w 105"/>
                  <a:gd name="T53" fmla="*/ 115 h 147"/>
                  <a:gd name="T54" fmla="*/ 3 w 105"/>
                  <a:gd name="T55" fmla="*/ 120 h 147"/>
                  <a:gd name="T56" fmla="*/ 1 w 105"/>
                  <a:gd name="T57" fmla="*/ 122 h 147"/>
                  <a:gd name="T58" fmla="*/ 0 w 105"/>
                  <a:gd name="T59" fmla="*/ 131 h 147"/>
                  <a:gd name="T60" fmla="*/ 10 w 105"/>
                  <a:gd name="T61" fmla="*/ 139 h 147"/>
                  <a:gd name="T62" fmla="*/ 18 w 105"/>
                  <a:gd name="T63" fmla="*/ 137 h 147"/>
                  <a:gd name="T64" fmla="*/ 29 w 105"/>
                  <a:gd name="T65" fmla="*/ 138 h 147"/>
                  <a:gd name="T66" fmla="*/ 39 w 105"/>
                  <a:gd name="T67" fmla="*/ 146 h 147"/>
                  <a:gd name="T68" fmla="*/ 49 w 105"/>
                  <a:gd name="T69" fmla="*/ 147 h 147"/>
                  <a:gd name="T70" fmla="*/ 66 w 105"/>
                  <a:gd name="T71" fmla="*/ 146 h 147"/>
                  <a:gd name="T72" fmla="*/ 82 w 105"/>
                  <a:gd name="T73" fmla="*/ 145 h 147"/>
                  <a:gd name="T74" fmla="*/ 96 w 105"/>
                  <a:gd name="T75" fmla="*/ 142 h 147"/>
                  <a:gd name="T76" fmla="*/ 105 w 105"/>
                  <a:gd name="T77" fmla="*/ 132 h 147"/>
                  <a:gd name="T78" fmla="*/ 104 w 105"/>
                  <a:gd name="T79" fmla="*/ 120 h 147"/>
                  <a:gd name="T80" fmla="*/ 99 w 105"/>
                  <a:gd name="T81" fmla="*/ 107 h 147"/>
                  <a:gd name="T82" fmla="*/ 89 w 105"/>
                  <a:gd name="T83" fmla="*/ 89 h 147"/>
                  <a:gd name="T84" fmla="*/ 79 w 105"/>
                  <a:gd name="T85" fmla="*/ 69 h 147"/>
                  <a:gd name="T86" fmla="*/ 71 w 105"/>
                  <a:gd name="T87" fmla="*/ 49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05" h="147">
                    <a:moveTo>
                      <a:pt x="71" y="49"/>
                    </a:moveTo>
                    <a:lnTo>
                      <a:pt x="61" y="26"/>
                    </a:lnTo>
                    <a:lnTo>
                      <a:pt x="50" y="8"/>
                    </a:lnTo>
                    <a:lnTo>
                      <a:pt x="40" y="1"/>
                    </a:lnTo>
                    <a:lnTo>
                      <a:pt x="33" y="0"/>
                    </a:lnTo>
                    <a:lnTo>
                      <a:pt x="23" y="2"/>
                    </a:lnTo>
                    <a:lnTo>
                      <a:pt x="18" y="11"/>
                    </a:lnTo>
                    <a:lnTo>
                      <a:pt x="18" y="23"/>
                    </a:lnTo>
                    <a:lnTo>
                      <a:pt x="24" y="37"/>
                    </a:lnTo>
                    <a:lnTo>
                      <a:pt x="35" y="49"/>
                    </a:lnTo>
                    <a:lnTo>
                      <a:pt x="46" y="62"/>
                    </a:lnTo>
                    <a:lnTo>
                      <a:pt x="61" y="80"/>
                    </a:lnTo>
                    <a:lnTo>
                      <a:pt x="71" y="94"/>
                    </a:lnTo>
                    <a:lnTo>
                      <a:pt x="80" y="111"/>
                    </a:lnTo>
                    <a:lnTo>
                      <a:pt x="86" y="122"/>
                    </a:lnTo>
                    <a:lnTo>
                      <a:pt x="84" y="130"/>
                    </a:lnTo>
                    <a:lnTo>
                      <a:pt x="78" y="132"/>
                    </a:lnTo>
                    <a:lnTo>
                      <a:pt x="72" y="133"/>
                    </a:lnTo>
                    <a:lnTo>
                      <a:pt x="59" y="134"/>
                    </a:lnTo>
                    <a:lnTo>
                      <a:pt x="46" y="134"/>
                    </a:lnTo>
                    <a:lnTo>
                      <a:pt x="37" y="128"/>
                    </a:lnTo>
                    <a:lnTo>
                      <a:pt x="30" y="117"/>
                    </a:lnTo>
                    <a:lnTo>
                      <a:pt x="28" y="116"/>
                    </a:lnTo>
                    <a:lnTo>
                      <a:pt x="23" y="113"/>
                    </a:lnTo>
                    <a:lnTo>
                      <a:pt x="20" y="113"/>
                    </a:lnTo>
                    <a:lnTo>
                      <a:pt x="11" y="113"/>
                    </a:lnTo>
                    <a:lnTo>
                      <a:pt x="9" y="115"/>
                    </a:lnTo>
                    <a:lnTo>
                      <a:pt x="3" y="120"/>
                    </a:lnTo>
                    <a:lnTo>
                      <a:pt x="1" y="122"/>
                    </a:lnTo>
                    <a:lnTo>
                      <a:pt x="0" y="131"/>
                    </a:lnTo>
                    <a:lnTo>
                      <a:pt x="10" y="139"/>
                    </a:lnTo>
                    <a:lnTo>
                      <a:pt x="18" y="137"/>
                    </a:lnTo>
                    <a:lnTo>
                      <a:pt x="29" y="138"/>
                    </a:lnTo>
                    <a:lnTo>
                      <a:pt x="39" y="146"/>
                    </a:lnTo>
                    <a:lnTo>
                      <a:pt x="49" y="147"/>
                    </a:lnTo>
                    <a:lnTo>
                      <a:pt x="66" y="146"/>
                    </a:lnTo>
                    <a:lnTo>
                      <a:pt x="82" y="145"/>
                    </a:lnTo>
                    <a:lnTo>
                      <a:pt x="96" y="142"/>
                    </a:lnTo>
                    <a:lnTo>
                      <a:pt x="105" y="132"/>
                    </a:lnTo>
                    <a:lnTo>
                      <a:pt x="104" y="120"/>
                    </a:lnTo>
                    <a:lnTo>
                      <a:pt x="99" y="107"/>
                    </a:lnTo>
                    <a:lnTo>
                      <a:pt x="89" y="89"/>
                    </a:lnTo>
                    <a:lnTo>
                      <a:pt x="79" y="69"/>
                    </a:lnTo>
                    <a:lnTo>
                      <a:pt x="71" y="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2" name="Freeform 18"/>
              <p:cNvSpPr>
                <a:spLocks/>
              </p:cNvSpPr>
              <p:nvPr/>
            </p:nvSpPr>
            <p:spPr bwMode="auto">
              <a:xfrm>
                <a:off x="449" y="1668"/>
                <a:ext cx="293" cy="240"/>
              </a:xfrm>
              <a:custGeom>
                <a:avLst/>
                <a:gdLst>
                  <a:gd name="T0" fmla="*/ 229 w 293"/>
                  <a:gd name="T1" fmla="*/ 54 h 240"/>
                  <a:gd name="T2" fmla="*/ 88 w 293"/>
                  <a:gd name="T3" fmla="*/ 158 h 240"/>
                  <a:gd name="T4" fmla="*/ 7 w 293"/>
                  <a:gd name="T5" fmla="*/ 219 h 240"/>
                  <a:gd name="T6" fmla="*/ 0 w 293"/>
                  <a:gd name="T7" fmla="*/ 229 h 240"/>
                  <a:gd name="T8" fmla="*/ 2 w 293"/>
                  <a:gd name="T9" fmla="*/ 236 h 240"/>
                  <a:gd name="T10" fmla="*/ 10 w 293"/>
                  <a:gd name="T11" fmla="*/ 240 h 240"/>
                  <a:gd name="T12" fmla="*/ 25 w 293"/>
                  <a:gd name="T13" fmla="*/ 229 h 240"/>
                  <a:gd name="T14" fmla="*/ 234 w 293"/>
                  <a:gd name="T15" fmla="*/ 60 h 240"/>
                  <a:gd name="T16" fmla="*/ 249 w 293"/>
                  <a:gd name="T17" fmla="*/ 71 h 240"/>
                  <a:gd name="T18" fmla="*/ 261 w 293"/>
                  <a:gd name="T19" fmla="*/ 75 h 240"/>
                  <a:gd name="T20" fmla="*/ 273 w 293"/>
                  <a:gd name="T21" fmla="*/ 74 h 240"/>
                  <a:gd name="T22" fmla="*/ 277 w 293"/>
                  <a:gd name="T23" fmla="*/ 69 h 240"/>
                  <a:gd name="T24" fmla="*/ 278 w 293"/>
                  <a:gd name="T25" fmla="*/ 61 h 240"/>
                  <a:gd name="T26" fmla="*/ 280 w 293"/>
                  <a:gd name="T27" fmla="*/ 51 h 240"/>
                  <a:gd name="T28" fmla="*/ 276 w 293"/>
                  <a:gd name="T29" fmla="*/ 41 h 240"/>
                  <a:gd name="T30" fmla="*/ 272 w 293"/>
                  <a:gd name="T31" fmla="*/ 33 h 240"/>
                  <a:gd name="T32" fmla="*/ 270 w 293"/>
                  <a:gd name="T33" fmla="*/ 29 h 240"/>
                  <a:gd name="T34" fmla="*/ 293 w 293"/>
                  <a:gd name="T35" fmla="*/ 6 h 240"/>
                  <a:gd name="T36" fmla="*/ 292 w 293"/>
                  <a:gd name="T37" fmla="*/ 0 h 240"/>
                  <a:gd name="T38" fmla="*/ 286 w 293"/>
                  <a:gd name="T39" fmla="*/ 0 h 240"/>
                  <a:gd name="T40" fmla="*/ 262 w 293"/>
                  <a:gd name="T41" fmla="*/ 20 h 240"/>
                  <a:gd name="T42" fmla="*/ 251 w 293"/>
                  <a:gd name="T43" fmla="*/ 12 h 240"/>
                  <a:gd name="T44" fmla="*/ 239 w 293"/>
                  <a:gd name="T45" fmla="*/ 8 h 240"/>
                  <a:gd name="T46" fmla="*/ 230 w 293"/>
                  <a:gd name="T47" fmla="*/ 6 h 240"/>
                  <a:gd name="T48" fmla="*/ 218 w 293"/>
                  <a:gd name="T49" fmla="*/ 8 h 240"/>
                  <a:gd name="T50" fmla="*/ 224 w 293"/>
                  <a:gd name="T51" fmla="*/ 13 h 240"/>
                  <a:gd name="T52" fmla="*/ 234 w 293"/>
                  <a:gd name="T53" fmla="*/ 13 h 240"/>
                  <a:gd name="T54" fmla="*/ 248 w 293"/>
                  <a:gd name="T55" fmla="*/ 20 h 240"/>
                  <a:gd name="T56" fmla="*/ 259 w 293"/>
                  <a:gd name="T57" fmla="*/ 30 h 240"/>
                  <a:gd name="T58" fmla="*/ 268 w 293"/>
                  <a:gd name="T59" fmla="*/ 42 h 240"/>
                  <a:gd name="T60" fmla="*/ 269 w 293"/>
                  <a:gd name="T61" fmla="*/ 54 h 240"/>
                  <a:gd name="T62" fmla="*/ 267 w 293"/>
                  <a:gd name="T63" fmla="*/ 60 h 240"/>
                  <a:gd name="T64" fmla="*/ 259 w 293"/>
                  <a:gd name="T65" fmla="*/ 62 h 240"/>
                  <a:gd name="T66" fmla="*/ 249 w 293"/>
                  <a:gd name="T67" fmla="*/ 58 h 240"/>
                  <a:gd name="T68" fmla="*/ 242 w 293"/>
                  <a:gd name="T69" fmla="*/ 54 h 240"/>
                  <a:gd name="T70" fmla="*/ 262 w 293"/>
                  <a:gd name="T71" fmla="*/ 38 h 240"/>
                  <a:gd name="T72" fmla="*/ 254 w 293"/>
                  <a:gd name="T73" fmla="*/ 30 h 240"/>
                  <a:gd name="T74" fmla="*/ 234 w 293"/>
                  <a:gd name="T75" fmla="*/ 46 h 240"/>
                  <a:gd name="T76" fmla="*/ 230 w 293"/>
                  <a:gd name="T77" fmla="*/ 46 h 240"/>
                  <a:gd name="T78" fmla="*/ 222 w 293"/>
                  <a:gd name="T79" fmla="*/ 38 h 240"/>
                  <a:gd name="T80" fmla="*/ 218 w 293"/>
                  <a:gd name="T81" fmla="*/ 29 h 240"/>
                  <a:gd name="T82" fmla="*/ 216 w 293"/>
                  <a:gd name="T83" fmla="*/ 23 h 240"/>
                  <a:gd name="T84" fmla="*/ 218 w 293"/>
                  <a:gd name="T85" fmla="*/ 18 h 240"/>
                  <a:gd name="T86" fmla="*/ 220 w 293"/>
                  <a:gd name="T87" fmla="*/ 15 h 240"/>
                  <a:gd name="T88" fmla="*/ 217 w 293"/>
                  <a:gd name="T89" fmla="*/ 11 h 240"/>
                  <a:gd name="T90" fmla="*/ 210 w 293"/>
                  <a:gd name="T91" fmla="*/ 13 h 240"/>
                  <a:gd name="T92" fmla="*/ 208 w 293"/>
                  <a:gd name="T93" fmla="*/ 23 h 240"/>
                  <a:gd name="T94" fmla="*/ 209 w 293"/>
                  <a:gd name="T95" fmla="*/ 32 h 240"/>
                  <a:gd name="T96" fmla="*/ 216 w 293"/>
                  <a:gd name="T97" fmla="*/ 44 h 240"/>
                  <a:gd name="T98" fmla="*/ 220 w 293"/>
                  <a:gd name="T99" fmla="*/ 50 h 240"/>
                  <a:gd name="T100" fmla="*/ 229 w 293"/>
                  <a:gd name="T101" fmla="*/ 5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3" h="240">
                    <a:moveTo>
                      <a:pt x="229" y="54"/>
                    </a:moveTo>
                    <a:lnTo>
                      <a:pt x="88" y="158"/>
                    </a:lnTo>
                    <a:lnTo>
                      <a:pt x="7" y="219"/>
                    </a:lnTo>
                    <a:lnTo>
                      <a:pt x="0" y="229"/>
                    </a:lnTo>
                    <a:lnTo>
                      <a:pt x="2" y="236"/>
                    </a:lnTo>
                    <a:lnTo>
                      <a:pt x="10" y="240"/>
                    </a:lnTo>
                    <a:lnTo>
                      <a:pt x="25" y="229"/>
                    </a:lnTo>
                    <a:lnTo>
                      <a:pt x="234" y="60"/>
                    </a:lnTo>
                    <a:lnTo>
                      <a:pt x="249" y="71"/>
                    </a:lnTo>
                    <a:lnTo>
                      <a:pt x="261" y="75"/>
                    </a:lnTo>
                    <a:lnTo>
                      <a:pt x="273" y="74"/>
                    </a:lnTo>
                    <a:lnTo>
                      <a:pt x="277" y="69"/>
                    </a:lnTo>
                    <a:lnTo>
                      <a:pt x="278" y="61"/>
                    </a:lnTo>
                    <a:lnTo>
                      <a:pt x="280" y="51"/>
                    </a:lnTo>
                    <a:lnTo>
                      <a:pt x="276" y="41"/>
                    </a:lnTo>
                    <a:lnTo>
                      <a:pt x="272" y="33"/>
                    </a:lnTo>
                    <a:lnTo>
                      <a:pt x="270" y="29"/>
                    </a:lnTo>
                    <a:lnTo>
                      <a:pt x="293" y="6"/>
                    </a:lnTo>
                    <a:lnTo>
                      <a:pt x="292" y="0"/>
                    </a:lnTo>
                    <a:lnTo>
                      <a:pt x="286" y="0"/>
                    </a:lnTo>
                    <a:lnTo>
                      <a:pt x="262" y="20"/>
                    </a:lnTo>
                    <a:lnTo>
                      <a:pt x="251" y="12"/>
                    </a:lnTo>
                    <a:lnTo>
                      <a:pt x="239" y="8"/>
                    </a:lnTo>
                    <a:lnTo>
                      <a:pt x="230" y="6"/>
                    </a:lnTo>
                    <a:lnTo>
                      <a:pt x="218" y="8"/>
                    </a:lnTo>
                    <a:lnTo>
                      <a:pt x="224" y="13"/>
                    </a:lnTo>
                    <a:lnTo>
                      <a:pt x="234" y="13"/>
                    </a:lnTo>
                    <a:lnTo>
                      <a:pt x="248" y="20"/>
                    </a:lnTo>
                    <a:lnTo>
                      <a:pt x="259" y="30"/>
                    </a:lnTo>
                    <a:lnTo>
                      <a:pt x="268" y="42"/>
                    </a:lnTo>
                    <a:lnTo>
                      <a:pt x="269" y="54"/>
                    </a:lnTo>
                    <a:lnTo>
                      <a:pt x="267" y="60"/>
                    </a:lnTo>
                    <a:lnTo>
                      <a:pt x="259" y="62"/>
                    </a:lnTo>
                    <a:lnTo>
                      <a:pt x="249" y="58"/>
                    </a:lnTo>
                    <a:lnTo>
                      <a:pt x="242" y="54"/>
                    </a:lnTo>
                    <a:lnTo>
                      <a:pt x="262" y="38"/>
                    </a:lnTo>
                    <a:lnTo>
                      <a:pt x="254" y="30"/>
                    </a:lnTo>
                    <a:lnTo>
                      <a:pt x="234" y="46"/>
                    </a:lnTo>
                    <a:lnTo>
                      <a:pt x="230" y="46"/>
                    </a:lnTo>
                    <a:lnTo>
                      <a:pt x="222" y="38"/>
                    </a:lnTo>
                    <a:lnTo>
                      <a:pt x="218" y="29"/>
                    </a:lnTo>
                    <a:lnTo>
                      <a:pt x="216" y="23"/>
                    </a:lnTo>
                    <a:lnTo>
                      <a:pt x="218" y="18"/>
                    </a:lnTo>
                    <a:lnTo>
                      <a:pt x="220" y="15"/>
                    </a:lnTo>
                    <a:lnTo>
                      <a:pt x="217" y="11"/>
                    </a:lnTo>
                    <a:lnTo>
                      <a:pt x="210" y="13"/>
                    </a:lnTo>
                    <a:lnTo>
                      <a:pt x="208" y="23"/>
                    </a:lnTo>
                    <a:lnTo>
                      <a:pt x="209" y="32"/>
                    </a:lnTo>
                    <a:lnTo>
                      <a:pt x="216" y="44"/>
                    </a:lnTo>
                    <a:lnTo>
                      <a:pt x="220" y="50"/>
                    </a:lnTo>
                    <a:lnTo>
                      <a:pt x="229" y="54"/>
                    </a:lnTo>
                    <a:close/>
                  </a:path>
                </a:pathLst>
              </a:custGeom>
              <a:blipFill dpi="0" rotWithShape="0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3" name="Freeform 19"/>
              <p:cNvSpPr>
                <a:spLocks/>
              </p:cNvSpPr>
              <p:nvPr/>
            </p:nvSpPr>
            <p:spPr bwMode="auto">
              <a:xfrm>
                <a:off x="434" y="1815"/>
                <a:ext cx="484" cy="378"/>
              </a:xfrm>
              <a:custGeom>
                <a:avLst/>
                <a:gdLst>
                  <a:gd name="T0" fmla="*/ 264 w 484"/>
                  <a:gd name="T1" fmla="*/ 173 h 378"/>
                  <a:gd name="T2" fmla="*/ 355 w 484"/>
                  <a:gd name="T3" fmla="*/ 92 h 378"/>
                  <a:gd name="T4" fmla="*/ 449 w 484"/>
                  <a:gd name="T5" fmla="*/ 0 h 378"/>
                  <a:gd name="T6" fmla="*/ 474 w 484"/>
                  <a:gd name="T7" fmla="*/ 1 h 378"/>
                  <a:gd name="T8" fmla="*/ 484 w 484"/>
                  <a:gd name="T9" fmla="*/ 12 h 378"/>
                  <a:gd name="T10" fmla="*/ 460 w 484"/>
                  <a:gd name="T11" fmla="*/ 37 h 378"/>
                  <a:gd name="T12" fmla="*/ 378 w 484"/>
                  <a:gd name="T13" fmla="*/ 106 h 378"/>
                  <a:gd name="T14" fmla="*/ 311 w 484"/>
                  <a:gd name="T15" fmla="*/ 163 h 378"/>
                  <a:gd name="T16" fmla="*/ 232 w 484"/>
                  <a:gd name="T17" fmla="*/ 230 h 378"/>
                  <a:gd name="T18" fmla="*/ 160 w 484"/>
                  <a:gd name="T19" fmla="*/ 294 h 378"/>
                  <a:gd name="T20" fmla="*/ 76 w 484"/>
                  <a:gd name="T21" fmla="*/ 365 h 378"/>
                  <a:gd name="T22" fmla="*/ 54 w 484"/>
                  <a:gd name="T23" fmla="*/ 375 h 378"/>
                  <a:gd name="T24" fmla="*/ 30 w 484"/>
                  <a:gd name="T25" fmla="*/ 378 h 378"/>
                  <a:gd name="T26" fmla="*/ 9 w 484"/>
                  <a:gd name="T27" fmla="*/ 369 h 378"/>
                  <a:gd name="T28" fmla="*/ 0 w 484"/>
                  <a:gd name="T29" fmla="*/ 351 h 378"/>
                  <a:gd name="T30" fmla="*/ 5 w 484"/>
                  <a:gd name="T31" fmla="*/ 341 h 378"/>
                  <a:gd name="T32" fmla="*/ 20 w 484"/>
                  <a:gd name="T33" fmla="*/ 342 h 378"/>
                  <a:gd name="T34" fmla="*/ 44 w 484"/>
                  <a:gd name="T35" fmla="*/ 346 h 378"/>
                  <a:gd name="T36" fmla="*/ 69 w 484"/>
                  <a:gd name="T37" fmla="*/ 335 h 378"/>
                  <a:gd name="T38" fmla="*/ 120 w 484"/>
                  <a:gd name="T39" fmla="*/ 297 h 378"/>
                  <a:gd name="T40" fmla="*/ 184 w 484"/>
                  <a:gd name="T41" fmla="*/ 242 h 378"/>
                  <a:gd name="T42" fmla="*/ 264 w 484"/>
                  <a:gd name="T43" fmla="*/ 17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84" h="378">
                    <a:moveTo>
                      <a:pt x="264" y="173"/>
                    </a:moveTo>
                    <a:lnTo>
                      <a:pt x="355" y="92"/>
                    </a:lnTo>
                    <a:lnTo>
                      <a:pt x="449" y="0"/>
                    </a:lnTo>
                    <a:lnTo>
                      <a:pt x="474" y="1"/>
                    </a:lnTo>
                    <a:lnTo>
                      <a:pt x="484" y="12"/>
                    </a:lnTo>
                    <a:lnTo>
                      <a:pt x="460" y="37"/>
                    </a:lnTo>
                    <a:lnTo>
                      <a:pt x="378" y="106"/>
                    </a:lnTo>
                    <a:lnTo>
                      <a:pt x="311" y="163"/>
                    </a:lnTo>
                    <a:lnTo>
                      <a:pt x="232" y="230"/>
                    </a:lnTo>
                    <a:lnTo>
                      <a:pt x="160" y="294"/>
                    </a:lnTo>
                    <a:lnTo>
                      <a:pt x="76" y="365"/>
                    </a:lnTo>
                    <a:lnTo>
                      <a:pt x="54" y="375"/>
                    </a:lnTo>
                    <a:lnTo>
                      <a:pt x="30" y="378"/>
                    </a:lnTo>
                    <a:lnTo>
                      <a:pt x="9" y="369"/>
                    </a:lnTo>
                    <a:lnTo>
                      <a:pt x="0" y="351"/>
                    </a:lnTo>
                    <a:lnTo>
                      <a:pt x="5" y="341"/>
                    </a:lnTo>
                    <a:lnTo>
                      <a:pt x="20" y="342"/>
                    </a:lnTo>
                    <a:lnTo>
                      <a:pt x="44" y="346"/>
                    </a:lnTo>
                    <a:lnTo>
                      <a:pt x="69" y="335"/>
                    </a:lnTo>
                    <a:lnTo>
                      <a:pt x="120" y="297"/>
                    </a:lnTo>
                    <a:lnTo>
                      <a:pt x="184" y="242"/>
                    </a:lnTo>
                    <a:lnTo>
                      <a:pt x="264" y="173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4" name="Freeform 20"/>
              <p:cNvSpPr>
                <a:spLocks/>
              </p:cNvSpPr>
              <p:nvPr/>
            </p:nvSpPr>
            <p:spPr bwMode="auto">
              <a:xfrm>
                <a:off x="485" y="1824"/>
                <a:ext cx="484" cy="378"/>
              </a:xfrm>
              <a:custGeom>
                <a:avLst/>
                <a:gdLst>
                  <a:gd name="T0" fmla="*/ 264 w 484"/>
                  <a:gd name="T1" fmla="*/ 173 h 378"/>
                  <a:gd name="T2" fmla="*/ 355 w 484"/>
                  <a:gd name="T3" fmla="*/ 92 h 378"/>
                  <a:gd name="T4" fmla="*/ 449 w 484"/>
                  <a:gd name="T5" fmla="*/ 0 h 378"/>
                  <a:gd name="T6" fmla="*/ 474 w 484"/>
                  <a:gd name="T7" fmla="*/ 1 h 378"/>
                  <a:gd name="T8" fmla="*/ 484 w 484"/>
                  <a:gd name="T9" fmla="*/ 12 h 378"/>
                  <a:gd name="T10" fmla="*/ 460 w 484"/>
                  <a:gd name="T11" fmla="*/ 37 h 378"/>
                  <a:gd name="T12" fmla="*/ 378 w 484"/>
                  <a:gd name="T13" fmla="*/ 105 h 378"/>
                  <a:gd name="T14" fmla="*/ 311 w 484"/>
                  <a:gd name="T15" fmla="*/ 163 h 378"/>
                  <a:gd name="T16" fmla="*/ 232 w 484"/>
                  <a:gd name="T17" fmla="*/ 230 h 378"/>
                  <a:gd name="T18" fmla="*/ 160 w 484"/>
                  <a:gd name="T19" fmla="*/ 294 h 378"/>
                  <a:gd name="T20" fmla="*/ 76 w 484"/>
                  <a:gd name="T21" fmla="*/ 365 h 378"/>
                  <a:gd name="T22" fmla="*/ 54 w 484"/>
                  <a:gd name="T23" fmla="*/ 375 h 378"/>
                  <a:gd name="T24" fmla="*/ 30 w 484"/>
                  <a:gd name="T25" fmla="*/ 378 h 378"/>
                  <a:gd name="T26" fmla="*/ 9 w 484"/>
                  <a:gd name="T27" fmla="*/ 369 h 378"/>
                  <a:gd name="T28" fmla="*/ 0 w 484"/>
                  <a:gd name="T29" fmla="*/ 351 h 378"/>
                  <a:gd name="T30" fmla="*/ 5 w 484"/>
                  <a:gd name="T31" fmla="*/ 341 h 378"/>
                  <a:gd name="T32" fmla="*/ 20 w 484"/>
                  <a:gd name="T33" fmla="*/ 342 h 378"/>
                  <a:gd name="T34" fmla="*/ 44 w 484"/>
                  <a:gd name="T35" fmla="*/ 346 h 378"/>
                  <a:gd name="T36" fmla="*/ 69 w 484"/>
                  <a:gd name="T37" fmla="*/ 335 h 378"/>
                  <a:gd name="T38" fmla="*/ 120 w 484"/>
                  <a:gd name="T39" fmla="*/ 297 h 378"/>
                  <a:gd name="T40" fmla="*/ 185 w 484"/>
                  <a:gd name="T41" fmla="*/ 242 h 378"/>
                  <a:gd name="T42" fmla="*/ 264 w 484"/>
                  <a:gd name="T43" fmla="*/ 17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84" h="378">
                    <a:moveTo>
                      <a:pt x="264" y="173"/>
                    </a:moveTo>
                    <a:lnTo>
                      <a:pt x="355" y="92"/>
                    </a:lnTo>
                    <a:lnTo>
                      <a:pt x="449" y="0"/>
                    </a:lnTo>
                    <a:lnTo>
                      <a:pt x="474" y="1"/>
                    </a:lnTo>
                    <a:lnTo>
                      <a:pt x="484" y="12"/>
                    </a:lnTo>
                    <a:lnTo>
                      <a:pt x="460" y="37"/>
                    </a:lnTo>
                    <a:lnTo>
                      <a:pt x="378" y="105"/>
                    </a:lnTo>
                    <a:lnTo>
                      <a:pt x="311" y="163"/>
                    </a:lnTo>
                    <a:lnTo>
                      <a:pt x="232" y="230"/>
                    </a:lnTo>
                    <a:lnTo>
                      <a:pt x="160" y="294"/>
                    </a:lnTo>
                    <a:lnTo>
                      <a:pt x="76" y="365"/>
                    </a:lnTo>
                    <a:lnTo>
                      <a:pt x="54" y="375"/>
                    </a:lnTo>
                    <a:lnTo>
                      <a:pt x="30" y="378"/>
                    </a:lnTo>
                    <a:lnTo>
                      <a:pt x="9" y="369"/>
                    </a:lnTo>
                    <a:lnTo>
                      <a:pt x="0" y="351"/>
                    </a:lnTo>
                    <a:lnTo>
                      <a:pt x="5" y="341"/>
                    </a:lnTo>
                    <a:lnTo>
                      <a:pt x="20" y="342"/>
                    </a:lnTo>
                    <a:lnTo>
                      <a:pt x="44" y="346"/>
                    </a:lnTo>
                    <a:lnTo>
                      <a:pt x="69" y="335"/>
                    </a:lnTo>
                    <a:lnTo>
                      <a:pt x="120" y="297"/>
                    </a:lnTo>
                    <a:lnTo>
                      <a:pt x="185" y="242"/>
                    </a:lnTo>
                    <a:lnTo>
                      <a:pt x="264" y="173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5" name="Freeform 21"/>
              <p:cNvSpPr>
                <a:spLocks/>
              </p:cNvSpPr>
              <p:nvPr/>
            </p:nvSpPr>
            <p:spPr bwMode="auto">
              <a:xfrm rot="16200000" flipH="1">
                <a:off x="343" y="1644"/>
                <a:ext cx="147" cy="141"/>
              </a:xfrm>
              <a:custGeom>
                <a:avLst/>
                <a:gdLst>
                  <a:gd name="T0" fmla="*/ 99 w 147"/>
                  <a:gd name="T1" fmla="*/ 53 h 141"/>
                  <a:gd name="T2" fmla="*/ 85 w 147"/>
                  <a:gd name="T3" fmla="*/ 35 h 141"/>
                  <a:gd name="T4" fmla="*/ 69 w 147"/>
                  <a:gd name="T5" fmla="*/ 22 h 141"/>
                  <a:gd name="T6" fmla="*/ 53 w 147"/>
                  <a:gd name="T7" fmla="*/ 16 h 141"/>
                  <a:gd name="T8" fmla="*/ 39 w 147"/>
                  <a:gd name="T9" fmla="*/ 13 h 141"/>
                  <a:gd name="T10" fmla="*/ 30 w 147"/>
                  <a:gd name="T11" fmla="*/ 13 h 141"/>
                  <a:gd name="T12" fmla="*/ 20 w 147"/>
                  <a:gd name="T13" fmla="*/ 15 h 141"/>
                  <a:gd name="T14" fmla="*/ 12 w 147"/>
                  <a:gd name="T15" fmla="*/ 18 h 141"/>
                  <a:gd name="T16" fmla="*/ 7 w 147"/>
                  <a:gd name="T17" fmla="*/ 25 h 141"/>
                  <a:gd name="T18" fmla="*/ 3 w 147"/>
                  <a:gd name="T19" fmla="*/ 31 h 141"/>
                  <a:gd name="T20" fmla="*/ 0 w 147"/>
                  <a:gd name="T21" fmla="*/ 41 h 141"/>
                  <a:gd name="T22" fmla="*/ 0 w 147"/>
                  <a:gd name="T23" fmla="*/ 55 h 141"/>
                  <a:gd name="T24" fmla="*/ 4 w 147"/>
                  <a:gd name="T25" fmla="*/ 75 h 141"/>
                  <a:gd name="T26" fmla="*/ 12 w 147"/>
                  <a:gd name="T27" fmla="*/ 94 h 141"/>
                  <a:gd name="T28" fmla="*/ 23 w 147"/>
                  <a:gd name="T29" fmla="*/ 110 h 141"/>
                  <a:gd name="T30" fmla="*/ 39 w 147"/>
                  <a:gd name="T31" fmla="*/ 125 h 141"/>
                  <a:gd name="T32" fmla="*/ 56 w 147"/>
                  <a:gd name="T33" fmla="*/ 135 h 141"/>
                  <a:gd name="T34" fmla="*/ 70 w 147"/>
                  <a:gd name="T35" fmla="*/ 139 h 141"/>
                  <a:gd name="T36" fmla="*/ 84 w 147"/>
                  <a:gd name="T37" fmla="*/ 141 h 141"/>
                  <a:gd name="T38" fmla="*/ 96 w 147"/>
                  <a:gd name="T39" fmla="*/ 139 h 141"/>
                  <a:gd name="T40" fmla="*/ 107 w 147"/>
                  <a:gd name="T41" fmla="*/ 134 h 141"/>
                  <a:gd name="T42" fmla="*/ 114 w 147"/>
                  <a:gd name="T43" fmla="*/ 126 h 141"/>
                  <a:gd name="T44" fmla="*/ 119 w 147"/>
                  <a:gd name="T45" fmla="*/ 115 h 141"/>
                  <a:gd name="T46" fmla="*/ 118 w 147"/>
                  <a:gd name="T47" fmla="*/ 100 h 141"/>
                  <a:gd name="T48" fmla="*/ 117 w 147"/>
                  <a:gd name="T49" fmla="*/ 87 h 141"/>
                  <a:gd name="T50" fmla="*/ 114 w 147"/>
                  <a:gd name="T51" fmla="*/ 74 h 141"/>
                  <a:gd name="T52" fmla="*/ 110 w 147"/>
                  <a:gd name="T53" fmla="*/ 62 h 141"/>
                  <a:gd name="T54" fmla="*/ 120 w 147"/>
                  <a:gd name="T55" fmla="*/ 49 h 141"/>
                  <a:gd name="T56" fmla="*/ 131 w 147"/>
                  <a:gd name="T57" fmla="*/ 35 h 141"/>
                  <a:gd name="T58" fmla="*/ 143 w 147"/>
                  <a:gd name="T59" fmla="*/ 21 h 141"/>
                  <a:gd name="T60" fmla="*/ 147 w 147"/>
                  <a:gd name="T61" fmla="*/ 12 h 141"/>
                  <a:gd name="T62" fmla="*/ 146 w 147"/>
                  <a:gd name="T63" fmla="*/ 5 h 141"/>
                  <a:gd name="T64" fmla="*/ 142 w 147"/>
                  <a:gd name="T65" fmla="*/ 0 h 141"/>
                  <a:gd name="T66" fmla="*/ 134 w 147"/>
                  <a:gd name="T67" fmla="*/ 0 h 141"/>
                  <a:gd name="T68" fmla="*/ 127 w 147"/>
                  <a:gd name="T69" fmla="*/ 3 h 141"/>
                  <a:gd name="T70" fmla="*/ 119 w 147"/>
                  <a:gd name="T71" fmla="*/ 25 h 141"/>
                  <a:gd name="T72" fmla="*/ 111 w 147"/>
                  <a:gd name="T73" fmla="*/ 38 h 141"/>
                  <a:gd name="T74" fmla="*/ 105 w 147"/>
                  <a:gd name="T75" fmla="*/ 48 h 141"/>
                  <a:gd name="T76" fmla="*/ 99 w 147"/>
                  <a:gd name="T77" fmla="*/ 53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7" h="141">
                    <a:moveTo>
                      <a:pt x="99" y="53"/>
                    </a:moveTo>
                    <a:lnTo>
                      <a:pt x="85" y="35"/>
                    </a:lnTo>
                    <a:lnTo>
                      <a:pt x="69" y="22"/>
                    </a:lnTo>
                    <a:lnTo>
                      <a:pt x="53" y="16"/>
                    </a:lnTo>
                    <a:lnTo>
                      <a:pt x="39" y="13"/>
                    </a:lnTo>
                    <a:lnTo>
                      <a:pt x="30" y="13"/>
                    </a:lnTo>
                    <a:lnTo>
                      <a:pt x="20" y="15"/>
                    </a:lnTo>
                    <a:lnTo>
                      <a:pt x="12" y="18"/>
                    </a:lnTo>
                    <a:lnTo>
                      <a:pt x="7" y="25"/>
                    </a:lnTo>
                    <a:lnTo>
                      <a:pt x="3" y="31"/>
                    </a:lnTo>
                    <a:lnTo>
                      <a:pt x="0" y="41"/>
                    </a:lnTo>
                    <a:lnTo>
                      <a:pt x="0" y="55"/>
                    </a:lnTo>
                    <a:lnTo>
                      <a:pt x="4" y="75"/>
                    </a:lnTo>
                    <a:lnTo>
                      <a:pt x="12" y="94"/>
                    </a:lnTo>
                    <a:lnTo>
                      <a:pt x="23" y="110"/>
                    </a:lnTo>
                    <a:lnTo>
                      <a:pt x="39" y="125"/>
                    </a:lnTo>
                    <a:lnTo>
                      <a:pt x="56" y="135"/>
                    </a:lnTo>
                    <a:lnTo>
                      <a:pt x="70" y="139"/>
                    </a:lnTo>
                    <a:lnTo>
                      <a:pt x="84" y="141"/>
                    </a:lnTo>
                    <a:lnTo>
                      <a:pt x="96" y="139"/>
                    </a:lnTo>
                    <a:lnTo>
                      <a:pt x="107" y="134"/>
                    </a:lnTo>
                    <a:lnTo>
                      <a:pt x="114" y="126"/>
                    </a:lnTo>
                    <a:lnTo>
                      <a:pt x="119" y="115"/>
                    </a:lnTo>
                    <a:lnTo>
                      <a:pt x="118" y="100"/>
                    </a:lnTo>
                    <a:lnTo>
                      <a:pt x="117" y="87"/>
                    </a:lnTo>
                    <a:lnTo>
                      <a:pt x="114" y="74"/>
                    </a:lnTo>
                    <a:lnTo>
                      <a:pt x="110" y="62"/>
                    </a:lnTo>
                    <a:lnTo>
                      <a:pt x="120" y="49"/>
                    </a:lnTo>
                    <a:lnTo>
                      <a:pt x="131" y="35"/>
                    </a:lnTo>
                    <a:lnTo>
                      <a:pt x="143" y="21"/>
                    </a:lnTo>
                    <a:lnTo>
                      <a:pt x="147" y="12"/>
                    </a:lnTo>
                    <a:lnTo>
                      <a:pt x="146" y="5"/>
                    </a:lnTo>
                    <a:lnTo>
                      <a:pt x="142" y="0"/>
                    </a:lnTo>
                    <a:lnTo>
                      <a:pt x="134" y="0"/>
                    </a:lnTo>
                    <a:lnTo>
                      <a:pt x="127" y="3"/>
                    </a:lnTo>
                    <a:lnTo>
                      <a:pt x="119" y="25"/>
                    </a:lnTo>
                    <a:lnTo>
                      <a:pt x="111" y="38"/>
                    </a:lnTo>
                    <a:lnTo>
                      <a:pt x="105" y="48"/>
                    </a:lnTo>
                    <a:lnTo>
                      <a:pt x="99" y="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6" name="Freeform 22"/>
              <p:cNvSpPr>
                <a:spLocks/>
              </p:cNvSpPr>
              <p:nvPr/>
            </p:nvSpPr>
            <p:spPr bwMode="auto">
              <a:xfrm>
                <a:off x="462" y="1742"/>
                <a:ext cx="244" cy="175"/>
              </a:xfrm>
              <a:custGeom>
                <a:avLst/>
                <a:gdLst>
                  <a:gd name="T0" fmla="*/ 168 w 244"/>
                  <a:gd name="T1" fmla="*/ 20 h 175"/>
                  <a:gd name="T2" fmla="*/ 145 w 244"/>
                  <a:gd name="T3" fmla="*/ 12 h 175"/>
                  <a:gd name="T4" fmla="*/ 122 w 244"/>
                  <a:gd name="T5" fmla="*/ 4 h 175"/>
                  <a:gd name="T6" fmla="*/ 98 w 244"/>
                  <a:gd name="T7" fmla="*/ 1 h 175"/>
                  <a:gd name="T8" fmla="*/ 83 w 244"/>
                  <a:gd name="T9" fmla="*/ 0 h 175"/>
                  <a:gd name="T10" fmla="*/ 61 w 244"/>
                  <a:gd name="T11" fmla="*/ 0 h 175"/>
                  <a:gd name="T12" fmla="*/ 37 w 244"/>
                  <a:gd name="T13" fmla="*/ 3 h 175"/>
                  <a:gd name="T14" fmla="*/ 23 w 244"/>
                  <a:gd name="T15" fmla="*/ 8 h 175"/>
                  <a:gd name="T16" fmla="*/ 14 w 244"/>
                  <a:gd name="T17" fmla="*/ 14 h 175"/>
                  <a:gd name="T18" fmla="*/ 6 w 244"/>
                  <a:gd name="T19" fmla="*/ 23 h 175"/>
                  <a:gd name="T20" fmla="*/ 2 w 244"/>
                  <a:gd name="T21" fmla="*/ 30 h 175"/>
                  <a:gd name="T22" fmla="*/ 0 w 244"/>
                  <a:gd name="T23" fmla="*/ 41 h 175"/>
                  <a:gd name="T24" fmla="*/ 1 w 244"/>
                  <a:gd name="T25" fmla="*/ 52 h 175"/>
                  <a:gd name="T26" fmla="*/ 4 w 244"/>
                  <a:gd name="T27" fmla="*/ 61 h 175"/>
                  <a:gd name="T28" fmla="*/ 9 w 244"/>
                  <a:gd name="T29" fmla="*/ 70 h 175"/>
                  <a:gd name="T30" fmla="*/ 17 w 244"/>
                  <a:gd name="T31" fmla="*/ 78 h 175"/>
                  <a:gd name="T32" fmla="*/ 28 w 244"/>
                  <a:gd name="T33" fmla="*/ 82 h 175"/>
                  <a:gd name="T34" fmla="*/ 44 w 244"/>
                  <a:gd name="T35" fmla="*/ 85 h 175"/>
                  <a:gd name="T36" fmla="*/ 58 w 244"/>
                  <a:gd name="T37" fmla="*/ 84 h 175"/>
                  <a:gd name="T38" fmla="*/ 70 w 244"/>
                  <a:gd name="T39" fmla="*/ 82 h 175"/>
                  <a:gd name="T40" fmla="*/ 84 w 244"/>
                  <a:gd name="T41" fmla="*/ 80 h 175"/>
                  <a:gd name="T42" fmla="*/ 96 w 244"/>
                  <a:gd name="T43" fmla="*/ 79 h 175"/>
                  <a:gd name="T44" fmla="*/ 110 w 244"/>
                  <a:gd name="T45" fmla="*/ 79 h 175"/>
                  <a:gd name="T46" fmla="*/ 125 w 244"/>
                  <a:gd name="T47" fmla="*/ 82 h 175"/>
                  <a:gd name="T48" fmla="*/ 137 w 244"/>
                  <a:gd name="T49" fmla="*/ 90 h 175"/>
                  <a:gd name="T50" fmla="*/ 148 w 244"/>
                  <a:gd name="T51" fmla="*/ 99 h 175"/>
                  <a:gd name="T52" fmla="*/ 153 w 244"/>
                  <a:gd name="T53" fmla="*/ 114 h 175"/>
                  <a:gd name="T54" fmla="*/ 155 w 244"/>
                  <a:gd name="T55" fmla="*/ 128 h 175"/>
                  <a:gd name="T56" fmla="*/ 159 w 244"/>
                  <a:gd name="T57" fmla="*/ 140 h 175"/>
                  <a:gd name="T58" fmla="*/ 164 w 244"/>
                  <a:gd name="T59" fmla="*/ 152 h 175"/>
                  <a:gd name="T60" fmla="*/ 173 w 244"/>
                  <a:gd name="T61" fmla="*/ 162 h 175"/>
                  <a:gd name="T62" fmla="*/ 183 w 244"/>
                  <a:gd name="T63" fmla="*/ 169 h 175"/>
                  <a:gd name="T64" fmla="*/ 197 w 244"/>
                  <a:gd name="T65" fmla="*/ 173 h 175"/>
                  <a:gd name="T66" fmla="*/ 212 w 244"/>
                  <a:gd name="T67" fmla="*/ 175 h 175"/>
                  <a:gd name="T68" fmla="*/ 224 w 244"/>
                  <a:gd name="T69" fmla="*/ 171 h 175"/>
                  <a:gd name="T70" fmla="*/ 233 w 244"/>
                  <a:gd name="T71" fmla="*/ 162 h 175"/>
                  <a:gd name="T72" fmla="*/ 240 w 244"/>
                  <a:gd name="T73" fmla="*/ 152 h 175"/>
                  <a:gd name="T74" fmla="*/ 243 w 244"/>
                  <a:gd name="T75" fmla="*/ 141 h 175"/>
                  <a:gd name="T76" fmla="*/ 244 w 244"/>
                  <a:gd name="T77" fmla="*/ 127 h 175"/>
                  <a:gd name="T78" fmla="*/ 243 w 244"/>
                  <a:gd name="T79" fmla="*/ 111 h 175"/>
                  <a:gd name="T80" fmla="*/ 238 w 244"/>
                  <a:gd name="T81" fmla="*/ 95 h 175"/>
                  <a:gd name="T82" fmla="*/ 229 w 244"/>
                  <a:gd name="T83" fmla="*/ 76 h 175"/>
                  <a:gd name="T84" fmla="*/ 218 w 244"/>
                  <a:gd name="T85" fmla="*/ 60 h 175"/>
                  <a:gd name="T86" fmla="*/ 204 w 244"/>
                  <a:gd name="T87" fmla="*/ 45 h 175"/>
                  <a:gd name="T88" fmla="*/ 187 w 244"/>
                  <a:gd name="T89" fmla="*/ 32 h 175"/>
                  <a:gd name="T90" fmla="*/ 173 w 244"/>
                  <a:gd name="T91" fmla="*/ 25 h 175"/>
                  <a:gd name="T92" fmla="*/ 164 w 244"/>
                  <a:gd name="T93" fmla="*/ 18 h 175"/>
                  <a:gd name="T94" fmla="*/ 163 w 244"/>
                  <a:gd name="T95" fmla="*/ 17 h 175"/>
                  <a:gd name="T96" fmla="*/ 168 w 244"/>
                  <a:gd name="T97" fmla="*/ 2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44" h="175">
                    <a:moveTo>
                      <a:pt x="168" y="20"/>
                    </a:moveTo>
                    <a:lnTo>
                      <a:pt x="145" y="12"/>
                    </a:lnTo>
                    <a:lnTo>
                      <a:pt x="122" y="4"/>
                    </a:lnTo>
                    <a:lnTo>
                      <a:pt x="98" y="1"/>
                    </a:lnTo>
                    <a:lnTo>
                      <a:pt x="83" y="0"/>
                    </a:lnTo>
                    <a:lnTo>
                      <a:pt x="61" y="0"/>
                    </a:lnTo>
                    <a:lnTo>
                      <a:pt x="37" y="3"/>
                    </a:lnTo>
                    <a:lnTo>
                      <a:pt x="23" y="8"/>
                    </a:lnTo>
                    <a:lnTo>
                      <a:pt x="14" y="14"/>
                    </a:lnTo>
                    <a:lnTo>
                      <a:pt x="6" y="23"/>
                    </a:lnTo>
                    <a:lnTo>
                      <a:pt x="2" y="30"/>
                    </a:lnTo>
                    <a:lnTo>
                      <a:pt x="0" y="41"/>
                    </a:lnTo>
                    <a:lnTo>
                      <a:pt x="1" y="52"/>
                    </a:lnTo>
                    <a:lnTo>
                      <a:pt x="4" y="61"/>
                    </a:lnTo>
                    <a:lnTo>
                      <a:pt x="9" y="70"/>
                    </a:lnTo>
                    <a:lnTo>
                      <a:pt x="17" y="78"/>
                    </a:lnTo>
                    <a:lnTo>
                      <a:pt x="28" y="82"/>
                    </a:lnTo>
                    <a:lnTo>
                      <a:pt x="44" y="85"/>
                    </a:lnTo>
                    <a:lnTo>
                      <a:pt x="58" y="84"/>
                    </a:lnTo>
                    <a:lnTo>
                      <a:pt x="70" y="82"/>
                    </a:lnTo>
                    <a:lnTo>
                      <a:pt x="84" y="80"/>
                    </a:lnTo>
                    <a:lnTo>
                      <a:pt x="96" y="79"/>
                    </a:lnTo>
                    <a:lnTo>
                      <a:pt x="110" y="79"/>
                    </a:lnTo>
                    <a:lnTo>
                      <a:pt x="125" y="82"/>
                    </a:lnTo>
                    <a:lnTo>
                      <a:pt x="137" y="90"/>
                    </a:lnTo>
                    <a:lnTo>
                      <a:pt x="148" y="99"/>
                    </a:lnTo>
                    <a:lnTo>
                      <a:pt x="153" y="114"/>
                    </a:lnTo>
                    <a:lnTo>
                      <a:pt x="155" y="128"/>
                    </a:lnTo>
                    <a:lnTo>
                      <a:pt x="159" y="140"/>
                    </a:lnTo>
                    <a:lnTo>
                      <a:pt x="164" y="152"/>
                    </a:lnTo>
                    <a:lnTo>
                      <a:pt x="173" y="162"/>
                    </a:lnTo>
                    <a:lnTo>
                      <a:pt x="183" y="169"/>
                    </a:lnTo>
                    <a:lnTo>
                      <a:pt x="197" y="173"/>
                    </a:lnTo>
                    <a:lnTo>
                      <a:pt x="212" y="175"/>
                    </a:lnTo>
                    <a:lnTo>
                      <a:pt x="224" y="171"/>
                    </a:lnTo>
                    <a:lnTo>
                      <a:pt x="233" y="162"/>
                    </a:lnTo>
                    <a:lnTo>
                      <a:pt x="240" y="152"/>
                    </a:lnTo>
                    <a:lnTo>
                      <a:pt x="243" y="141"/>
                    </a:lnTo>
                    <a:lnTo>
                      <a:pt x="244" y="127"/>
                    </a:lnTo>
                    <a:lnTo>
                      <a:pt x="243" y="111"/>
                    </a:lnTo>
                    <a:lnTo>
                      <a:pt x="238" y="95"/>
                    </a:lnTo>
                    <a:lnTo>
                      <a:pt x="229" y="76"/>
                    </a:lnTo>
                    <a:lnTo>
                      <a:pt x="218" y="60"/>
                    </a:lnTo>
                    <a:lnTo>
                      <a:pt x="204" y="45"/>
                    </a:lnTo>
                    <a:lnTo>
                      <a:pt x="187" y="32"/>
                    </a:lnTo>
                    <a:lnTo>
                      <a:pt x="173" y="25"/>
                    </a:lnTo>
                    <a:lnTo>
                      <a:pt x="164" y="18"/>
                    </a:lnTo>
                    <a:lnTo>
                      <a:pt x="163" y="17"/>
                    </a:lnTo>
                    <a:lnTo>
                      <a:pt x="168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7" name="Freeform 23"/>
              <p:cNvSpPr>
                <a:spLocks/>
              </p:cNvSpPr>
              <p:nvPr/>
            </p:nvSpPr>
            <p:spPr bwMode="auto">
              <a:xfrm>
                <a:off x="539" y="1860"/>
                <a:ext cx="241" cy="201"/>
              </a:xfrm>
              <a:custGeom>
                <a:avLst/>
                <a:gdLst>
                  <a:gd name="T0" fmla="*/ 96 w 241"/>
                  <a:gd name="T1" fmla="*/ 17 h 201"/>
                  <a:gd name="T2" fmla="*/ 114 w 241"/>
                  <a:gd name="T3" fmla="*/ 5 h 201"/>
                  <a:gd name="T4" fmla="*/ 136 w 241"/>
                  <a:gd name="T5" fmla="*/ 0 h 201"/>
                  <a:gd name="T6" fmla="*/ 154 w 241"/>
                  <a:gd name="T7" fmla="*/ 6 h 201"/>
                  <a:gd name="T8" fmla="*/ 160 w 241"/>
                  <a:gd name="T9" fmla="*/ 17 h 201"/>
                  <a:gd name="T10" fmla="*/ 158 w 241"/>
                  <a:gd name="T11" fmla="*/ 21 h 201"/>
                  <a:gd name="T12" fmla="*/ 162 w 241"/>
                  <a:gd name="T13" fmla="*/ 33 h 201"/>
                  <a:gd name="T14" fmla="*/ 162 w 241"/>
                  <a:gd name="T15" fmla="*/ 35 h 201"/>
                  <a:gd name="T16" fmla="*/ 147 w 241"/>
                  <a:gd name="T17" fmla="*/ 51 h 201"/>
                  <a:gd name="T18" fmla="*/ 123 w 241"/>
                  <a:gd name="T19" fmla="*/ 58 h 201"/>
                  <a:gd name="T20" fmla="*/ 96 w 241"/>
                  <a:gd name="T21" fmla="*/ 68 h 201"/>
                  <a:gd name="T22" fmla="*/ 70 w 241"/>
                  <a:gd name="T23" fmla="*/ 79 h 201"/>
                  <a:gd name="T24" fmla="*/ 48 w 241"/>
                  <a:gd name="T25" fmla="*/ 91 h 201"/>
                  <a:gd name="T26" fmla="*/ 39 w 241"/>
                  <a:gd name="T27" fmla="*/ 99 h 201"/>
                  <a:gd name="T28" fmla="*/ 35 w 241"/>
                  <a:gd name="T29" fmla="*/ 106 h 201"/>
                  <a:gd name="T30" fmla="*/ 37 w 241"/>
                  <a:gd name="T31" fmla="*/ 111 h 201"/>
                  <a:gd name="T32" fmla="*/ 47 w 241"/>
                  <a:gd name="T33" fmla="*/ 112 h 201"/>
                  <a:gd name="T34" fmla="*/ 78 w 241"/>
                  <a:gd name="T35" fmla="*/ 107 h 201"/>
                  <a:gd name="T36" fmla="*/ 113 w 241"/>
                  <a:gd name="T37" fmla="*/ 99 h 201"/>
                  <a:gd name="T38" fmla="*/ 139 w 241"/>
                  <a:gd name="T39" fmla="*/ 97 h 201"/>
                  <a:gd name="T40" fmla="*/ 165 w 241"/>
                  <a:gd name="T41" fmla="*/ 95 h 201"/>
                  <a:gd name="T42" fmla="*/ 187 w 241"/>
                  <a:gd name="T43" fmla="*/ 100 h 201"/>
                  <a:gd name="T44" fmla="*/ 204 w 241"/>
                  <a:gd name="T45" fmla="*/ 108 h 201"/>
                  <a:gd name="T46" fmla="*/ 220 w 241"/>
                  <a:gd name="T47" fmla="*/ 119 h 201"/>
                  <a:gd name="T48" fmla="*/ 229 w 241"/>
                  <a:gd name="T49" fmla="*/ 122 h 201"/>
                  <a:gd name="T50" fmla="*/ 236 w 241"/>
                  <a:gd name="T51" fmla="*/ 127 h 201"/>
                  <a:gd name="T52" fmla="*/ 241 w 241"/>
                  <a:gd name="T53" fmla="*/ 136 h 201"/>
                  <a:gd name="T54" fmla="*/ 238 w 241"/>
                  <a:gd name="T55" fmla="*/ 145 h 201"/>
                  <a:gd name="T56" fmla="*/ 230 w 241"/>
                  <a:gd name="T57" fmla="*/ 153 h 201"/>
                  <a:gd name="T58" fmla="*/ 214 w 241"/>
                  <a:gd name="T59" fmla="*/ 158 h 201"/>
                  <a:gd name="T60" fmla="*/ 202 w 241"/>
                  <a:gd name="T61" fmla="*/ 170 h 201"/>
                  <a:gd name="T62" fmla="*/ 190 w 241"/>
                  <a:gd name="T63" fmla="*/ 185 h 201"/>
                  <a:gd name="T64" fmla="*/ 172 w 241"/>
                  <a:gd name="T65" fmla="*/ 198 h 201"/>
                  <a:gd name="T66" fmla="*/ 163 w 241"/>
                  <a:gd name="T67" fmla="*/ 201 h 201"/>
                  <a:gd name="T68" fmla="*/ 155 w 241"/>
                  <a:gd name="T69" fmla="*/ 198 h 201"/>
                  <a:gd name="T70" fmla="*/ 153 w 241"/>
                  <a:gd name="T71" fmla="*/ 193 h 201"/>
                  <a:gd name="T72" fmla="*/ 156 w 241"/>
                  <a:gd name="T73" fmla="*/ 184 h 201"/>
                  <a:gd name="T74" fmla="*/ 169 w 241"/>
                  <a:gd name="T75" fmla="*/ 175 h 201"/>
                  <a:gd name="T76" fmla="*/ 191 w 241"/>
                  <a:gd name="T77" fmla="*/ 160 h 201"/>
                  <a:gd name="T78" fmla="*/ 204 w 241"/>
                  <a:gd name="T79" fmla="*/ 147 h 201"/>
                  <a:gd name="T80" fmla="*/ 211 w 241"/>
                  <a:gd name="T81" fmla="*/ 136 h 201"/>
                  <a:gd name="T82" fmla="*/ 206 w 241"/>
                  <a:gd name="T83" fmla="*/ 127 h 201"/>
                  <a:gd name="T84" fmla="*/ 193 w 241"/>
                  <a:gd name="T85" fmla="*/ 123 h 201"/>
                  <a:gd name="T86" fmla="*/ 174 w 241"/>
                  <a:gd name="T87" fmla="*/ 118 h 201"/>
                  <a:gd name="T88" fmla="*/ 146 w 241"/>
                  <a:gd name="T89" fmla="*/ 119 h 201"/>
                  <a:gd name="T90" fmla="*/ 115 w 241"/>
                  <a:gd name="T91" fmla="*/ 126 h 201"/>
                  <a:gd name="T92" fmla="*/ 88 w 241"/>
                  <a:gd name="T93" fmla="*/ 132 h 201"/>
                  <a:gd name="T94" fmla="*/ 70 w 241"/>
                  <a:gd name="T95" fmla="*/ 135 h 201"/>
                  <a:gd name="T96" fmla="*/ 49 w 241"/>
                  <a:gd name="T97" fmla="*/ 138 h 201"/>
                  <a:gd name="T98" fmla="*/ 27 w 241"/>
                  <a:gd name="T99" fmla="*/ 139 h 201"/>
                  <a:gd name="T100" fmla="*/ 12 w 241"/>
                  <a:gd name="T101" fmla="*/ 137 h 201"/>
                  <a:gd name="T102" fmla="*/ 4 w 241"/>
                  <a:gd name="T103" fmla="*/ 132 h 201"/>
                  <a:gd name="T104" fmla="*/ 0 w 241"/>
                  <a:gd name="T105" fmla="*/ 123 h 201"/>
                  <a:gd name="T106" fmla="*/ 1 w 241"/>
                  <a:gd name="T107" fmla="*/ 112 h 201"/>
                  <a:gd name="T108" fmla="*/ 5 w 241"/>
                  <a:gd name="T109" fmla="*/ 100 h 201"/>
                  <a:gd name="T110" fmla="*/ 16 w 241"/>
                  <a:gd name="T111" fmla="*/ 82 h 201"/>
                  <a:gd name="T112" fmla="*/ 27 w 241"/>
                  <a:gd name="T113" fmla="*/ 69 h 201"/>
                  <a:gd name="T114" fmla="*/ 42 w 241"/>
                  <a:gd name="T115" fmla="*/ 58 h 201"/>
                  <a:gd name="T116" fmla="*/ 61 w 241"/>
                  <a:gd name="T117" fmla="*/ 44 h 201"/>
                  <a:gd name="T118" fmla="*/ 81 w 241"/>
                  <a:gd name="T119" fmla="*/ 28 h 201"/>
                  <a:gd name="T120" fmla="*/ 100 w 241"/>
                  <a:gd name="T121" fmla="*/ 16 h 201"/>
                  <a:gd name="T122" fmla="*/ 96 w 241"/>
                  <a:gd name="T123" fmla="*/ 17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1" h="201">
                    <a:moveTo>
                      <a:pt x="96" y="17"/>
                    </a:moveTo>
                    <a:lnTo>
                      <a:pt x="114" y="5"/>
                    </a:lnTo>
                    <a:lnTo>
                      <a:pt x="136" y="0"/>
                    </a:lnTo>
                    <a:lnTo>
                      <a:pt x="154" y="6"/>
                    </a:lnTo>
                    <a:lnTo>
                      <a:pt x="160" y="17"/>
                    </a:lnTo>
                    <a:lnTo>
                      <a:pt x="158" y="21"/>
                    </a:lnTo>
                    <a:lnTo>
                      <a:pt x="162" y="33"/>
                    </a:lnTo>
                    <a:lnTo>
                      <a:pt x="162" y="35"/>
                    </a:lnTo>
                    <a:lnTo>
                      <a:pt x="147" y="51"/>
                    </a:lnTo>
                    <a:lnTo>
                      <a:pt x="123" y="58"/>
                    </a:lnTo>
                    <a:lnTo>
                      <a:pt x="96" y="68"/>
                    </a:lnTo>
                    <a:lnTo>
                      <a:pt x="70" y="79"/>
                    </a:lnTo>
                    <a:lnTo>
                      <a:pt x="48" y="91"/>
                    </a:lnTo>
                    <a:lnTo>
                      <a:pt x="39" y="99"/>
                    </a:lnTo>
                    <a:lnTo>
                      <a:pt x="35" y="106"/>
                    </a:lnTo>
                    <a:lnTo>
                      <a:pt x="37" y="111"/>
                    </a:lnTo>
                    <a:lnTo>
                      <a:pt x="47" y="112"/>
                    </a:lnTo>
                    <a:lnTo>
                      <a:pt x="78" y="107"/>
                    </a:lnTo>
                    <a:lnTo>
                      <a:pt x="113" y="99"/>
                    </a:lnTo>
                    <a:lnTo>
                      <a:pt x="139" y="97"/>
                    </a:lnTo>
                    <a:lnTo>
                      <a:pt x="165" y="95"/>
                    </a:lnTo>
                    <a:lnTo>
                      <a:pt x="187" y="100"/>
                    </a:lnTo>
                    <a:lnTo>
                      <a:pt x="204" y="108"/>
                    </a:lnTo>
                    <a:lnTo>
                      <a:pt x="220" y="119"/>
                    </a:lnTo>
                    <a:lnTo>
                      <a:pt x="229" y="122"/>
                    </a:lnTo>
                    <a:lnTo>
                      <a:pt x="236" y="127"/>
                    </a:lnTo>
                    <a:lnTo>
                      <a:pt x="241" y="136"/>
                    </a:lnTo>
                    <a:lnTo>
                      <a:pt x="238" y="145"/>
                    </a:lnTo>
                    <a:lnTo>
                      <a:pt x="230" y="153"/>
                    </a:lnTo>
                    <a:lnTo>
                      <a:pt x="214" y="158"/>
                    </a:lnTo>
                    <a:lnTo>
                      <a:pt x="202" y="170"/>
                    </a:lnTo>
                    <a:lnTo>
                      <a:pt x="190" y="185"/>
                    </a:lnTo>
                    <a:lnTo>
                      <a:pt x="172" y="198"/>
                    </a:lnTo>
                    <a:lnTo>
                      <a:pt x="163" y="201"/>
                    </a:lnTo>
                    <a:lnTo>
                      <a:pt x="155" y="198"/>
                    </a:lnTo>
                    <a:lnTo>
                      <a:pt x="153" y="193"/>
                    </a:lnTo>
                    <a:lnTo>
                      <a:pt x="156" y="184"/>
                    </a:lnTo>
                    <a:lnTo>
                      <a:pt x="169" y="175"/>
                    </a:lnTo>
                    <a:lnTo>
                      <a:pt x="191" y="160"/>
                    </a:lnTo>
                    <a:lnTo>
                      <a:pt x="204" y="147"/>
                    </a:lnTo>
                    <a:lnTo>
                      <a:pt x="211" y="136"/>
                    </a:lnTo>
                    <a:lnTo>
                      <a:pt x="206" y="127"/>
                    </a:lnTo>
                    <a:lnTo>
                      <a:pt x="193" y="123"/>
                    </a:lnTo>
                    <a:lnTo>
                      <a:pt x="174" y="118"/>
                    </a:lnTo>
                    <a:lnTo>
                      <a:pt x="146" y="119"/>
                    </a:lnTo>
                    <a:lnTo>
                      <a:pt x="115" y="126"/>
                    </a:lnTo>
                    <a:lnTo>
                      <a:pt x="88" y="132"/>
                    </a:lnTo>
                    <a:lnTo>
                      <a:pt x="70" y="135"/>
                    </a:lnTo>
                    <a:lnTo>
                      <a:pt x="49" y="138"/>
                    </a:lnTo>
                    <a:lnTo>
                      <a:pt x="27" y="139"/>
                    </a:lnTo>
                    <a:lnTo>
                      <a:pt x="12" y="137"/>
                    </a:lnTo>
                    <a:lnTo>
                      <a:pt x="4" y="132"/>
                    </a:lnTo>
                    <a:lnTo>
                      <a:pt x="0" y="123"/>
                    </a:lnTo>
                    <a:lnTo>
                      <a:pt x="1" y="112"/>
                    </a:lnTo>
                    <a:lnTo>
                      <a:pt x="5" y="100"/>
                    </a:lnTo>
                    <a:lnTo>
                      <a:pt x="16" y="82"/>
                    </a:lnTo>
                    <a:lnTo>
                      <a:pt x="27" y="69"/>
                    </a:lnTo>
                    <a:lnTo>
                      <a:pt x="42" y="58"/>
                    </a:lnTo>
                    <a:lnTo>
                      <a:pt x="61" y="44"/>
                    </a:lnTo>
                    <a:lnTo>
                      <a:pt x="81" y="28"/>
                    </a:lnTo>
                    <a:lnTo>
                      <a:pt x="100" y="16"/>
                    </a:lnTo>
                    <a:lnTo>
                      <a:pt x="96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8" name="Freeform 24"/>
              <p:cNvSpPr>
                <a:spLocks/>
              </p:cNvSpPr>
              <p:nvPr/>
            </p:nvSpPr>
            <p:spPr bwMode="auto">
              <a:xfrm>
                <a:off x="498" y="1871"/>
                <a:ext cx="240" cy="167"/>
              </a:xfrm>
              <a:custGeom>
                <a:avLst/>
                <a:gdLst>
                  <a:gd name="T0" fmla="*/ 95 w 240"/>
                  <a:gd name="T1" fmla="*/ 15 h 167"/>
                  <a:gd name="T2" fmla="*/ 113 w 240"/>
                  <a:gd name="T3" fmla="*/ 4 h 167"/>
                  <a:gd name="T4" fmla="*/ 135 w 240"/>
                  <a:gd name="T5" fmla="*/ 0 h 167"/>
                  <a:gd name="T6" fmla="*/ 153 w 240"/>
                  <a:gd name="T7" fmla="*/ 5 h 167"/>
                  <a:gd name="T8" fmla="*/ 159 w 240"/>
                  <a:gd name="T9" fmla="*/ 15 h 167"/>
                  <a:gd name="T10" fmla="*/ 157 w 240"/>
                  <a:gd name="T11" fmla="*/ 17 h 167"/>
                  <a:gd name="T12" fmla="*/ 161 w 240"/>
                  <a:gd name="T13" fmla="*/ 28 h 167"/>
                  <a:gd name="T14" fmla="*/ 161 w 240"/>
                  <a:gd name="T15" fmla="*/ 31 h 167"/>
                  <a:gd name="T16" fmla="*/ 146 w 240"/>
                  <a:gd name="T17" fmla="*/ 42 h 167"/>
                  <a:gd name="T18" fmla="*/ 122 w 240"/>
                  <a:gd name="T19" fmla="*/ 48 h 167"/>
                  <a:gd name="T20" fmla="*/ 96 w 240"/>
                  <a:gd name="T21" fmla="*/ 57 h 167"/>
                  <a:gd name="T22" fmla="*/ 70 w 240"/>
                  <a:gd name="T23" fmla="*/ 65 h 167"/>
                  <a:gd name="T24" fmla="*/ 48 w 240"/>
                  <a:gd name="T25" fmla="*/ 76 h 167"/>
                  <a:gd name="T26" fmla="*/ 39 w 240"/>
                  <a:gd name="T27" fmla="*/ 82 h 167"/>
                  <a:gd name="T28" fmla="*/ 35 w 240"/>
                  <a:gd name="T29" fmla="*/ 88 h 167"/>
                  <a:gd name="T30" fmla="*/ 37 w 240"/>
                  <a:gd name="T31" fmla="*/ 92 h 167"/>
                  <a:gd name="T32" fmla="*/ 47 w 240"/>
                  <a:gd name="T33" fmla="*/ 92 h 167"/>
                  <a:gd name="T34" fmla="*/ 77 w 240"/>
                  <a:gd name="T35" fmla="*/ 89 h 167"/>
                  <a:gd name="T36" fmla="*/ 112 w 240"/>
                  <a:gd name="T37" fmla="*/ 82 h 167"/>
                  <a:gd name="T38" fmla="*/ 137 w 240"/>
                  <a:gd name="T39" fmla="*/ 80 h 167"/>
                  <a:gd name="T40" fmla="*/ 165 w 240"/>
                  <a:gd name="T41" fmla="*/ 79 h 167"/>
                  <a:gd name="T42" fmla="*/ 186 w 240"/>
                  <a:gd name="T43" fmla="*/ 83 h 167"/>
                  <a:gd name="T44" fmla="*/ 203 w 240"/>
                  <a:gd name="T45" fmla="*/ 90 h 167"/>
                  <a:gd name="T46" fmla="*/ 219 w 240"/>
                  <a:gd name="T47" fmla="*/ 99 h 167"/>
                  <a:gd name="T48" fmla="*/ 228 w 240"/>
                  <a:gd name="T49" fmla="*/ 101 h 167"/>
                  <a:gd name="T50" fmla="*/ 235 w 240"/>
                  <a:gd name="T51" fmla="*/ 106 h 167"/>
                  <a:gd name="T52" fmla="*/ 240 w 240"/>
                  <a:gd name="T53" fmla="*/ 113 h 167"/>
                  <a:gd name="T54" fmla="*/ 237 w 240"/>
                  <a:gd name="T55" fmla="*/ 121 h 167"/>
                  <a:gd name="T56" fmla="*/ 229 w 240"/>
                  <a:gd name="T57" fmla="*/ 127 h 167"/>
                  <a:gd name="T58" fmla="*/ 214 w 240"/>
                  <a:gd name="T59" fmla="*/ 131 h 167"/>
                  <a:gd name="T60" fmla="*/ 202 w 240"/>
                  <a:gd name="T61" fmla="*/ 141 h 167"/>
                  <a:gd name="T62" fmla="*/ 189 w 240"/>
                  <a:gd name="T63" fmla="*/ 153 h 167"/>
                  <a:gd name="T64" fmla="*/ 172 w 240"/>
                  <a:gd name="T65" fmla="*/ 164 h 167"/>
                  <a:gd name="T66" fmla="*/ 162 w 240"/>
                  <a:gd name="T67" fmla="*/ 167 h 167"/>
                  <a:gd name="T68" fmla="*/ 154 w 240"/>
                  <a:gd name="T69" fmla="*/ 164 h 167"/>
                  <a:gd name="T70" fmla="*/ 152 w 240"/>
                  <a:gd name="T71" fmla="*/ 160 h 167"/>
                  <a:gd name="T72" fmla="*/ 154 w 240"/>
                  <a:gd name="T73" fmla="*/ 153 h 167"/>
                  <a:gd name="T74" fmla="*/ 168 w 240"/>
                  <a:gd name="T75" fmla="*/ 145 h 167"/>
                  <a:gd name="T76" fmla="*/ 190 w 240"/>
                  <a:gd name="T77" fmla="*/ 133 h 167"/>
                  <a:gd name="T78" fmla="*/ 203 w 240"/>
                  <a:gd name="T79" fmla="*/ 122 h 167"/>
                  <a:gd name="T80" fmla="*/ 211 w 240"/>
                  <a:gd name="T81" fmla="*/ 113 h 167"/>
                  <a:gd name="T82" fmla="*/ 206 w 240"/>
                  <a:gd name="T83" fmla="*/ 106 h 167"/>
                  <a:gd name="T84" fmla="*/ 193 w 240"/>
                  <a:gd name="T85" fmla="*/ 102 h 167"/>
                  <a:gd name="T86" fmla="*/ 173 w 240"/>
                  <a:gd name="T87" fmla="*/ 98 h 167"/>
                  <a:gd name="T88" fmla="*/ 145 w 240"/>
                  <a:gd name="T89" fmla="*/ 99 h 167"/>
                  <a:gd name="T90" fmla="*/ 115 w 240"/>
                  <a:gd name="T91" fmla="*/ 105 h 167"/>
                  <a:gd name="T92" fmla="*/ 88 w 240"/>
                  <a:gd name="T93" fmla="*/ 110 h 167"/>
                  <a:gd name="T94" fmla="*/ 70 w 240"/>
                  <a:gd name="T95" fmla="*/ 112 h 167"/>
                  <a:gd name="T96" fmla="*/ 49 w 240"/>
                  <a:gd name="T97" fmla="*/ 115 h 167"/>
                  <a:gd name="T98" fmla="*/ 27 w 240"/>
                  <a:gd name="T99" fmla="*/ 115 h 167"/>
                  <a:gd name="T100" fmla="*/ 12 w 240"/>
                  <a:gd name="T101" fmla="*/ 114 h 167"/>
                  <a:gd name="T102" fmla="*/ 5 w 240"/>
                  <a:gd name="T103" fmla="*/ 110 h 167"/>
                  <a:gd name="T104" fmla="*/ 0 w 240"/>
                  <a:gd name="T105" fmla="*/ 102 h 167"/>
                  <a:gd name="T106" fmla="*/ 2 w 240"/>
                  <a:gd name="T107" fmla="*/ 92 h 167"/>
                  <a:gd name="T108" fmla="*/ 5 w 240"/>
                  <a:gd name="T109" fmla="*/ 83 h 167"/>
                  <a:gd name="T110" fmla="*/ 16 w 240"/>
                  <a:gd name="T111" fmla="*/ 69 h 167"/>
                  <a:gd name="T112" fmla="*/ 27 w 240"/>
                  <a:gd name="T113" fmla="*/ 58 h 167"/>
                  <a:gd name="T114" fmla="*/ 42 w 240"/>
                  <a:gd name="T115" fmla="*/ 48 h 167"/>
                  <a:gd name="T116" fmla="*/ 61 w 240"/>
                  <a:gd name="T117" fmla="*/ 36 h 167"/>
                  <a:gd name="T118" fmla="*/ 82 w 240"/>
                  <a:gd name="T119" fmla="*/ 23 h 167"/>
                  <a:gd name="T120" fmla="*/ 100 w 240"/>
                  <a:gd name="T121" fmla="*/ 13 h 167"/>
                  <a:gd name="T122" fmla="*/ 95 w 240"/>
                  <a:gd name="T123" fmla="*/ 15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0" h="167">
                    <a:moveTo>
                      <a:pt x="95" y="15"/>
                    </a:moveTo>
                    <a:lnTo>
                      <a:pt x="113" y="4"/>
                    </a:lnTo>
                    <a:lnTo>
                      <a:pt x="135" y="0"/>
                    </a:lnTo>
                    <a:lnTo>
                      <a:pt x="153" y="5"/>
                    </a:lnTo>
                    <a:lnTo>
                      <a:pt x="159" y="15"/>
                    </a:lnTo>
                    <a:lnTo>
                      <a:pt x="157" y="17"/>
                    </a:lnTo>
                    <a:lnTo>
                      <a:pt x="161" y="28"/>
                    </a:lnTo>
                    <a:lnTo>
                      <a:pt x="161" y="31"/>
                    </a:lnTo>
                    <a:lnTo>
                      <a:pt x="146" y="42"/>
                    </a:lnTo>
                    <a:lnTo>
                      <a:pt x="122" y="48"/>
                    </a:lnTo>
                    <a:lnTo>
                      <a:pt x="96" y="57"/>
                    </a:lnTo>
                    <a:lnTo>
                      <a:pt x="70" y="65"/>
                    </a:lnTo>
                    <a:lnTo>
                      <a:pt x="48" y="76"/>
                    </a:lnTo>
                    <a:lnTo>
                      <a:pt x="39" y="82"/>
                    </a:lnTo>
                    <a:lnTo>
                      <a:pt x="35" y="88"/>
                    </a:lnTo>
                    <a:lnTo>
                      <a:pt x="37" y="92"/>
                    </a:lnTo>
                    <a:lnTo>
                      <a:pt x="47" y="92"/>
                    </a:lnTo>
                    <a:lnTo>
                      <a:pt x="77" y="89"/>
                    </a:lnTo>
                    <a:lnTo>
                      <a:pt x="112" y="82"/>
                    </a:lnTo>
                    <a:lnTo>
                      <a:pt x="137" y="80"/>
                    </a:lnTo>
                    <a:lnTo>
                      <a:pt x="165" y="79"/>
                    </a:lnTo>
                    <a:lnTo>
                      <a:pt x="186" y="83"/>
                    </a:lnTo>
                    <a:lnTo>
                      <a:pt x="203" y="90"/>
                    </a:lnTo>
                    <a:lnTo>
                      <a:pt x="219" y="99"/>
                    </a:lnTo>
                    <a:lnTo>
                      <a:pt x="228" y="101"/>
                    </a:lnTo>
                    <a:lnTo>
                      <a:pt x="235" y="106"/>
                    </a:lnTo>
                    <a:lnTo>
                      <a:pt x="240" y="113"/>
                    </a:lnTo>
                    <a:lnTo>
                      <a:pt x="237" y="121"/>
                    </a:lnTo>
                    <a:lnTo>
                      <a:pt x="229" y="127"/>
                    </a:lnTo>
                    <a:lnTo>
                      <a:pt x="214" y="131"/>
                    </a:lnTo>
                    <a:lnTo>
                      <a:pt x="202" y="141"/>
                    </a:lnTo>
                    <a:lnTo>
                      <a:pt x="189" y="153"/>
                    </a:lnTo>
                    <a:lnTo>
                      <a:pt x="172" y="164"/>
                    </a:lnTo>
                    <a:lnTo>
                      <a:pt x="162" y="167"/>
                    </a:lnTo>
                    <a:lnTo>
                      <a:pt x="154" y="164"/>
                    </a:lnTo>
                    <a:lnTo>
                      <a:pt x="152" y="160"/>
                    </a:lnTo>
                    <a:lnTo>
                      <a:pt x="154" y="153"/>
                    </a:lnTo>
                    <a:lnTo>
                      <a:pt x="168" y="145"/>
                    </a:lnTo>
                    <a:lnTo>
                      <a:pt x="190" y="133"/>
                    </a:lnTo>
                    <a:lnTo>
                      <a:pt x="203" y="122"/>
                    </a:lnTo>
                    <a:lnTo>
                      <a:pt x="211" y="113"/>
                    </a:lnTo>
                    <a:lnTo>
                      <a:pt x="206" y="106"/>
                    </a:lnTo>
                    <a:lnTo>
                      <a:pt x="193" y="102"/>
                    </a:lnTo>
                    <a:lnTo>
                      <a:pt x="173" y="98"/>
                    </a:lnTo>
                    <a:lnTo>
                      <a:pt x="145" y="99"/>
                    </a:lnTo>
                    <a:lnTo>
                      <a:pt x="115" y="105"/>
                    </a:lnTo>
                    <a:lnTo>
                      <a:pt x="88" y="110"/>
                    </a:lnTo>
                    <a:lnTo>
                      <a:pt x="70" y="112"/>
                    </a:lnTo>
                    <a:lnTo>
                      <a:pt x="49" y="115"/>
                    </a:lnTo>
                    <a:lnTo>
                      <a:pt x="27" y="115"/>
                    </a:lnTo>
                    <a:lnTo>
                      <a:pt x="12" y="114"/>
                    </a:lnTo>
                    <a:lnTo>
                      <a:pt x="5" y="110"/>
                    </a:lnTo>
                    <a:lnTo>
                      <a:pt x="0" y="102"/>
                    </a:lnTo>
                    <a:lnTo>
                      <a:pt x="2" y="92"/>
                    </a:lnTo>
                    <a:lnTo>
                      <a:pt x="5" y="83"/>
                    </a:lnTo>
                    <a:lnTo>
                      <a:pt x="16" y="69"/>
                    </a:lnTo>
                    <a:lnTo>
                      <a:pt x="27" y="58"/>
                    </a:lnTo>
                    <a:lnTo>
                      <a:pt x="42" y="48"/>
                    </a:lnTo>
                    <a:lnTo>
                      <a:pt x="61" y="36"/>
                    </a:lnTo>
                    <a:lnTo>
                      <a:pt x="82" y="23"/>
                    </a:lnTo>
                    <a:lnTo>
                      <a:pt x="100" y="13"/>
                    </a:lnTo>
                    <a:lnTo>
                      <a:pt x="95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9" name="Freeform 25"/>
              <p:cNvSpPr>
                <a:spLocks/>
              </p:cNvSpPr>
              <p:nvPr/>
            </p:nvSpPr>
            <p:spPr bwMode="auto">
              <a:xfrm>
                <a:off x="521" y="1663"/>
                <a:ext cx="293" cy="239"/>
              </a:xfrm>
              <a:custGeom>
                <a:avLst/>
                <a:gdLst>
                  <a:gd name="T0" fmla="*/ 229 w 293"/>
                  <a:gd name="T1" fmla="*/ 54 h 239"/>
                  <a:gd name="T2" fmla="*/ 88 w 293"/>
                  <a:gd name="T3" fmla="*/ 158 h 239"/>
                  <a:gd name="T4" fmla="*/ 7 w 293"/>
                  <a:gd name="T5" fmla="*/ 219 h 239"/>
                  <a:gd name="T6" fmla="*/ 0 w 293"/>
                  <a:gd name="T7" fmla="*/ 229 h 239"/>
                  <a:gd name="T8" fmla="*/ 2 w 293"/>
                  <a:gd name="T9" fmla="*/ 236 h 239"/>
                  <a:gd name="T10" fmla="*/ 10 w 293"/>
                  <a:gd name="T11" fmla="*/ 239 h 239"/>
                  <a:gd name="T12" fmla="*/ 25 w 293"/>
                  <a:gd name="T13" fmla="*/ 229 h 239"/>
                  <a:gd name="T14" fmla="*/ 234 w 293"/>
                  <a:gd name="T15" fmla="*/ 61 h 239"/>
                  <a:gd name="T16" fmla="*/ 249 w 293"/>
                  <a:gd name="T17" fmla="*/ 71 h 239"/>
                  <a:gd name="T18" fmla="*/ 261 w 293"/>
                  <a:gd name="T19" fmla="*/ 75 h 239"/>
                  <a:gd name="T20" fmla="*/ 273 w 293"/>
                  <a:gd name="T21" fmla="*/ 74 h 239"/>
                  <a:gd name="T22" fmla="*/ 277 w 293"/>
                  <a:gd name="T23" fmla="*/ 69 h 239"/>
                  <a:gd name="T24" fmla="*/ 278 w 293"/>
                  <a:gd name="T25" fmla="*/ 62 h 239"/>
                  <a:gd name="T26" fmla="*/ 280 w 293"/>
                  <a:gd name="T27" fmla="*/ 51 h 239"/>
                  <a:gd name="T28" fmla="*/ 276 w 293"/>
                  <a:gd name="T29" fmla="*/ 41 h 239"/>
                  <a:gd name="T30" fmla="*/ 272 w 293"/>
                  <a:gd name="T31" fmla="*/ 34 h 239"/>
                  <a:gd name="T32" fmla="*/ 270 w 293"/>
                  <a:gd name="T33" fmla="*/ 29 h 239"/>
                  <a:gd name="T34" fmla="*/ 293 w 293"/>
                  <a:gd name="T35" fmla="*/ 6 h 239"/>
                  <a:gd name="T36" fmla="*/ 292 w 293"/>
                  <a:gd name="T37" fmla="*/ 0 h 239"/>
                  <a:gd name="T38" fmla="*/ 286 w 293"/>
                  <a:gd name="T39" fmla="*/ 1 h 239"/>
                  <a:gd name="T40" fmla="*/ 262 w 293"/>
                  <a:gd name="T41" fmla="*/ 21 h 239"/>
                  <a:gd name="T42" fmla="*/ 251 w 293"/>
                  <a:gd name="T43" fmla="*/ 13 h 239"/>
                  <a:gd name="T44" fmla="*/ 239 w 293"/>
                  <a:gd name="T45" fmla="*/ 9 h 239"/>
                  <a:gd name="T46" fmla="*/ 230 w 293"/>
                  <a:gd name="T47" fmla="*/ 6 h 239"/>
                  <a:gd name="T48" fmla="*/ 218 w 293"/>
                  <a:gd name="T49" fmla="*/ 9 h 239"/>
                  <a:gd name="T50" fmla="*/ 224 w 293"/>
                  <a:gd name="T51" fmla="*/ 14 h 239"/>
                  <a:gd name="T52" fmla="*/ 234 w 293"/>
                  <a:gd name="T53" fmla="*/ 14 h 239"/>
                  <a:gd name="T54" fmla="*/ 248 w 293"/>
                  <a:gd name="T55" fmla="*/ 21 h 239"/>
                  <a:gd name="T56" fmla="*/ 259 w 293"/>
                  <a:gd name="T57" fmla="*/ 31 h 239"/>
                  <a:gd name="T58" fmla="*/ 268 w 293"/>
                  <a:gd name="T59" fmla="*/ 42 h 239"/>
                  <a:gd name="T60" fmla="*/ 269 w 293"/>
                  <a:gd name="T61" fmla="*/ 54 h 239"/>
                  <a:gd name="T62" fmla="*/ 267 w 293"/>
                  <a:gd name="T63" fmla="*/ 61 h 239"/>
                  <a:gd name="T64" fmla="*/ 259 w 293"/>
                  <a:gd name="T65" fmla="*/ 63 h 239"/>
                  <a:gd name="T66" fmla="*/ 249 w 293"/>
                  <a:gd name="T67" fmla="*/ 58 h 239"/>
                  <a:gd name="T68" fmla="*/ 242 w 293"/>
                  <a:gd name="T69" fmla="*/ 54 h 239"/>
                  <a:gd name="T70" fmla="*/ 262 w 293"/>
                  <a:gd name="T71" fmla="*/ 38 h 239"/>
                  <a:gd name="T72" fmla="*/ 254 w 293"/>
                  <a:gd name="T73" fmla="*/ 31 h 239"/>
                  <a:gd name="T74" fmla="*/ 234 w 293"/>
                  <a:gd name="T75" fmla="*/ 46 h 239"/>
                  <a:gd name="T76" fmla="*/ 230 w 293"/>
                  <a:gd name="T77" fmla="*/ 46 h 239"/>
                  <a:gd name="T78" fmla="*/ 222 w 293"/>
                  <a:gd name="T79" fmla="*/ 38 h 239"/>
                  <a:gd name="T80" fmla="*/ 218 w 293"/>
                  <a:gd name="T81" fmla="*/ 29 h 239"/>
                  <a:gd name="T82" fmla="*/ 216 w 293"/>
                  <a:gd name="T83" fmla="*/ 23 h 239"/>
                  <a:gd name="T84" fmla="*/ 218 w 293"/>
                  <a:gd name="T85" fmla="*/ 18 h 239"/>
                  <a:gd name="T86" fmla="*/ 220 w 293"/>
                  <a:gd name="T87" fmla="*/ 16 h 239"/>
                  <a:gd name="T88" fmla="*/ 217 w 293"/>
                  <a:gd name="T89" fmla="*/ 11 h 239"/>
                  <a:gd name="T90" fmla="*/ 210 w 293"/>
                  <a:gd name="T91" fmla="*/ 14 h 239"/>
                  <a:gd name="T92" fmla="*/ 208 w 293"/>
                  <a:gd name="T93" fmla="*/ 23 h 239"/>
                  <a:gd name="T94" fmla="*/ 209 w 293"/>
                  <a:gd name="T95" fmla="*/ 33 h 239"/>
                  <a:gd name="T96" fmla="*/ 216 w 293"/>
                  <a:gd name="T97" fmla="*/ 45 h 239"/>
                  <a:gd name="T98" fmla="*/ 220 w 293"/>
                  <a:gd name="T99" fmla="*/ 51 h 239"/>
                  <a:gd name="T100" fmla="*/ 229 w 293"/>
                  <a:gd name="T101" fmla="*/ 54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3" h="239">
                    <a:moveTo>
                      <a:pt x="229" y="54"/>
                    </a:moveTo>
                    <a:lnTo>
                      <a:pt x="88" y="158"/>
                    </a:lnTo>
                    <a:lnTo>
                      <a:pt x="7" y="219"/>
                    </a:lnTo>
                    <a:lnTo>
                      <a:pt x="0" y="229"/>
                    </a:lnTo>
                    <a:lnTo>
                      <a:pt x="2" y="236"/>
                    </a:lnTo>
                    <a:lnTo>
                      <a:pt x="10" y="239"/>
                    </a:lnTo>
                    <a:lnTo>
                      <a:pt x="25" y="229"/>
                    </a:lnTo>
                    <a:lnTo>
                      <a:pt x="234" y="61"/>
                    </a:lnTo>
                    <a:lnTo>
                      <a:pt x="249" y="71"/>
                    </a:lnTo>
                    <a:lnTo>
                      <a:pt x="261" y="75"/>
                    </a:lnTo>
                    <a:lnTo>
                      <a:pt x="273" y="74"/>
                    </a:lnTo>
                    <a:lnTo>
                      <a:pt x="277" y="69"/>
                    </a:lnTo>
                    <a:lnTo>
                      <a:pt x="278" y="62"/>
                    </a:lnTo>
                    <a:lnTo>
                      <a:pt x="280" y="51"/>
                    </a:lnTo>
                    <a:lnTo>
                      <a:pt x="276" y="41"/>
                    </a:lnTo>
                    <a:lnTo>
                      <a:pt x="272" y="34"/>
                    </a:lnTo>
                    <a:lnTo>
                      <a:pt x="270" y="29"/>
                    </a:lnTo>
                    <a:lnTo>
                      <a:pt x="293" y="6"/>
                    </a:lnTo>
                    <a:lnTo>
                      <a:pt x="292" y="0"/>
                    </a:lnTo>
                    <a:lnTo>
                      <a:pt x="286" y="1"/>
                    </a:lnTo>
                    <a:lnTo>
                      <a:pt x="262" y="21"/>
                    </a:lnTo>
                    <a:lnTo>
                      <a:pt x="251" y="13"/>
                    </a:lnTo>
                    <a:lnTo>
                      <a:pt x="239" y="9"/>
                    </a:lnTo>
                    <a:lnTo>
                      <a:pt x="230" y="6"/>
                    </a:lnTo>
                    <a:lnTo>
                      <a:pt x="218" y="9"/>
                    </a:lnTo>
                    <a:lnTo>
                      <a:pt x="224" y="14"/>
                    </a:lnTo>
                    <a:lnTo>
                      <a:pt x="234" y="14"/>
                    </a:lnTo>
                    <a:lnTo>
                      <a:pt x="248" y="21"/>
                    </a:lnTo>
                    <a:lnTo>
                      <a:pt x="259" y="31"/>
                    </a:lnTo>
                    <a:lnTo>
                      <a:pt x="268" y="42"/>
                    </a:lnTo>
                    <a:lnTo>
                      <a:pt x="269" y="54"/>
                    </a:lnTo>
                    <a:lnTo>
                      <a:pt x="267" y="61"/>
                    </a:lnTo>
                    <a:lnTo>
                      <a:pt x="259" y="63"/>
                    </a:lnTo>
                    <a:lnTo>
                      <a:pt x="249" y="58"/>
                    </a:lnTo>
                    <a:lnTo>
                      <a:pt x="242" y="54"/>
                    </a:lnTo>
                    <a:lnTo>
                      <a:pt x="262" y="38"/>
                    </a:lnTo>
                    <a:lnTo>
                      <a:pt x="254" y="31"/>
                    </a:lnTo>
                    <a:lnTo>
                      <a:pt x="234" y="46"/>
                    </a:lnTo>
                    <a:lnTo>
                      <a:pt x="230" y="46"/>
                    </a:lnTo>
                    <a:lnTo>
                      <a:pt x="222" y="38"/>
                    </a:lnTo>
                    <a:lnTo>
                      <a:pt x="218" y="29"/>
                    </a:lnTo>
                    <a:lnTo>
                      <a:pt x="216" y="23"/>
                    </a:lnTo>
                    <a:lnTo>
                      <a:pt x="218" y="18"/>
                    </a:lnTo>
                    <a:lnTo>
                      <a:pt x="220" y="16"/>
                    </a:lnTo>
                    <a:lnTo>
                      <a:pt x="217" y="11"/>
                    </a:lnTo>
                    <a:lnTo>
                      <a:pt x="210" y="14"/>
                    </a:lnTo>
                    <a:lnTo>
                      <a:pt x="208" y="23"/>
                    </a:lnTo>
                    <a:lnTo>
                      <a:pt x="209" y="33"/>
                    </a:lnTo>
                    <a:lnTo>
                      <a:pt x="216" y="45"/>
                    </a:lnTo>
                    <a:lnTo>
                      <a:pt x="220" y="51"/>
                    </a:lnTo>
                    <a:lnTo>
                      <a:pt x="229" y="54"/>
                    </a:lnTo>
                    <a:close/>
                  </a:path>
                </a:pathLst>
              </a:custGeom>
              <a:blipFill dpi="0" rotWithShape="0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70" name="Freeform 26"/>
              <p:cNvSpPr>
                <a:spLocks/>
              </p:cNvSpPr>
              <p:nvPr/>
            </p:nvSpPr>
            <p:spPr bwMode="auto">
              <a:xfrm>
                <a:off x="528" y="1756"/>
                <a:ext cx="106" cy="146"/>
              </a:xfrm>
              <a:custGeom>
                <a:avLst/>
                <a:gdLst>
                  <a:gd name="T0" fmla="*/ 72 w 106"/>
                  <a:gd name="T1" fmla="*/ 48 h 146"/>
                  <a:gd name="T2" fmla="*/ 62 w 106"/>
                  <a:gd name="T3" fmla="*/ 26 h 146"/>
                  <a:gd name="T4" fmla="*/ 51 w 106"/>
                  <a:gd name="T5" fmla="*/ 7 h 146"/>
                  <a:gd name="T6" fmla="*/ 41 w 106"/>
                  <a:gd name="T7" fmla="*/ 1 h 146"/>
                  <a:gd name="T8" fmla="*/ 33 w 106"/>
                  <a:gd name="T9" fmla="*/ 0 h 146"/>
                  <a:gd name="T10" fmla="*/ 23 w 106"/>
                  <a:gd name="T11" fmla="*/ 2 h 146"/>
                  <a:gd name="T12" fmla="*/ 18 w 106"/>
                  <a:gd name="T13" fmla="*/ 10 h 146"/>
                  <a:gd name="T14" fmla="*/ 18 w 106"/>
                  <a:gd name="T15" fmla="*/ 22 h 146"/>
                  <a:gd name="T16" fmla="*/ 24 w 106"/>
                  <a:gd name="T17" fmla="*/ 36 h 146"/>
                  <a:gd name="T18" fmla="*/ 35 w 106"/>
                  <a:gd name="T19" fmla="*/ 48 h 146"/>
                  <a:gd name="T20" fmla="*/ 47 w 106"/>
                  <a:gd name="T21" fmla="*/ 61 h 146"/>
                  <a:gd name="T22" fmla="*/ 62 w 106"/>
                  <a:gd name="T23" fmla="*/ 79 h 146"/>
                  <a:gd name="T24" fmla="*/ 72 w 106"/>
                  <a:gd name="T25" fmla="*/ 93 h 146"/>
                  <a:gd name="T26" fmla="*/ 82 w 106"/>
                  <a:gd name="T27" fmla="*/ 109 h 146"/>
                  <a:gd name="T28" fmla="*/ 87 w 106"/>
                  <a:gd name="T29" fmla="*/ 121 h 146"/>
                  <a:gd name="T30" fmla="*/ 85 w 106"/>
                  <a:gd name="T31" fmla="*/ 128 h 146"/>
                  <a:gd name="T32" fmla="*/ 79 w 106"/>
                  <a:gd name="T33" fmla="*/ 131 h 146"/>
                  <a:gd name="T34" fmla="*/ 72 w 106"/>
                  <a:gd name="T35" fmla="*/ 132 h 146"/>
                  <a:gd name="T36" fmla="*/ 59 w 106"/>
                  <a:gd name="T37" fmla="*/ 132 h 146"/>
                  <a:gd name="T38" fmla="*/ 47 w 106"/>
                  <a:gd name="T39" fmla="*/ 133 h 146"/>
                  <a:gd name="T40" fmla="*/ 37 w 106"/>
                  <a:gd name="T41" fmla="*/ 127 h 146"/>
                  <a:gd name="T42" fmla="*/ 31 w 106"/>
                  <a:gd name="T43" fmla="*/ 115 h 146"/>
                  <a:gd name="T44" fmla="*/ 28 w 106"/>
                  <a:gd name="T45" fmla="*/ 115 h 146"/>
                  <a:gd name="T46" fmla="*/ 23 w 106"/>
                  <a:gd name="T47" fmla="*/ 112 h 146"/>
                  <a:gd name="T48" fmla="*/ 21 w 106"/>
                  <a:gd name="T49" fmla="*/ 112 h 146"/>
                  <a:gd name="T50" fmla="*/ 11 w 106"/>
                  <a:gd name="T51" fmla="*/ 112 h 146"/>
                  <a:gd name="T52" fmla="*/ 9 w 106"/>
                  <a:gd name="T53" fmla="*/ 114 h 146"/>
                  <a:gd name="T54" fmla="*/ 3 w 106"/>
                  <a:gd name="T55" fmla="*/ 118 h 146"/>
                  <a:gd name="T56" fmla="*/ 2 w 106"/>
                  <a:gd name="T57" fmla="*/ 121 h 146"/>
                  <a:gd name="T58" fmla="*/ 0 w 106"/>
                  <a:gd name="T59" fmla="*/ 130 h 146"/>
                  <a:gd name="T60" fmla="*/ 10 w 106"/>
                  <a:gd name="T61" fmla="*/ 138 h 146"/>
                  <a:gd name="T62" fmla="*/ 18 w 106"/>
                  <a:gd name="T63" fmla="*/ 136 h 146"/>
                  <a:gd name="T64" fmla="*/ 30 w 106"/>
                  <a:gd name="T65" fmla="*/ 137 h 146"/>
                  <a:gd name="T66" fmla="*/ 40 w 106"/>
                  <a:gd name="T67" fmla="*/ 144 h 146"/>
                  <a:gd name="T68" fmla="*/ 50 w 106"/>
                  <a:gd name="T69" fmla="*/ 146 h 146"/>
                  <a:gd name="T70" fmla="*/ 67 w 106"/>
                  <a:gd name="T71" fmla="*/ 144 h 146"/>
                  <a:gd name="T72" fmla="*/ 83 w 106"/>
                  <a:gd name="T73" fmla="*/ 143 h 146"/>
                  <a:gd name="T74" fmla="*/ 98 w 106"/>
                  <a:gd name="T75" fmla="*/ 139 h 146"/>
                  <a:gd name="T76" fmla="*/ 106 w 106"/>
                  <a:gd name="T77" fmla="*/ 131 h 146"/>
                  <a:gd name="T78" fmla="*/ 105 w 106"/>
                  <a:gd name="T79" fmla="*/ 119 h 146"/>
                  <a:gd name="T80" fmla="*/ 101 w 106"/>
                  <a:gd name="T81" fmla="*/ 106 h 146"/>
                  <a:gd name="T82" fmla="*/ 91 w 106"/>
                  <a:gd name="T83" fmla="*/ 88 h 146"/>
                  <a:gd name="T84" fmla="*/ 80 w 106"/>
                  <a:gd name="T85" fmla="*/ 68 h 146"/>
                  <a:gd name="T86" fmla="*/ 72 w 106"/>
                  <a:gd name="T87" fmla="*/ 48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06" h="146">
                    <a:moveTo>
                      <a:pt x="72" y="48"/>
                    </a:moveTo>
                    <a:lnTo>
                      <a:pt x="62" y="26"/>
                    </a:lnTo>
                    <a:lnTo>
                      <a:pt x="51" y="7"/>
                    </a:lnTo>
                    <a:lnTo>
                      <a:pt x="41" y="1"/>
                    </a:lnTo>
                    <a:lnTo>
                      <a:pt x="33" y="0"/>
                    </a:lnTo>
                    <a:lnTo>
                      <a:pt x="23" y="2"/>
                    </a:lnTo>
                    <a:lnTo>
                      <a:pt x="18" y="10"/>
                    </a:lnTo>
                    <a:lnTo>
                      <a:pt x="18" y="22"/>
                    </a:lnTo>
                    <a:lnTo>
                      <a:pt x="24" y="36"/>
                    </a:lnTo>
                    <a:lnTo>
                      <a:pt x="35" y="48"/>
                    </a:lnTo>
                    <a:lnTo>
                      <a:pt x="47" y="61"/>
                    </a:lnTo>
                    <a:lnTo>
                      <a:pt x="62" y="79"/>
                    </a:lnTo>
                    <a:lnTo>
                      <a:pt x="72" y="93"/>
                    </a:lnTo>
                    <a:lnTo>
                      <a:pt x="82" y="109"/>
                    </a:lnTo>
                    <a:lnTo>
                      <a:pt x="87" y="121"/>
                    </a:lnTo>
                    <a:lnTo>
                      <a:pt x="85" y="128"/>
                    </a:lnTo>
                    <a:lnTo>
                      <a:pt x="79" y="131"/>
                    </a:lnTo>
                    <a:lnTo>
                      <a:pt x="72" y="132"/>
                    </a:lnTo>
                    <a:lnTo>
                      <a:pt x="59" y="132"/>
                    </a:lnTo>
                    <a:lnTo>
                      <a:pt x="47" y="133"/>
                    </a:lnTo>
                    <a:lnTo>
                      <a:pt x="37" y="127"/>
                    </a:lnTo>
                    <a:lnTo>
                      <a:pt x="31" y="115"/>
                    </a:lnTo>
                    <a:lnTo>
                      <a:pt x="28" y="115"/>
                    </a:lnTo>
                    <a:lnTo>
                      <a:pt x="23" y="112"/>
                    </a:lnTo>
                    <a:lnTo>
                      <a:pt x="21" y="112"/>
                    </a:lnTo>
                    <a:lnTo>
                      <a:pt x="11" y="112"/>
                    </a:lnTo>
                    <a:lnTo>
                      <a:pt x="9" y="114"/>
                    </a:lnTo>
                    <a:lnTo>
                      <a:pt x="3" y="118"/>
                    </a:lnTo>
                    <a:lnTo>
                      <a:pt x="2" y="121"/>
                    </a:lnTo>
                    <a:lnTo>
                      <a:pt x="0" y="130"/>
                    </a:lnTo>
                    <a:lnTo>
                      <a:pt x="10" y="138"/>
                    </a:lnTo>
                    <a:lnTo>
                      <a:pt x="18" y="136"/>
                    </a:lnTo>
                    <a:lnTo>
                      <a:pt x="30" y="137"/>
                    </a:lnTo>
                    <a:lnTo>
                      <a:pt x="40" y="144"/>
                    </a:lnTo>
                    <a:lnTo>
                      <a:pt x="50" y="146"/>
                    </a:lnTo>
                    <a:lnTo>
                      <a:pt x="67" y="144"/>
                    </a:lnTo>
                    <a:lnTo>
                      <a:pt x="83" y="143"/>
                    </a:lnTo>
                    <a:lnTo>
                      <a:pt x="98" y="139"/>
                    </a:lnTo>
                    <a:lnTo>
                      <a:pt x="106" y="131"/>
                    </a:lnTo>
                    <a:lnTo>
                      <a:pt x="105" y="119"/>
                    </a:lnTo>
                    <a:lnTo>
                      <a:pt x="101" y="106"/>
                    </a:lnTo>
                    <a:lnTo>
                      <a:pt x="91" y="88"/>
                    </a:lnTo>
                    <a:lnTo>
                      <a:pt x="80" y="68"/>
                    </a:lnTo>
                    <a:lnTo>
                      <a:pt x="72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pic>
          <p:nvPicPr>
            <p:cNvPr id="57371" name="Picture 27" descr="xtd30smu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0" y="1977"/>
              <a:ext cx="1278" cy="7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372" name="Picture 28" descr="s0tjegnf[1]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4" y="1335"/>
              <a:ext cx="774" cy="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373" name="Picture 29" descr="4pfloond[1]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87205">
              <a:off x="1362" y="2326"/>
              <a:ext cx="680" cy="7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7374" name="Group 30"/>
            <p:cNvGrpSpPr>
              <a:grpSpLocks/>
            </p:cNvGrpSpPr>
            <p:nvPr/>
          </p:nvGrpSpPr>
          <p:grpSpPr bwMode="auto">
            <a:xfrm>
              <a:off x="3947" y="2165"/>
              <a:ext cx="396" cy="806"/>
              <a:chOff x="4145" y="1236"/>
              <a:chExt cx="1132" cy="2304"/>
            </a:xfrm>
          </p:grpSpPr>
          <p:grpSp>
            <p:nvGrpSpPr>
              <p:cNvPr id="57375" name="Group 31"/>
              <p:cNvGrpSpPr>
                <a:grpSpLocks/>
              </p:cNvGrpSpPr>
              <p:nvPr/>
            </p:nvGrpSpPr>
            <p:grpSpPr bwMode="auto">
              <a:xfrm>
                <a:off x="4420" y="1236"/>
                <a:ext cx="857" cy="2304"/>
                <a:chOff x="4420" y="1236"/>
                <a:chExt cx="857" cy="2304"/>
              </a:xfrm>
            </p:grpSpPr>
            <p:sp>
              <p:nvSpPr>
                <p:cNvPr id="57376" name="Freeform 32"/>
                <p:cNvSpPr>
                  <a:spLocks/>
                </p:cNvSpPr>
                <p:nvPr/>
              </p:nvSpPr>
              <p:spPr bwMode="auto">
                <a:xfrm>
                  <a:off x="4461" y="1646"/>
                  <a:ext cx="330" cy="401"/>
                </a:xfrm>
                <a:custGeom>
                  <a:avLst/>
                  <a:gdLst>
                    <a:gd name="T0" fmla="*/ 230 w 330"/>
                    <a:gd name="T1" fmla="*/ 126 h 401"/>
                    <a:gd name="T2" fmla="*/ 215 w 330"/>
                    <a:gd name="T3" fmla="*/ 61 h 401"/>
                    <a:gd name="T4" fmla="*/ 180 w 330"/>
                    <a:gd name="T5" fmla="*/ 21 h 401"/>
                    <a:gd name="T6" fmla="*/ 130 w 330"/>
                    <a:gd name="T7" fmla="*/ 0 h 401"/>
                    <a:gd name="T8" fmla="*/ 55 w 330"/>
                    <a:gd name="T9" fmla="*/ 16 h 401"/>
                    <a:gd name="T10" fmla="*/ 15 w 330"/>
                    <a:gd name="T11" fmla="*/ 91 h 401"/>
                    <a:gd name="T12" fmla="*/ 0 w 330"/>
                    <a:gd name="T13" fmla="*/ 166 h 401"/>
                    <a:gd name="T14" fmla="*/ 0 w 330"/>
                    <a:gd name="T15" fmla="*/ 246 h 401"/>
                    <a:gd name="T16" fmla="*/ 15 w 330"/>
                    <a:gd name="T17" fmla="*/ 336 h 401"/>
                    <a:gd name="T18" fmla="*/ 70 w 330"/>
                    <a:gd name="T19" fmla="*/ 391 h 401"/>
                    <a:gd name="T20" fmla="*/ 120 w 330"/>
                    <a:gd name="T21" fmla="*/ 401 h 401"/>
                    <a:gd name="T22" fmla="*/ 185 w 330"/>
                    <a:gd name="T23" fmla="*/ 386 h 401"/>
                    <a:gd name="T24" fmla="*/ 215 w 330"/>
                    <a:gd name="T25" fmla="*/ 326 h 401"/>
                    <a:gd name="T26" fmla="*/ 235 w 330"/>
                    <a:gd name="T27" fmla="*/ 266 h 401"/>
                    <a:gd name="T28" fmla="*/ 245 w 330"/>
                    <a:gd name="T29" fmla="*/ 216 h 401"/>
                    <a:gd name="T30" fmla="*/ 245 w 330"/>
                    <a:gd name="T31" fmla="*/ 181 h 401"/>
                    <a:gd name="T32" fmla="*/ 325 w 330"/>
                    <a:gd name="T33" fmla="*/ 106 h 401"/>
                    <a:gd name="T34" fmla="*/ 330 w 330"/>
                    <a:gd name="T35" fmla="*/ 81 h 401"/>
                    <a:gd name="T36" fmla="*/ 315 w 330"/>
                    <a:gd name="T37" fmla="*/ 71 h 401"/>
                    <a:gd name="T38" fmla="*/ 235 w 330"/>
                    <a:gd name="T39" fmla="*/ 156 h 401"/>
                    <a:gd name="T40" fmla="*/ 230 w 330"/>
                    <a:gd name="T41" fmla="*/ 126 h 4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30" h="401">
                      <a:moveTo>
                        <a:pt x="230" y="126"/>
                      </a:moveTo>
                      <a:lnTo>
                        <a:pt x="215" y="61"/>
                      </a:lnTo>
                      <a:lnTo>
                        <a:pt x="180" y="21"/>
                      </a:lnTo>
                      <a:lnTo>
                        <a:pt x="130" y="0"/>
                      </a:lnTo>
                      <a:lnTo>
                        <a:pt x="55" y="16"/>
                      </a:lnTo>
                      <a:lnTo>
                        <a:pt x="15" y="91"/>
                      </a:lnTo>
                      <a:lnTo>
                        <a:pt x="0" y="166"/>
                      </a:lnTo>
                      <a:lnTo>
                        <a:pt x="0" y="246"/>
                      </a:lnTo>
                      <a:lnTo>
                        <a:pt x="15" y="336"/>
                      </a:lnTo>
                      <a:lnTo>
                        <a:pt x="70" y="391"/>
                      </a:lnTo>
                      <a:lnTo>
                        <a:pt x="120" y="401"/>
                      </a:lnTo>
                      <a:lnTo>
                        <a:pt x="185" y="386"/>
                      </a:lnTo>
                      <a:lnTo>
                        <a:pt x="215" y="326"/>
                      </a:lnTo>
                      <a:lnTo>
                        <a:pt x="235" y="266"/>
                      </a:lnTo>
                      <a:lnTo>
                        <a:pt x="245" y="216"/>
                      </a:lnTo>
                      <a:lnTo>
                        <a:pt x="245" y="181"/>
                      </a:lnTo>
                      <a:lnTo>
                        <a:pt x="325" y="106"/>
                      </a:lnTo>
                      <a:lnTo>
                        <a:pt x="330" y="81"/>
                      </a:lnTo>
                      <a:lnTo>
                        <a:pt x="315" y="71"/>
                      </a:lnTo>
                      <a:lnTo>
                        <a:pt x="235" y="156"/>
                      </a:lnTo>
                      <a:lnTo>
                        <a:pt x="230" y="1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77" name="Freeform 33"/>
                <p:cNvSpPr>
                  <a:spLocks/>
                </p:cNvSpPr>
                <p:nvPr/>
              </p:nvSpPr>
              <p:spPr bwMode="auto">
                <a:xfrm>
                  <a:off x="4535" y="1236"/>
                  <a:ext cx="581" cy="681"/>
                </a:xfrm>
                <a:custGeom>
                  <a:avLst/>
                  <a:gdLst>
                    <a:gd name="T0" fmla="*/ 11 w 581"/>
                    <a:gd name="T1" fmla="*/ 681 h 681"/>
                    <a:gd name="T2" fmla="*/ 0 w 581"/>
                    <a:gd name="T3" fmla="*/ 620 h 681"/>
                    <a:gd name="T4" fmla="*/ 26 w 581"/>
                    <a:gd name="T5" fmla="*/ 540 h 681"/>
                    <a:gd name="T6" fmla="*/ 96 w 581"/>
                    <a:gd name="T7" fmla="*/ 475 h 681"/>
                    <a:gd name="T8" fmla="*/ 196 w 581"/>
                    <a:gd name="T9" fmla="*/ 385 h 681"/>
                    <a:gd name="T10" fmla="*/ 301 w 581"/>
                    <a:gd name="T11" fmla="*/ 285 h 681"/>
                    <a:gd name="T12" fmla="*/ 396 w 581"/>
                    <a:gd name="T13" fmla="*/ 160 h 681"/>
                    <a:gd name="T14" fmla="*/ 426 w 581"/>
                    <a:gd name="T15" fmla="*/ 85 h 681"/>
                    <a:gd name="T16" fmla="*/ 436 w 581"/>
                    <a:gd name="T17" fmla="*/ 0 h 681"/>
                    <a:gd name="T18" fmla="*/ 456 w 581"/>
                    <a:gd name="T19" fmla="*/ 0 h 681"/>
                    <a:gd name="T20" fmla="*/ 446 w 581"/>
                    <a:gd name="T21" fmla="*/ 90 h 681"/>
                    <a:gd name="T22" fmla="*/ 461 w 581"/>
                    <a:gd name="T23" fmla="*/ 90 h 681"/>
                    <a:gd name="T24" fmla="*/ 541 w 581"/>
                    <a:gd name="T25" fmla="*/ 30 h 681"/>
                    <a:gd name="T26" fmla="*/ 556 w 581"/>
                    <a:gd name="T27" fmla="*/ 50 h 681"/>
                    <a:gd name="T28" fmla="*/ 491 w 581"/>
                    <a:gd name="T29" fmla="*/ 95 h 681"/>
                    <a:gd name="T30" fmla="*/ 481 w 581"/>
                    <a:gd name="T31" fmla="*/ 125 h 681"/>
                    <a:gd name="T32" fmla="*/ 501 w 581"/>
                    <a:gd name="T33" fmla="*/ 135 h 681"/>
                    <a:gd name="T34" fmla="*/ 566 w 581"/>
                    <a:gd name="T35" fmla="*/ 135 h 681"/>
                    <a:gd name="T36" fmla="*/ 581 w 581"/>
                    <a:gd name="T37" fmla="*/ 145 h 681"/>
                    <a:gd name="T38" fmla="*/ 576 w 581"/>
                    <a:gd name="T39" fmla="*/ 160 h 681"/>
                    <a:gd name="T40" fmla="*/ 496 w 581"/>
                    <a:gd name="T41" fmla="*/ 155 h 681"/>
                    <a:gd name="T42" fmla="*/ 471 w 581"/>
                    <a:gd name="T43" fmla="*/ 155 h 681"/>
                    <a:gd name="T44" fmla="*/ 466 w 581"/>
                    <a:gd name="T45" fmla="*/ 170 h 681"/>
                    <a:gd name="T46" fmla="*/ 521 w 581"/>
                    <a:gd name="T47" fmla="*/ 245 h 681"/>
                    <a:gd name="T48" fmla="*/ 506 w 581"/>
                    <a:gd name="T49" fmla="*/ 260 h 681"/>
                    <a:gd name="T50" fmla="*/ 451 w 581"/>
                    <a:gd name="T51" fmla="*/ 190 h 681"/>
                    <a:gd name="T52" fmla="*/ 431 w 581"/>
                    <a:gd name="T53" fmla="*/ 190 h 681"/>
                    <a:gd name="T54" fmla="*/ 391 w 581"/>
                    <a:gd name="T55" fmla="*/ 220 h 681"/>
                    <a:gd name="T56" fmla="*/ 321 w 581"/>
                    <a:gd name="T57" fmla="*/ 315 h 681"/>
                    <a:gd name="T58" fmla="*/ 256 w 581"/>
                    <a:gd name="T59" fmla="*/ 395 h 681"/>
                    <a:gd name="T60" fmla="*/ 181 w 581"/>
                    <a:gd name="T61" fmla="*/ 480 h 681"/>
                    <a:gd name="T62" fmla="*/ 126 w 581"/>
                    <a:gd name="T63" fmla="*/ 565 h 681"/>
                    <a:gd name="T64" fmla="*/ 56 w 581"/>
                    <a:gd name="T65" fmla="*/ 675 h 681"/>
                    <a:gd name="T66" fmla="*/ 11 w 581"/>
                    <a:gd name="T67" fmla="*/ 681 h 6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81" h="681">
                      <a:moveTo>
                        <a:pt x="11" y="681"/>
                      </a:moveTo>
                      <a:lnTo>
                        <a:pt x="0" y="620"/>
                      </a:lnTo>
                      <a:lnTo>
                        <a:pt x="26" y="540"/>
                      </a:lnTo>
                      <a:lnTo>
                        <a:pt x="96" y="475"/>
                      </a:lnTo>
                      <a:lnTo>
                        <a:pt x="196" y="385"/>
                      </a:lnTo>
                      <a:lnTo>
                        <a:pt x="301" y="285"/>
                      </a:lnTo>
                      <a:lnTo>
                        <a:pt x="396" y="160"/>
                      </a:lnTo>
                      <a:lnTo>
                        <a:pt x="426" y="85"/>
                      </a:lnTo>
                      <a:lnTo>
                        <a:pt x="436" y="0"/>
                      </a:lnTo>
                      <a:lnTo>
                        <a:pt x="456" y="0"/>
                      </a:lnTo>
                      <a:lnTo>
                        <a:pt x="446" y="90"/>
                      </a:lnTo>
                      <a:lnTo>
                        <a:pt x="461" y="90"/>
                      </a:lnTo>
                      <a:lnTo>
                        <a:pt x="541" y="30"/>
                      </a:lnTo>
                      <a:lnTo>
                        <a:pt x="556" y="50"/>
                      </a:lnTo>
                      <a:lnTo>
                        <a:pt x="491" y="95"/>
                      </a:lnTo>
                      <a:lnTo>
                        <a:pt x="481" y="125"/>
                      </a:lnTo>
                      <a:lnTo>
                        <a:pt x="501" y="135"/>
                      </a:lnTo>
                      <a:lnTo>
                        <a:pt x="566" y="135"/>
                      </a:lnTo>
                      <a:lnTo>
                        <a:pt x="581" y="145"/>
                      </a:lnTo>
                      <a:lnTo>
                        <a:pt x="576" y="160"/>
                      </a:lnTo>
                      <a:lnTo>
                        <a:pt x="496" y="155"/>
                      </a:lnTo>
                      <a:lnTo>
                        <a:pt x="471" y="155"/>
                      </a:lnTo>
                      <a:lnTo>
                        <a:pt x="466" y="170"/>
                      </a:lnTo>
                      <a:lnTo>
                        <a:pt x="521" y="245"/>
                      </a:lnTo>
                      <a:lnTo>
                        <a:pt x="506" y="260"/>
                      </a:lnTo>
                      <a:lnTo>
                        <a:pt x="451" y="190"/>
                      </a:lnTo>
                      <a:lnTo>
                        <a:pt x="431" y="190"/>
                      </a:lnTo>
                      <a:lnTo>
                        <a:pt x="391" y="220"/>
                      </a:lnTo>
                      <a:lnTo>
                        <a:pt x="321" y="315"/>
                      </a:lnTo>
                      <a:lnTo>
                        <a:pt x="256" y="395"/>
                      </a:lnTo>
                      <a:lnTo>
                        <a:pt x="181" y="480"/>
                      </a:lnTo>
                      <a:lnTo>
                        <a:pt x="126" y="565"/>
                      </a:lnTo>
                      <a:lnTo>
                        <a:pt x="56" y="675"/>
                      </a:lnTo>
                      <a:lnTo>
                        <a:pt x="11" y="68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78" name="Freeform 34"/>
                <p:cNvSpPr>
                  <a:spLocks/>
                </p:cNvSpPr>
                <p:nvPr/>
              </p:nvSpPr>
              <p:spPr bwMode="auto">
                <a:xfrm>
                  <a:off x="4596" y="1752"/>
                  <a:ext cx="681" cy="481"/>
                </a:xfrm>
                <a:custGeom>
                  <a:avLst/>
                  <a:gdLst>
                    <a:gd name="T0" fmla="*/ 0 w 681"/>
                    <a:gd name="T1" fmla="*/ 360 h 481"/>
                    <a:gd name="T2" fmla="*/ 5 w 681"/>
                    <a:gd name="T3" fmla="*/ 400 h 481"/>
                    <a:gd name="T4" fmla="*/ 40 w 681"/>
                    <a:gd name="T5" fmla="*/ 430 h 481"/>
                    <a:gd name="T6" fmla="*/ 125 w 681"/>
                    <a:gd name="T7" fmla="*/ 455 h 481"/>
                    <a:gd name="T8" fmla="*/ 215 w 681"/>
                    <a:gd name="T9" fmla="*/ 475 h 481"/>
                    <a:gd name="T10" fmla="*/ 325 w 681"/>
                    <a:gd name="T11" fmla="*/ 481 h 481"/>
                    <a:gd name="T12" fmla="*/ 370 w 681"/>
                    <a:gd name="T13" fmla="*/ 475 h 481"/>
                    <a:gd name="T14" fmla="*/ 440 w 681"/>
                    <a:gd name="T15" fmla="*/ 315 h 481"/>
                    <a:gd name="T16" fmla="*/ 500 w 681"/>
                    <a:gd name="T17" fmla="*/ 190 h 481"/>
                    <a:gd name="T18" fmla="*/ 550 w 681"/>
                    <a:gd name="T19" fmla="*/ 110 h 481"/>
                    <a:gd name="T20" fmla="*/ 570 w 681"/>
                    <a:gd name="T21" fmla="*/ 110 h 481"/>
                    <a:gd name="T22" fmla="*/ 580 w 681"/>
                    <a:gd name="T23" fmla="*/ 125 h 481"/>
                    <a:gd name="T24" fmla="*/ 580 w 681"/>
                    <a:gd name="T25" fmla="*/ 165 h 481"/>
                    <a:gd name="T26" fmla="*/ 560 w 681"/>
                    <a:gd name="T27" fmla="*/ 190 h 481"/>
                    <a:gd name="T28" fmla="*/ 570 w 681"/>
                    <a:gd name="T29" fmla="*/ 200 h 481"/>
                    <a:gd name="T30" fmla="*/ 595 w 681"/>
                    <a:gd name="T31" fmla="*/ 185 h 481"/>
                    <a:gd name="T32" fmla="*/ 600 w 681"/>
                    <a:gd name="T33" fmla="*/ 160 h 481"/>
                    <a:gd name="T34" fmla="*/ 600 w 681"/>
                    <a:gd name="T35" fmla="*/ 115 h 481"/>
                    <a:gd name="T36" fmla="*/ 620 w 681"/>
                    <a:gd name="T37" fmla="*/ 135 h 481"/>
                    <a:gd name="T38" fmla="*/ 635 w 681"/>
                    <a:gd name="T39" fmla="*/ 170 h 481"/>
                    <a:gd name="T40" fmla="*/ 650 w 681"/>
                    <a:gd name="T41" fmla="*/ 165 h 481"/>
                    <a:gd name="T42" fmla="*/ 635 w 681"/>
                    <a:gd name="T43" fmla="*/ 125 h 481"/>
                    <a:gd name="T44" fmla="*/ 615 w 681"/>
                    <a:gd name="T45" fmla="*/ 105 h 481"/>
                    <a:gd name="T46" fmla="*/ 600 w 681"/>
                    <a:gd name="T47" fmla="*/ 90 h 481"/>
                    <a:gd name="T48" fmla="*/ 635 w 681"/>
                    <a:gd name="T49" fmla="*/ 80 h 481"/>
                    <a:gd name="T50" fmla="*/ 670 w 681"/>
                    <a:gd name="T51" fmla="*/ 95 h 481"/>
                    <a:gd name="T52" fmla="*/ 675 w 681"/>
                    <a:gd name="T53" fmla="*/ 75 h 481"/>
                    <a:gd name="T54" fmla="*/ 635 w 681"/>
                    <a:gd name="T55" fmla="*/ 60 h 481"/>
                    <a:gd name="T56" fmla="*/ 595 w 681"/>
                    <a:gd name="T57" fmla="*/ 65 h 481"/>
                    <a:gd name="T58" fmla="*/ 600 w 681"/>
                    <a:gd name="T59" fmla="*/ 40 h 481"/>
                    <a:gd name="T60" fmla="*/ 625 w 681"/>
                    <a:gd name="T61" fmla="*/ 20 h 481"/>
                    <a:gd name="T62" fmla="*/ 660 w 681"/>
                    <a:gd name="T63" fmla="*/ 20 h 481"/>
                    <a:gd name="T64" fmla="*/ 681 w 681"/>
                    <a:gd name="T65" fmla="*/ 10 h 481"/>
                    <a:gd name="T66" fmla="*/ 640 w 681"/>
                    <a:gd name="T67" fmla="*/ 0 h 481"/>
                    <a:gd name="T68" fmla="*/ 605 w 681"/>
                    <a:gd name="T69" fmla="*/ 5 h 481"/>
                    <a:gd name="T70" fmla="*/ 585 w 681"/>
                    <a:gd name="T71" fmla="*/ 20 h 481"/>
                    <a:gd name="T72" fmla="*/ 535 w 681"/>
                    <a:gd name="T73" fmla="*/ 50 h 481"/>
                    <a:gd name="T74" fmla="*/ 510 w 681"/>
                    <a:gd name="T75" fmla="*/ 90 h 481"/>
                    <a:gd name="T76" fmla="*/ 470 w 681"/>
                    <a:gd name="T77" fmla="*/ 155 h 481"/>
                    <a:gd name="T78" fmla="*/ 420 w 681"/>
                    <a:gd name="T79" fmla="*/ 245 h 481"/>
                    <a:gd name="T80" fmla="*/ 360 w 681"/>
                    <a:gd name="T81" fmla="*/ 350 h 481"/>
                    <a:gd name="T82" fmla="*/ 335 w 681"/>
                    <a:gd name="T83" fmla="*/ 410 h 481"/>
                    <a:gd name="T84" fmla="*/ 310 w 681"/>
                    <a:gd name="T85" fmla="*/ 410 h 481"/>
                    <a:gd name="T86" fmla="*/ 215 w 681"/>
                    <a:gd name="T87" fmla="*/ 405 h 481"/>
                    <a:gd name="T88" fmla="*/ 145 w 681"/>
                    <a:gd name="T89" fmla="*/ 375 h 481"/>
                    <a:gd name="T90" fmla="*/ 80 w 681"/>
                    <a:gd name="T91" fmla="*/ 340 h 481"/>
                    <a:gd name="T92" fmla="*/ 30 w 681"/>
                    <a:gd name="T93" fmla="*/ 330 h 481"/>
                    <a:gd name="T94" fmla="*/ 25 w 681"/>
                    <a:gd name="T95" fmla="*/ 330 h 481"/>
                    <a:gd name="T96" fmla="*/ 0 w 681"/>
                    <a:gd name="T97" fmla="*/ 360 h 4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81" h="481">
                      <a:moveTo>
                        <a:pt x="0" y="360"/>
                      </a:moveTo>
                      <a:lnTo>
                        <a:pt x="5" y="400"/>
                      </a:lnTo>
                      <a:lnTo>
                        <a:pt x="40" y="430"/>
                      </a:lnTo>
                      <a:lnTo>
                        <a:pt x="125" y="455"/>
                      </a:lnTo>
                      <a:lnTo>
                        <a:pt x="215" y="475"/>
                      </a:lnTo>
                      <a:lnTo>
                        <a:pt x="325" y="481"/>
                      </a:lnTo>
                      <a:lnTo>
                        <a:pt x="370" y="475"/>
                      </a:lnTo>
                      <a:lnTo>
                        <a:pt x="440" y="315"/>
                      </a:lnTo>
                      <a:lnTo>
                        <a:pt x="500" y="190"/>
                      </a:lnTo>
                      <a:lnTo>
                        <a:pt x="550" y="110"/>
                      </a:lnTo>
                      <a:lnTo>
                        <a:pt x="570" y="110"/>
                      </a:lnTo>
                      <a:lnTo>
                        <a:pt x="580" y="125"/>
                      </a:lnTo>
                      <a:lnTo>
                        <a:pt x="580" y="165"/>
                      </a:lnTo>
                      <a:lnTo>
                        <a:pt x="560" y="190"/>
                      </a:lnTo>
                      <a:lnTo>
                        <a:pt x="570" y="200"/>
                      </a:lnTo>
                      <a:lnTo>
                        <a:pt x="595" y="185"/>
                      </a:lnTo>
                      <a:lnTo>
                        <a:pt x="600" y="160"/>
                      </a:lnTo>
                      <a:lnTo>
                        <a:pt x="600" y="115"/>
                      </a:lnTo>
                      <a:lnTo>
                        <a:pt x="620" y="135"/>
                      </a:lnTo>
                      <a:lnTo>
                        <a:pt x="635" y="170"/>
                      </a:lnTo>
                      <a:lnTo>
                        <a:pt x="650" y="165"/>
                      </a:lnTo>
                      <a:lnTo>
                        <a:pt x="635" y="125"/>
                      </a:lnTo>
                      <a:lnTo>
                        <a:pt x="615" y="105"/>
                      </a:lnTo>
                      <a:lnTo>
                        <a:pt x="600" y="90"/>
                      </a:lnTo>
                      <a:lnTo>
                        <a:pt x="635" y="80"/>
                      </a:lnTo>
                      <a:lnTo>
                        <a:pt x="670" y="95"/>
                      </a:lnTo>
                      <a:lnTo>
                        <a:pt x="675" y="75"/>
                      </a:lnTo>
                      <a:lnTo>
                        <a:pt x="635" y="60"/>
                      </a:lnTo>
                      <a:lnTo>
                        <a:pt x="595" y="65"/>
                      </a:lnTo>
                      <a:lnTo>
                        <a:pt x="600" y="40"/>
                      </a:lnTo>
                      <a:lnTo>
                        <a:pt x="625" y="20"/>
                      </a:lnTo>
                      <a:lnTo>
                        <a:pt x="660" y="20"/>
                      </a:lnTo>
                      <a:lnTo>
                        <a:pt x="681" y="10"/>
                      </a:lnTo>
                      <a:lnTo>
                        <a:pt x="640" y="0"/>
                      </a:lnTo>
                      <a:lnTo>
                        <a:pt x="605" y="5"/>
                      </a:lnTo>
                      <a:lnTo>
                        <a:pt x="585" y="20"/>
                      </a:lnTo>
                      <a:lnTo>
                        <a:pt x="535" y="50"/>
                      </a:lnTo>
                      <a:lnTo>
                        <a:pt x="510" y="90"/>
                      </a:lnTo>
                      <a:lnTo>
                        <a:pt x="470" y="155"/>
                      </a:lnTo>
                      <a:lnTo>
                        <a:pt x="420" y="245"/>
                      </a:lnTo>
                      <a:lnTo>
                        <a:pt x="360" y="350"/>
                      </a:lnTo>
                      <a:lnTo>
                        <a:pt x="335" y="410"/>
                      </a:lnTo>
                      <a:lnTo>
                        <a:pt x="310" y="410"/>
                      </a:lnTo>
                      <a:lnTo>
                        <a:pt x="215" y="405"/>
                      </a:lnTo>
                      <a:lnTo>
                        <a:pt x="145" y="375"/>
                      </a:lnTo>
                      <a:lnTo>
                        <a:pt x="80" y="340"/>
                      </a:lnTo>
                      <a:lnTo>
                        <a:pt x="30" y="330"/>
                      </a:lnTo>
                      <a:lnTo>
                        <a:pt x="25" y="330"/>
                      </a:lnTo>
                      <a:lnTo>
                        <a:pt x="0" y="36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79" name="Freeform 35"/>
                <p:cNvSpPr>
                  <a:spLocks/>
                </p:cNvSpPr>
                <p:nvPr/>
              </p:nvSpPr>
              <p:spPr bwMode="auto">
                <a:xfrm>
                  <a:off x="4420" y="2103"/>
                  <a:ext cx="356" cy="726"/>
                </a:xfrm>
                <a:custGeom>
                  <a:avLst/>
                  <a:gdLst>
                    <a:gd name="T0" fmla="*/ 60 w 356"/>
                    <a:gd name="T1" fmla="*/ 75 h 726"/>
                    <a:gd name="T2" fmla="*/ 110 w 356"/>
                    <a:gd name="T3" fmla="*/ 15 h 726"/>
                    <a:gd name="T4" fmla="*/ 165 w 356"/>
                    <a:gd name="T5" fmla="*/ 0 h 726"/>
                    <a:gd name="T6" fmla="*/ 246 w 356"/>
                    <a:gd name="T7" fmla="*/ 20 h 726"/>
                    <a:gd name="T8" fmla="*/ 261 w 356"/>
                    <a:gd name="T9" fmla="*/ 60 h 726"/>
                    <a:gd name="T10" fmla="*/ 266 w 356"/>
                    <a:gd name="T11" fmla="*/ 135 h 726"/>
                    <a:gd name="T12" fmla="*/ 236 w 356"/>
                    <a:gd name="T13" fmla="*/ 255 h 726"/>
                    <a:gd name="T14" fmla="*/ 221 w 356"/>
                    <a:gd name="T15" fmla="*/ 305 h 726"/>
                    <a:gd name="T16" fmla="*/ 221 w 356"/>
                    <a:gd name="T17" fmla="*/ 360 h 726"/>
                    <a:gd name="T18" fmla="*/ 241 w 356"/>
                    <a:gd name="T19" fmla="*/ 411 h 726"/>
                    <a:gd name="T20" fmla="*/ 271 w 356"/>
                    <a:gd name="T21" fmla="*/ 451 h 726"/>
                    <a:gd name="T22" fmla="*/ 341 w 356"/>
                    <a:gd name="T23" fmla="*/ 511 h 726"/>
                    <a:gd name="T24" fmla="*/ 356 w 356"/>
                    <a:gd name="T25" fmla="*/ 576 h 726"/>
                    <a:gd name="T26" fmla="*/ 346 w 356"/>
                    <a:gd name="T27" fmla="*/ 626 h 726"/>
                    <a:gd name="T28" fmla="*/ 326 w 356"/>
                    <a:gd name="T29" fmla="*/ 666 h 726"/>
                    <a:gd name="T30" fmla="*/ 276 w 356"/>
                    <a:gd name="T31" fmla="*/ 711 h 726"/>
                    <a:gd name="T32" fmla="*/ 236 w 356"/>
                    <a:gd name="T33" fmla="*/ 726 h 726"/>
                    <a:gd name="T34" fmla="*/ 175 w 356"/>
                    <a:gd name="T35" fmla="*/ 721 h 726"/>
                    <a:gd name="T36" fmla="*/ 115 w 356"/>
                    <a:gd name="T37" fmla="*/ 706 h 726"/>
                    <a:gd name="T38" fmla="*/ 80 w 356"/>
                    <a:gd name="T39" fmla="*/ 666 h 726"/>
                    <a:gd name="T40" fmla="*/ 40 w 356"/>
                    <a:gd name="T41" fmla="*/ 601 h 726"/>
                    <a:gd name="T42" fmla="*/ 20 w 356"/>
                    <a:gd name="T43" fmla="*/ 541 h 726"/>
                    <a:gd name="T44" fmla="*/ 0 w 356"/>
                    <a:gd name="T45" fmla="*/ 436 h 726"/>
                    <a:gd name="T46" fmla="*/ 0 w 356"/>
                    <a:gd name="T47" fmla="*/ 320 h 726"/>
                    <a:gd name="T48" fmla="*/ 25 w 356"/>
                    <a:gd name="T49" fmla="*/ 195 h 726"/>
                    <a:gd name="T50" fmla="*/ 45 w 356"/>
                    <a:gd name="T51" fmla="*/ 120 h 726"/>
                    <a:gd name="T52" fmla="*/ 60 w 356"/>
                    <a:gd name="T53" fmla="*/ 75 h 7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56" h="726">
                      <a:moveTo>
                        <a:pt x="60" y="75"/>
                      </a:moveTo>
                      <a:lnTo>
                        <a:pt x="110" y="15"/>
                      </a:lnTo>
                      <a:lnTo>
                        <a:pt x="165" y="0"/>
                      </a:lnTo>
                      <a:lnTo>
                        <a:pt x="246" y="20"/>
                      </a:lnTo>
                      <a:lnTo>
                        <a:pt x="261" y="60"/>
                      </a:lnTo>
                      <a:lnTo>
                        <a:pt x="266" y="135"/>
                      </a:lnTo>
                      <a:lnTo>
                        <a:pt x="236" y="255"/>
                      </a:lnTo>
                      <a:lnTo>
                        <a:pt x="221" y="305"/>
                      </a:lnTo>
                      <a:lnTo>
                        <a:pt x="221" y="360"/>
                      </a:lnTo>
                      <a:lnTo>
                        <a:pt x="241" y="411"/>
                      </a:lnTo>
                      <a:lnTo>
                        <a:pt x="271" y="451"/>
                      </a:lnTo>
                      <a:lnTo>
                        <a:pt x="341" y="511"/>
                      </a:lnTo>
                      <a:lnTo>
                        <a:pt x="356" y="576"/>
                      </a:lnTo>
                      <a:lnTo>
                        <a:pt x="346" y="626"/>
                      </a:lnTo>
                      <a:lnTo>
                        <a:pt x="326" y="666"/>
                      </a:lnTo>
                      <a:lnTo>
                        <a:pt x="276" y="711"/>
                      </a:lnTo>
                      <a:lnTo>
                        <a:pt x="236" y="726"/>
                      </a:lnTo>
                      <a:lnTo>
                        <a:pt x="175" y="721"/>
                      </a:lnTo>
                      <a:lnTo>
                        <a:pt x="115" y="706"/>
                      </a:lnTo>
                      <a:lnTo>
                        <a:pt x="80" y="666"/>
                      </a:lnTo>
                      <a:lnTo>
                        <a:pt x="40" y="601"/>
                      </a:lnTo>
                      <a:lnTo>
                        <a:pt x="20" y="541"/>
                      </a:lnTo>
                      <a:lnTo>
                        <a:pt x="0" y="436"/>
                      </a:lnTo>
                      <a:lnTo>
                        <a:pt x="0" y="320"/>
                      </a:lnTo>
                      <a:lnTo>
                        <a:pt x="25" y="195"/>
                      </a:lnTo>
                      <a:lnTo>
                        <a:pt x="45" y="120"/>
                      </a:lnTo>
                      <a:lnTo>
                        <a:pt x="60" y="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80" name="Freeform 36"/>
                <p:cNvSpPr>
                  <a:spLocks/>
                </p:cNvSpPr>
                <p:nvPr/>
              </p:nvSpPr>
              <p:spPr bwMode="auto">
                <a:xfrm>
                  <a:off x="4571" y="2704"/>
                  <a:ext cx="300" cy="836"/>
                </a:xfrm>
                <a:custGeom>
                  <a:avLst/>
                  <a:gdLst>
                    <a:gd name="T0" fmla="*/ 30 w 300"/>
                    <a:gd name="T1" fmla="*/ 55 h 836"/>
                    <a:gd name="T2" fmla="*/ 45 w 300"/>
                    <a:gd name="T3" fmla="*/ 10 h 836"/>
                    <a:gd name="T4" fmla="*/ 90 w 300"/>
                    <a:gd name="T5" fmla="*/ 0 h 836"/>
                    <a:gd name="T6" fmla="*/ 130 w 300"/>
                    <a:gd name="T7" fmla="*/ 20 h 836"/>
                    <a:gd name="T8" fmla="*/ 180 w 300"/>
                    <a:gd name="T9" fmla="*/ 105 h 836"/>
                    <a:gd name="T10" fmla="*/ 240 w 300"/>
                    <a:gd name="T11" fmla="*/ 205 h 836"/>
                    <a:gd name="T12" fmla="*/ 285 w 300"/>
                    <a:gd name="T13" fmla="*/ 288 h 836"/>
                    <a:gd name="T14" fmla="*/ 300 w 300"/>
                    <a:gd name="T15" fmla="*/ 375 h 836"/>
                    <a:gd name="T16" fmla="*/ 295 w 300"/>
                    <a:gd name="T17" fmla="*/ 436 h 836"/>
                    <a:gd name="T18" fmla="*/ 250 w 300"/>
                    <a:gd name="T19" fmla="*/ 516 h 836"/>
                    <a:gd name="T20" fmla="*/ 195 w 300"/>
                    <a:gd name="T21" fmla="*/ 571 h 836"/>
                    <a:gd name="T22" fmla="*/ 150 w 300"/>
                    <a:gd name="T23" fmla="*/ 596 h 836"/>
                    <a:gd name="T24" fmla="*/ 80 w 300"/>
                    <a:gd name="T25" fmla="*/ 611 h 836"/>
                    <a:gd name="T26" fmla="*/ 55 w 300"/>
                    <a:gd name="T27" fmla="*/ 636 h 836"/>
                    <a:gd name="T28" fmla="*/ 75 w 300"/>
                    <a:gd name="T29" fmla="*/ 676 h 836"/>
                    <a:gd name="T30" fmla="*/ 110 w 300"/>
                    <a:gd name="T31" fmla="*/ 711 h 836"/>
                    <a:gd name="T32" fmla="*/ 135 w 300"/>
                    <a:gd name="T33" fmla="*/ 776 h 836"/>
                    <a:gd name="T34" fmla="*/ 175 w 300"/>
                    <a:gd name="T35" fmla="*/ 771 h 836"/>
                    <a:gd name="T36" fmla="*/ 200 w 300"/>
                    <a:gd name="T37" fmla="*/ 806 h 836"/>
                    <a:gd name="T38" fmla="*/ 165 w 300"/>
                    <a:gd name="T39" fmla="*/ 836 h 836"/>
                    <a:gd name="T40" fmla="*/ 135 w 300"/>
                    <a:gd name="T41" fmla="*/ 821 h 836"/>
                    <a:gd name="T42" fmla="*/ 100 w 300"/>
                    <a:gd name="T43" fmla="*/ 796 h 836"/>
                    <a:gd name="T44" fmla="*/ 85 w 300"/>
                    <a:gd name="T45" fmla="*/ 731 h 836"/>
                    <a:gd name="T46" fmla="*/ 35 w 300"/>
                    <a:gd name="T47" fmla="*/ 686 h 836"/>
                    <a:gd name="T48" fmla="*/ 0 w 300"/>
                    <a:gd name="T49" fmla="*/ 636 h 836"/>
                    <a:gd name="T50" fmla="*/ 5 w 300"/>
                    <a:gd name="T51" fmla="*/ 601 h 836"/>
                    <a:gd name="T52" fmla="*/ 40 w 300"/>
                    <a:gd name="T53" fmla="*/ 586 h 836"/>
                    <a:gd name="T54" fmla="*/ 125 w 300"/>
                    <a:gd name="T55" fmla="*/ 556 h 836"/>
                    <a:gd name="T56" fmla="*/ 195 w 300"/>
                    <a:gd name="T57" fmla="*/ 516 h 836"/>
                    <a:gd name="T58" fmla="*/ 220 w 300"/>
                    <a:gd name="T59" fmla="*/ 456 h 836"/>
                    <a:gd name="T60" fmla="*/ 235 w 300"/>
                    <a:gd name="T61" fmla="*/ 410 h 836"/>
                    <a:gd name="T62" fmla="*/ 235 w 300"/>
                    <a:gd name="T63" fmla="*/ 370 h 836"/>
                    <a:gd name="T64" fmla="*/ 230 w 300"/>
                    <a:gd name="T65" fmla="*/ 320 h 836"/>
                    <a:gd name="T66" fmla="*/ 210 w 300"/>
                    <a:gd name="T67" fmla="*/ 280 h 836"/>
                    <a:gd name="T68" fmla="*/ 175 w 300"/>
                    <a:gd name="T69" fmla="*/ 220 h 836"/>
                    <a:gd name="T70" fmla="*/ 115 w 300"/>
                    <a:gd name="T71" fmla="*/ 155 h 836"/>
                    <a:gd name="T72" fmla="*/ 75 w 300"/>
                    <a:gd name="T73" fmla="*/ 120 h 836"/>
                    <a:gd name="T74" fmla="*/ 40 w 300"/>
                    <a:gd name="T75" fmla="*/ 80 h 836"/>
                    <a:gd name="T76" fmla="*/ 30 w 300"/>
                    <a:gd name="T77" fmla="*/ 55 h 8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300" h="836">
                      <a:moveTo>
                        <a:pt x="30" y="55"/>
                      </a:moveTo>
                      <a:lnTo>
                        <a:pt x="45" y="10"/>
                      </a:lnTo>
                      <a:lnTo>
                        <a:pt x="90" y="0"/>
                      </a:lnTo>
                      <a:lnTo>
                        <a:pt x="130" y="20"/>
                      </a:lnTo>
                      <a:lnTo>
                        <a:pt x="180" y="105"/>
                      </a:lnTo>
                      <a:lnTo>
                        <a:pt x="240" y="205"/>
                      </a:lnTo>
                      <a:lnTo>
                        <a:pt x="285" y="288"/>
                      </a:lnTo>
                      <a:lnTo>
                        <a:pt x="300" y="375"/>
                      </a:lnTo>
                      <a:lnTo>
                        <a:pt x="295" y="436"/>
                      </a:lnTo>
                      <a:lnTo>
                        <a:pt x="250" y="516"/>
                      </a:lnTo>
                      <a:lnTo>
                        <a:pt x="195" y="571"/>
                      </a:lnTo>
                      <a:lnTo>
                        <a:pt x="150" y="596"/>
                      </a:lnTo>
                      <a:lnTo>
                        <a:pt x="80" y="611"/>
                      </a:lnTo>
                      <a:lnTo>
                        <a:pt x="55" y="636"/>
                      </a:lnTo>
                      <a:lnTo>
                        <a:pt x="75" y="676"/>
                      </a:lnTo>
                      <a:lnTo>
                        <a:pt x="110" y="711"/>
                      </a:lnTo>
                      <a:lnTo>
                        <a:pt x="135" y="776"/>
                      </a:lnTo>
                      <a:lnTo>
                        <a:pt x="175" y="771"/>
                      </a:lnTo>
                      <a:lnTo>
                        <a:pt x="200" y="806"/>
                      </a:lnTo>
                      <a:lnTo>
                        <a:pt x="165" y="836"/>
                      </a:lnTo>
                      <a:lnTo>
                        <a:pt x="135" y="821"/>
                      </a:lnTo>
                      <a:lnTo>
                        <a:pt x="100" y="796"/>
                      </a:lnTo>
                      <a:lnTo>
                        <a:pt x="85" y="731"/>
                      </a:lnTo>
                      <a:lnTo>
                        <a:pt x="35" y="686"/>
                      </a:lnTo>
                      <a:lnTo>
                        <a:pt x="0" y="636"/>
                      </a:lnTo>
                      <a:lnTo>
                        <a:pt x="5" y="601"/>
                      </a:lnTo>
                      <a:lnTo>
                        <a:pt x="40" y="586"/>
                      </a:lnTo>
                      <a:lnTo>
                        <a:pt x="125" y="556"/>
                      </a:lnTo>
                      <a:lnTo>
                        <a:pt x="195" y="516"/>
                      </a:lnTo>
                      <a:lnTo>
                        <a:pt x="220" y="456"/>
                      </a:lnTo>
                      <a:lnTo>
                        <a:pt x="235" y="410"/>
                      </a:lnTo>
                      <a:lnTo>
                        <a:pt x="235" y="370"/>
                      </a:lnTo>
                      <a:lnTo>
                        <a:pt x="230" y="320"/>
                      </a:lnTo>
                      <a:lnTo>
                        <a:pt x="210" y="280"/>
                      </a:lnTo>
                      <a:lnTo>
                        <a:pt x="175" y="220"/>
                      </a:lnTo>
                      <a:lnTo>
                        <a:pt x="115" y="155"/>
                      </a:lnTo>
                      <a:lnTo>
                        <a:pt x="75" y="120"/>
                      </a:lnTo>
                      <a:lnTo>
                        <a:pt x="40" y="80"/>
                      </a:lnTo>
                      <a:lnTo>
                        <a:pt x="30" y="5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81" name="Freeform 37"/>
                <p:cNvSpPr>
                  <a:spLocks/>
                </p:cNvSpPr>
                <p:nvPr/>
              </p:nvSpPr>
              <p:spPr bwMode="auto">
                <a:xfrm>
                  <a:off x="4581" y="2518"/>
                  <a:ext cx="621" cy="441"/>
                </a:xfrm>
                <a:custGeom>
                  <a:avLst/>
                  <a:gdLst>
                    <a:gd name="T0" fmla="*/ 0 w 621"/>
                    <a:gd name="T1" fmla="*/ 225 h 441"/>
                    <a:gd name="T2" fmla="*/ 5 w 621"/>
                    <a:gd name="T3" fmla="*/ 265 h 441"/>
                    <a:gd name="T4" fmla="*/ 80 w 621"/>
                    <a:gd name="T5" fmla="*/ 295 h 441"/>
                    <a:gd name="T6" fmla="*/ 160 w 621"/>
                    <a:gd name="T7" fmla="*/ 300 h 441"/>
                    <a:gd name="T8" fmla="*/ 235 w 621"/>
                    <a:gd name="T9" fmla="*/ 270 h 441"/>
                    <a:gd name="T10" fmla="*/ 290 w 621"/>
                    <a:gd name="T11" fmla="*/ 185 h 441"/>
                    <a:gd name="T12" fmla="*/ 330 w 621"/>
                    <a:gd name="T13" fmla="*/ 100 h 441"/>
                    <a:gd name="T14" fmla="*/ 345 w 621"/>
                    <a:gd name="T15" fmla="*/ 85 h 441"/>
                    <a:gd name="T16" fmla="*/ 370 w 621"/>
                    <a:gd name="T17" fmla="*/ 90 h 441"/>
                    <a:gd name="T18" fmla="*/ 405 w 621"/>
                    <a:gd name="T19" fmla="*/ 160 h 441"/>
                    <a:gd name="T20" fmla="*/ 435 w 621"/>
                    <a:gd name="T21" fmla="*/ 285 h 441"/>
                    <a:gd name="T22" fmla="*/ 455 w 621"/>
                    <a:gd name="T23" fmla="*/ 380 h 441"/>
                    <a:gd name="T24" fmla="*/ 465 w 621"/>
                    <a:gd name="T25" fmla="*/ 430 h 441"/>
                    <a:gd name="T26" fmla="*/ 495 w 621"/>
                    <a:gd name="T27" fmla="*/ 441 h 441"/>
                    <a:gd name="T28" fmla="*/ 520 w 621"/>
                    <a:gd name="T29" fmla="*/ 420 h 441"/>
                    <a:gd name="T30" fmla="*/ 540 w 621"/>
                    <a:gd name="T31" fmla="*/ 350 h 441"/>
                    <a:gd name="T32" fmla="*/ 570 w 621"/>
                    <a:gd name="T33" fmla="*/ 285 h 441"/>
                    <a:gd name="T34" fmla="*/ 585 w 621"/>
                    <a:gd name="T35" fmla="*/ 205 h 441"/>
                    <a:gd name="T36" fmla="*/ 615 w 621"/>
                    <a:gd name="T37" fmla="*/ 200 h 441"/>
                    <a:gd name="T38" fmla="*/ 621 w 621"/>
                    <a:gd name="T39" fmla="*/ 185 h 441"/>
                    <a:gd name="T40" fmla="*/ 600 w 621"/>
                    <a:gd name="T41" fmla="*/ 165 h 441"/>
                    <a:gd name="T42" fmla="*/ 565 w 621"/>
                    <a:gd name="T43" fmla="*/ 170 h 441"/>
                    <a:gd name="T44" fmla="*/ 550 w 621"/>
                    <a:gd name="T45" fmla="*/ 220 h 441"/>
                    <a:gd name="T46" fmla="*/ 545 w 621"/>
                    <a:gd name="T47" fmla="*/ 260 h 441"/>
                    <a:gd name="T48" fmla="*/ 525 w 621"/>
                    <a:gd name="T49" fmla="*/ 315 h 441"/>
                    <a:gd name="T50" fmla="*/ 500 w 621"/>
                    <a:gd name="T51" fmla="*/ 335 h 441"/>
                    <a:gd name="T52" fmla="*/ 480 w 621"/>
                    <a:gd name="T53" fmla="*/ 275 h 441"/>
                    <a:gd name="T54" fmla="*/ 455 w 621"/>
                    <a:gd name="T55" fmla="*/ 170 h 441"/>
                    <a:gd name="T56" fmla="*/ 440 w 621"/>
                    <a:gd name="T57" fmla="*/ 120 h 441"/>
                    <a:gd name="T58" fmla="*/ 410 w 621"/>
                    <a:gd name="T59" fmla="*/ 60 h 441"/>
                    <a:gd name="T60" fmla="*/ 385 w 621"/>
                    <a:gd name="T61" fmla="*/ 15 h 441"/>
                    <a:gd name="T62" fmla="*/ 340 w 621"/>
                    <a:gd name="T63" fmla="*/ 0 h 441"/>
                    <a:gd name="T64" fmla="*/ 320 w 621"/>
                    <a:gd name="T65" fmla="*/ 5 h 441"/>
                    <a:gd name="T66" fmla="*/ 290 w 621"/>
                    <a:gd name="T67" fmla="*/ 70 h 441"/>
                    <a:gd name="T68" fmla="*/ 255 w 621"/>
                    <a:gd name="T69" fmla="*/ 150 h 441"/>
                    <a:gd name="T70" fmla="*/ 220 w 621"/>
                    <a:gd name="T71" fmla="*/ 185 h 441"/>
                    <a:gd name="T72" fmla="*/ 175 w 621"/>
                    <a:gd name="T73" fmla="*/ 220 h 441"/>
                    <a:gd name="T74" fmla="*/ 120 w 621"/>
                    <a:gd name="T75" fmla="*/ 190 h 441"/>
                    <a:gd name="T76" fmla="*/ 55 w 621"/>
                    <a:gd name="T77" fmla="*/ 170 h 441"/>
                    <a:gd name="T78" fmla="*/ 30 w 621"/>
                    <a:gd name="T79" fmla="*/ 190 h 441"/>
                    <a:gd name="T80" fmla="*/ 0 w 621"/>
                    <a:gd name="T81" fmla="*/ 225 h 4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621" h="441">
                      <a:moveTo>
                        <a:pt x="0" y="225"/>
                      </a:moveTo>
                      <a:lnTo>
                        <a:pt x="5" y="265"/>
                      </a:lnTo>
                      <a:lnTo>
                        <a:pt x="80" y="295"/>
                      </a:lnTo>
                      <a:lnTo>
                        <a:pt x="160" y="300"/>
                      </a:lnTo>
                      <a:lnTo>
                        <a:pt x="235" y="270"/>
                      </a:lnTo>
                      <a:lnTo>
                        <a:pt x="290" y="185"/>
                      </a:lnTo>
                      <a:lnTo>
                        <a:pt x="330" y="100"/>
                      </a:lnTo>
                      <a:lnTo>
                        <a:pt x="345" y="85"/>
                      </a:lnTo>
                      <a:lnTo>
                        <a:pt x="370" y="90"/>
                      </a:lnTo>
                      <a:lnTo>
                        <a:pt x="405" y="160"/>
                      </a:lnTo>
                      <a:lnTo>
                        <a:pt x="435" y="285"/>
                      </a:lnTo>
                      <a:lnTo>
                        <a:pt x="455" y="380"/>
                      </a:lnTo>
                      <a:lnTo>
                        <a:pt x="465" y="430"/>
                      </a:lnTo>
                      <a:lnTo>
                        <a:pt x="495" y="441"/>
                      </a:lnTo>
                      <a:lnTo>
                        <a:pt x="520" y="420"/>
                      </a:lnTo>
                      <a:lnTo>
                        <a:pt x="540" y="350"/>
                      </a:lnTo>
                      <a:lnTo>
                        <a:pt x="570" y="285"/>
                      </a:lnTo>
                      <a:lnTo>
                        <a:pt x="585" y="205"/>
                      </a:lnTo>
                      <a:lnTo>
                        <a:pt x="615" y="200"/>
                      </a:lnTo>
                      <a:lnTo>
                        <a:pt x="621" y="185"/>
                      </a:lnTo>
                      <a:lnTo>
                        <a:pt x="600" y="165"/>
                      </a:lnTo>
                      <a:lnTo>
                        <a:pt x="565" y="170"/>
                      </a:lnTo>
                      <a:lnTo>
                        <a:pt x="550" y="220"/>
                      </a:lnTo>
                      <a:lnTo>
                        <a:pt x="545" y="260"/>
                      </a:lnTo>
                      <a:lnTo>
                        <a:pt x="525" y="315"/>
                      </a:lnTo>
                      <a:lnTo>
                        <a:pt x="500" y="335"/>
                      </a:lnTo>
                      <a:lnTo>
                        <a:pt x="480" y="275"/>
                      </a:lnTo>
                      <a:lnTo>
                        <a:pt x="455" y="170"/>
                      </a:lnTo>
                      <a:lnTo>
                        <a:pt x="440" y="120"/>
                      </a:lnTo>
                      <a:lnTo>
                        <a:pt x="410" y="60"/>
                      </a:lnTo>
                      <a:lnTo>
                        <a:pt x="385" y="15"/>
                      </a:lnTo>
                      <a:lnTo>
                        <a:pt x="340" y="0"/>
                      </a:lnTo>
                      <a:lnTo>
                        <a:pt x="320" y="5"/>
                      </a:lnTo>
                      <a:lnTo>
                        <a:pt x="290" y="70"/>
                      </a:lnTo>
                      <a:lnTo>
                        <a:pt x="255" y="150"/>
                      </a:lnTo>
                      <a:lnTo>
                        <a:pt x="220" y="185"/>
                      </a:lnTo>
                      <a:lnTo>
                        <a:pt x="175" y="220"/>
                      </a:lnTo>
                      <a:lnTo>
                        <a:pt x="120" y="190"/>
                      </a:lnTo>
                      <a:lnTo>
                        <a:pt x="55" y="170"/>
                      </a:lnTo>
                      <a:lnTo>
                        <a:pt x="30" y="190"/>
                      </a:lnTo>
                      <a:lnTo>
                        <a:pt x="0" y="22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57382" name="Group 38"/>
              <p:cNvGrpSpPr>
                <a:grpSpLocks/>
              </p:cNvGrpSpPr>
              <p:nvPr/>
            </p:nvGrpSpPr>
            <p:grpSpPr bwMode="auto">
              <a:xfrm>
                <a:off x="4145" y="2048"/>
                <a:ext cx="421" cy="686"/>
                <a:chOff x="4145" y="2048"/>
                <a:chExt cx="421" cy="686"/>
              </a:xfrm>
            </p:grpSpPr>
            <p:sp>
              <p:nvSpPr>
                <p:cNvPr id="57383" name="Freeform 39"/>
                <p:cNvSpPr>
                  <a:spLocks/>
                </p:cNvSpPr>
                <p:nvPr/>
              </p:nvSpPr>
              <p:spPr bwMode="auto">
                <a:xfrm>
                  <a:off x="4160" y="2058"/>
                  <a:ext cx="391" cy="656"/>
                </a:xfrm>
                <a:custGeom>
                  <a:avLst/>
                  <a:gdLst>
                    <a:gd name="T0" fmla="*/ 100 w 391"/>
                    <a:gd name="T1" fmla="*/ 95 h 656"/>
                    <a:gd name="T2" fmla="*/ 130 w 391"/>
                    <a:gd name="T3" fmla="*/ 35 h 656"/>
                    <a:gd name="T4" fmla="*/ 150 w 391"/>
                    <a:gd name="T5" fmla="*/ 15 h 656"/>
                    <a:gd name="T6" fmla="*/ 180 w 391"/>
                    <a:gd name="T7" fmla="*/ 5 h 656"/>
                    <a:gd name="T8" fmla="*/ 220 w 391"/>
                    <a:gd name="T9" fmla="*/ 0 h 656"/>
                    <a:gd name="T10" fmla="*/ 270 w 391"/>
                    <a:gd name="T11" fmla="*/ 10 h 656"/>
                    <a:gd name="T12" fmla="*/ 340 w 391"/>
                    <a:gd name="T13" fmla="*/ 45 h 656"/>
                    <a:gd name="T14" fmla="*/ 360 w 391"/>
                    <a:gd name="T15" fmla="*/ 75 h 656"/>
                    <a:gd name="T16" fmla="*/ 380 w 391"/>
                    <a:gd name="T17" fmla="*/ 105 h 656"/>
                    <a:gd name="T18" fmla="*/ 385 w 391"/>
                    <a:gd name="T19" fmla="*/ 135 h 656"/>
                    <a:gd name="T20" fmla="*/ 391 w 391"/>
                    <a:gd name="T21" fmla="*/ 175 h 656"/>
                    <a:gd name="T22" fmla="*/ 391 w 391"/>
                    <a:gd name="T23" fmla="*/ 225 h 656"/>
                    <a:gd name="T24" fmla="*/ 385 w 391"/>
                    <a:gd name="T25" fmla="*/ 275 h 656"/>
                    <a:gd name="T26" fmla="*/ 380 w 391"/>
                    <a:gd name="T27" fmla="*/ 315 h 656"/>
                    <a:gd name="T28" fmla="*/ 380 w 391"/>
                    <a:gd name="T29" fmla="*/ 356 h 656"/>
                    <a:gd name="T30" fmla="*/ 380 w 391"/>
                    <a:gd name="T31" fmla="*/ 391 h 656"/>
                    <a:gd name="T32" fmla="*/ 385 w 391"/>
                    <a:gd name="T33" fmla="*/ 436 h 656"/>
                    <a:gd name="T34" fmla="*/ 391 w 391"/>
                    <a:gd name="T35" fmla="*/ 476 h 656"/>
                    <a:gd name="T36" fmla="*/ 385 w 391"/>
                    <a:gd name="T37" fmla="*/ 506 h 656"/>
                    <a:gd name="T38" fmla="*/ 370 w 391"/>
                    <a:gd name="T39" fmla="*/ 556 h 656"/>
                    <a:gd name="T40" fmla="*/ 350 w 391"/>
                    <a:gd name="T41" fmla="*/ 586 h 656"/>
                    <a:gd name="T42" fmla="*/ 330 w 391"/>
                    <a:gd name="T43" fmla="*/ 611 h 656"/>
                    <a:gd name="T44" fmla="*/ 285 w 391"/>
                    <a:gd name="T45" fmla="*/ 626 h 656"/>
                    <a:gd name="T46" fmla="*/ 235 w 391"/>
                    <a:gd name="T47" fmla="*/ 641 h 656"/>
                    <a:gd name="T48" fmla="*/ 180 w 391"/>
                    <a:gd name="T49" fmla="*/ 646 h 656"/>
                    <a:gd name="T50" fmla="*/ 135 w 391"/>
                    <a:gd name="T51" fmla="*/ 656 h 656"/>
                    <a:gd name="T52" fmla="*/ 80 w 391"/>
                    <a:gd name="T53" fmla="*/ 641 h 656"/>
                    <a:gd name="T54" fmla="*/ 30 w 391"/>
                    <a:gd name="T55" fmla="*/ 591 h 656"/>
                    <a:gd name="T56" fmla="*/ 10 w 391"/>
                    <a:gd name="T57" fmla="*/ 541 h 656"/>
                    <a:gd name="T58" fmla="*/ 0 w 391"/>
                    <a:gd name="T59" fmla="*/ 471 h 656"/>
                    <a:gd name="T60" fmla="*/ 0 w 391"/>
                    <a:gd name="T61" fmla="*/ 391 h 656"/>
                    <a:gd name="T62" fmla="*/ 15 w 391"/>
                    <a:gd name="T63" fmla="*/ 320 h 656"/>
                    <a:gd name="T64" fmla="*/ 30 w 391"/>
                    <a:gd name="T65" fmla="*/ 255 h 656"/>
                    <a:gd name="T66" fmla="*/ 50 w 391"/>
                    <a:gd name="T67" fmla="*/ 200 h 656"/>
                    <a:gd name="T68" fmla="*/ 60 w 391"/>
                    <a:gd name="T69" fmla="*/ 170 h 656"/>
                    <a:gd name="T70" fmla="*/ 75 w 391"/>
                    <a:gd name="T71" fmla="*/ 120 h 656"/>
                    <a:gd name="T72" fmla="*/ 100 w 391"/>
                    <a:gd name="T73" fmla="*/ 95 h 6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391" h="656">
                      <a:moveTo>
                        <a:pt x="100" y="95"/>
                      </a:moveTo>
                      <a:lnTo>
                        <a:pt x="130" y="35"/>
                      </a:lnTo>
                      <a:lnTo>
                        <a:pt x="150" y="15"/>
                      </a:lnTo>
                      <a:lnTo>
                        <a:pt x="180" y="5"/>
                      </a:lnTo>
                      <a:lnTo>
                        <a:pt x="220" y="0"/>
                      </a:lnTo>
                      <a:lnTo>
                        <a:pt x="270" y="10"/>
                      </a:lnTo>
                      <a:lnTo>
                        <a:pt x="340" y="45"/>
                      </a:lnTo>
                      <a:lnTo>
                        <a:pt x="360" y="75"/>
                      </a:lnTo>
                      <a:lnTo>
                        <a:pt x="380" y="105"/>
                      </a:lnTo>
                      <a:lnTo>
                        <a:pt x="385" y="135"/>
                      </a:lnTo>
                      <a:lnTo>
                        <a:pt x="391" y="175"/>
                      </a:lnTo>
                      <a:lnTo>
                        <a:pt x="391" y="225"/>
                      </a:lnTo>
                      <a:lnTo>
                        <a:pt x="385" y="275"/>
                      </a:lnTo>
                      <a:lnTo>
                        <a:pt x="380" y="315"/>
                      </a:lnTo>
                      <a:lnTo>
                        <a:pt x="380" y="356"/>
                      </a:lnTo>
                      <a:lnTo>
                        <a:pt x="380" y="391"/>
                      </a:lnTo>
                      <a:lnTo>
                        <a:pt x="385" y="436"/>
                      </a:lnTo>
                      <a:lnTo>
                        <a:pt x="391" y="476"/>
                      </a:lnTo>
                      <a:lnTo>
                        <a:pt x="385" y="506"/>
                      </a:lnTo>
                      <a:lnTo>
                        <a:pt x="370" y="556"/>
                      </a:lnTo>
                      <a:lnTo>
                        <a:pt x="350" y="586"/>
                      </a:lnTo>
                      <a:lnTo>
                        <a:pt x="330" y="611"/>
                      </a:lnTo>
                      <a:lnTo>
                        <a:pt x="285" y="626"/>
                      </a:lnTo>
                      <a:lnTo>
                        <a:pt x="235" y="641"/>
                      </a:lnTo>
                      <a:lnTo>
                        <a:pt x="180" y="646"/>
                      </a:lnTo>
                      <a:lnTo>
                        <a:pt x="135" y="656"/>
                      </a:lnTo>
                      <a:lnTo>
                        <a:pt x="80" y="641"/>
                      </a:lnTo>
                      <a:lnTo>
                        <a:pt x="30" y="591"/>
                      </a:lnTo>
                      <a:lnTo>
                        <a:pt x="10" y="541"/>
                      </a:lnTo>
                      <a:lnTo>
                        <a:pt x="0" y="471"/>
                      </a:lnTo>
                      <a:lnTo>
                        <a:pt x="0" y="391"/>
                      </a:lnTo>
                      <a:lnTo>
                        <a:pt x="15" y="320"/>
                      </a:lnTo>
                      <a:lnTo>
                        <a:pt x="30" y="255"/>
                      </a:lnTo>
                      <a:lnTo>
                        <a:pt x="50" y="200"/>
                      </a:lnTo>
                      <a:lnTo>
                        <a:pt x="60" y="170"/>
                      </a:lnTo>
                      <a:lnTo>
                        <a:pt x="75" y="120"/>
                      </a:lnTo>
                      <a:lnTo>
                        <a:pt x="100" y="95"/>
                      </a:lnTo>
                      <a:close/>
                    </a:path>
                  </a:pathLst>
                </a:custGeom>
                <a:solidFill>
                  <a:srgbClr val="CC99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84" name="Freeform 40"/>
                <p:cNvSpPr>
                  <a:spLocks/>
                </p:cNvSpPr>
                <p:nvPr/>
              </p:nvSpPr>
              <p:spPr bwMode="auto">
                <a:xfrm>
                  <a:off x="4145" y="2048"/>
                  <a:ext cx="421" cy="686"/>
                </a:xfrm>
                <a:custGeom>
                  <a:avLst/>
                  <a:gdLst>
                    <a:gd name="T0" fmla="*/ 190 w 421"/>
                    <a:gd name="T1" fmla="*/ 25 h 686"/>
                    <a:gd name="T2" fmla="*/ 255 w 421"/>
                    <a:gd name="T3" fmla="*/ 70 h 686"/>
                    <a:gd name="T4" fmla="*/ 240 w 421"/>
                    <a:gd name="T5" fmla="*/ 220 h 686"/>
                    <a:gd name="T6" fmla="*/ 290 w 421"/>
                    <a:gd name="T7" fmla="*/ 95 h 686"/>
                    <a:gd name="T8" fmla="*/ 365 w 421"/>
                    <a:gd name="T9" fmla="*/ 85 h 686"/>
                    <a:gd name="T10" fmla="*/ 395 w 421"/>
                    <a:gd name="T11" fmla="*/ 185 h 686"/>
                    <a:gd name="T12" fmla="*/ 265 w 421"/>
                    <a:gd name="T13" fmla="*/ 240 h 686"/>
                    <a:gd name="T14" fmla="*/ 290 w 421"/>
                    <a:gd name="T15" fmla="*/ 260 h 686"/>
                    <a:gd name="T16" fmla="*/ 395 w 421"/>
                    <a:gd name="T17" fmla="*/ 230 h 686"/>
                    <a:gd name="T18" fmla="*/ 380 w 421"/>
                    <a:gd name="T19" fmla="*/ 386 h 686"/>
                    <a:gd name="T20" fmla="*/ 300 w 421"/>
                    <a:gd name="T21" fmla="*/ 481 h 686"/>
                    <a:gd name="T22" fmla="*/ 200 w 421"/>
                    <a:gd name="T23" fmla="*/ 506 h 686"/>
                    <a:gd name="T24" fmla="*/ 375 w 421"/>
                    <a:gd name="T25" fmla="*/ 486 h 686"/>
                    <a:gd name="T26" fmla="*/ 350 w 421"/>
                    <a:gd name="T27" fmla="*/ 601 h 686"/>
                    <a:gd name="T28" fmla="*/ 225 w 421"/>
                    <a:gd name="T29" fmla="*/ 641 h 686"/>
                    <a:gd name="T30" fmla="*/ 200 w 421"/>
                    <a:gd name="T31" fmla="*/ 516 h 686"/>
                    <a:gd name="T32" fmla="*/ 220 w 421"/>
                    <a:gd name="T33" fmla="*/ 356 h 686"/>
                    <a:gd name="T34" fmla="*/ 235 w 421"/>
                    <a:gd name="T35" fmla="*/ 230 h 686"/>
                    <a:gd name="T36" fmla="*/ 140 w 421"/>
                    <a:gd name="T37" fmla="*/ 145 h 686"/>
                    <a:gd name="T38" fmla="*/ 130 w 421"/>
                    <a:gd name="T39" fmla="*/ 185 h 686"/>
                    <a:gd name="T40" fmla="*/ 220 w 421"/>
                    <a:gd name="T41" fmla="*/ 265 h 686"/>
                    <a:gd name="T42" fmla="*/ 180 w 421"/>
                    <a:gd name="T43" fmla="*/ 421 h 686"/>
                    <a:gd name="T44" fmla="*/ 95 w 421"/>
                    <a:gd name="T45" fmla="*/ 416 h 686"/>
                    <a:gd name="T46" fmla="*/ 50 w 421"/>
                    <a:gd name="T47" fmla="*/ 386 h 686"/>
                    <a:gd name="T48" fmla="*/ 120 w 421"/>
                    <a:gd name="T49" fmla="*/ 481 h 686"/>
                    <a:gd name="T50" fmla="*/ 160 w 421"/>
                    <a:gd name="T51" fmla="*/ 536 h 686"/>
                    <a:gd name="T52" fmla="*/ 185 w 421"/>
                    <a:gd name="T53" fmla="*/ 621 h 686"/>
                    <a:gd name="T54" fmla="*/ 135 w 421"/>
                    <a:gd name="T55" fmla="*/ 651 h 686"/>
                    <a:gd name="T56" fmla="*/ 50 w 421"/>
                    <a:gd name="T57" fmla="*/ 541 h 686"/>
                    <a:gd name="T58" fmla="*/ 35 w 421"/>
                    <a:gd name="T59" fmla="*/ 406 h 686"/>
                    <a:gd name="T60" fmla="*/ 65 w 421"/>
                    <a:gd name="T61" fmla="*/ 240 h 686"/>
                    <a:gd name="T62" fmla="*/ 45 w 421"/>
                    <a:gd name="T63" fmla="*/ 235 h 686"/>
                    <a:gd name="T64" fmla="*/ 0 w 421"/>
                    <a:gd name="T65" fmla="*/ 406 h 686"/>
                    <a:gd name="T66" fmla="*/ 35 w 421"/>
                    <a:gd name="T67" fmla="*/ 611 h 686"/>
                    <a:gd name="T68" fmla="*/ 180 w 421"/>
                    <a:gd name="T69" fmla="*/ 686 h 686"/>
                    <a:gd name="T70" fmla="*/ 275 w 421"/>
                    <a:gd name="T71" fmla="*/ 666 h 686"/>
                    <a:gd name="T72" fmla="*/ 390 w 421"/>
                    <a:gd name="T73" fmla="*/ 581 h 686"/>
                    <a:gd name="T74" fmla="*/ 415 w 421"/>
                    <a:gd name="T75" fmla="*/ 466 h 686"/>
                    <a:gd name="T76" fmla="*/ 410 w 421"/>
                    <a:gd name="T77" fmla="*/ 340 h 686"/>
                    <a:gd name="T78" fmla="*/ 415 w 421"/>
                    <a:gd name="T79" fmla="*/ 175 h 686"/>
                    <a:gd name="T80" fmla="*/ 370 w 421"/>
                    <a:gd name="T81" fmla="*/ 35 h 686"/>
                    <a:gd name="T82" fmla="*/ 225 w 421"/>
                    <a:gd name="T83" fmla="*/ 0 h 686"/>
                    <a:gd name="T84" fmla="*/ 120 w 421"/>
                    <a:gd name="T85" fmla="*/ 80 h 686"/>
                    <a:gd name="T86" fmla="*/ 95 w 421"/>
                    <a:gd name="T87" fmla="*/ 155 h 6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421" h="686">
                      <a:moveTo>
                        <a:pt x="130" y="100"/>
                      </a:moveTo>
                      <a:lnTo>
                        <a:pt x="160" y="50"/>
                      </a:lnTo>
                      <a:lnTo>
                        <a:pt x="190" y="25"/>
                      </a:lnTo>
                      <a:lnTo>
                        <a:pt x="250" y="25"/>
                      </a:lnTo>
                      <a:lnTo>
                        <a:pt x="290" y="35"/>
                      </a:lnTo>
                      <a:lnTo>
                        <a:pt x="255" y="70"/>
                      </a:lnTo>
                      <a:lnTo>
                        <a:pt x="235" y="135"/>
                      </a:lnTo>
                      <a:lnTo>
                        <a:pt x="235" y="200"/>
                      </a:lnTo>
                      <a:lnTo>
                        <a:pt x="240" y="220"/>
                      </a:lnTo>
                      <a:lnTo>
                        <a:pt x="255" y="185"/>
                      </a:lnTo>
                      <a:lnTo>
                        <a:pt x="265" y="130"/>
                      </a:lnTo>
                      <a:lnTo>
                        <a:pt x="290" y="95"/>
                      </a:lnTo>
                      <a:lnTo>
                        <a:pt x="305" y="75"/>
                      </a:lnTo>
                      <a:lnTo>
                        <a:pt x="335" y="55"/>
                      </a:lnTo>
                      <a:lnTo>
                        <a:pt x="365" y="85"/>
                      </a:lnTo>
                      <a:lnTo>
                        <a:pt x="390" y="120"/>
                      </a:lnTo>
                      <a:lnTo>
                        <a:pt x="395" y="165"/>
                      </a:lnTo>
                      <a:lnTo>
                        <a:pt x="395" y="185"/>
                      </a:lnTo>
                      <a:lnTo>
                        <a:pt x="360" y="225"/>
                      </a:lnTo>
                      <a:lnTo>
                        <a:pt x="305" y="240"/>
                      </a:lnTo>
                      <a:lnTo>
                        <a:pt x="265" y="240"/>
                      </a:lnTo>
                      <a:lnTo>
                        <a:pt x="250" y="235"/>
                      </a:lnTo>
                      <a:lnTo>
                        <a:pt x="245" y="260"/>
                      </a:lnTo>
                      <a:lnTo>
                        <a:pt x="290" y="260"/>
                      </a:lnTo>
                      <a:lnTo>
                        <a:pt x="350" y="255"/>
                      </a:lnTo>
                      <a:lnTo>
                        <a:pt x="385" y="245"/>
                      </a:lnTo>
                      <a:lnTo>
                        <a:pt x="395" y="230"/>
                      </a:lnTo>
                      <a:lnTo>
                        <a:pt x="395" y="275"/>
                      </a:lnTo>
                      <a:lnTo>
                        <a:pt x="385" y="330"/>
                      </a:lnTo>
                      <a:lnTo>
                        <a:pt x="380" y="386"/>
                      </a:lnTo>
                      <a:lnTo>
                        <a:pt x="390" y="436"/>
                      </a:lnTo>
                      <a:lnTo>
                        <a:pt x="350" y="466"/>
                      </a:lnTo>
                      <a:lnTo>
                        <a:pt x="300" y="481"/>
                      </a:lnTo>
                      <a:lnTo>
                        <a:pt x="245" y="481"/>
                      </a:lnTo>
                      <a:lnTo>
                        <a:pt x="205" y="481"/>
                      </a:lnTo>
                      <a:lnTo>
                        <a:pt x="200" y="506"/>
                      </a:lnTo>
                      <a:lnTo>
                        <a:pt x="260" y="506"/>
                      </a:lnTo>
                      <a:lnTo>
                        <a:pt x="315" y="496"/>
                      </a:lnTo>
                      <a:lnTo>
                        <a:pt x="375" y="486"/>
                      </a:lnTo>
                      <a:lnTo>
                        <a:pt x="395" y="471"/>
                      </a:lnTo>
                      <a:lnTo>
                        <a:pt x="390" y="526"/>
                      </a:lnTo>
                      <a:lnTo>
                        <a:pt x="350" y="601"/>
                      </a:lnTo>
                      <a:lnTo>
                        <a:pt x="310" y="621"/>
                      </a:lnTo>
                      <a:lnTo>
                        <a:pt x="265" y="636"/>
                      </a:lnTo>
                      <a:lnTo>
                        <a:pt x="225" y="641"/>
                      </a:lnTo>
                      <a:lnTo>
                        <a:pt x="200" y="606"/>
                      </a:lnTo>
                      <a:lnTo>
                        <a:pt x="185" y="551"/>
                      </a:lnTo>
                      <a:lnTo>
                        <a:pt x="200" y="516"/>
                      </a:lnTo>
                      <a:lnTo>
                        <a:pt x="200" y="476"/>
                      </a:lnTo>
                      <a:lnTo>
                        <a:pt x="200" y="426"/>
                      </a:lnTo>
                      <a:lnTo>
                        <a:pt x="220" y="356"/>
                      </a:lnTo>
                      <a:lnTo>
                        <a:pt x="240" y="295"/>
                      </a:lnTo>
                      <a:lnTo>
                        <a:pt x="240" y="255"/>
                      </a:lnTo>
                      <a:lnTo>
                        <a:pt x="235" y="230"/>
                      </a:lnTo>
                      <a:lnTo>
                        <a:pt x="205" y="225"/>
                      </a:lnTo>
                      <a:lnTo>
                        <a:pt x="160" y="190"/>
                      </a:lnTo>
                      <a:lnTo>
                        <a:pt x="140" y="145"/>
                      </a:lnTo>
                      <a:lnTo>
                        <a:pt x="120" y="120"/>
                      </a:lnTo>
                      <a:lnTo>
                        <a:pt x="115" y="145"/>
                      </a:lnTo>
                      <a:lnTo>
                        <a:pt x="130" y="185"/>
                      </a:lnTo>
                      <a:lnTo>
                        <a:pt x="160" y="220"/>
                      </a:lnTo>
                      <a:lnTo>
                        <a:pt x="190" y="250"/>
                      </a:lnTo>
                      <a:lnTo>
                        <a:pt x="220" y="265"/>
                      </a:lnTo>
                      <a:lnTo>
                        <a:pt x="200" y="330"/>
                      </a:lnTo>
                      <a:lnTo>
                        <a:pt x="185" y="376"/>
                      </a:lnTo>
                      <a:lnTo>
                        <a:pt x="180" y="421"/>
                      </a:lnTo>
                      <a:lnTo>
                        <a:pt x="170" y="461"/>
                      </a:lnTo>
                      <a:lnTo>
                        <a:pt x="140" y="461"/>
                      </a:lnTo>
                      <a:lnTo>
                        <a:pt x="95" y="416"/>
                      </a:lnTo>
                      <a:lnTo>
                        <a:pt x="70" y="381"/>
                      </a:lnTo>
                      <a:lnTo>
                        <a:pt x="50" y="356"/>
                      </a:lnTo>
                      <a:lnTo>
                        <a:pt x="50" y="386"/>
                      </a:lnTo>
                      <a:lnTo>
                        <a:pt x="70" y="416"/>
                      </a:lnTo>
                      <a:lnTo>
                        <a:pt x="105" y="451"/>
                      </a:lnTo>
                      <a:lnTo>
                        <a:pt x="120" y="481"/>
                      </a:lnTo>
                      <a:lnTo>
                        <a:pt x="150" y="496"/>
                      </a:lnTo>
                      <a:lnTo>
                        <a:pt x="165" y="511"/>
                      </a:lnTo>
                      <a:lnTo>
                        <a:pt x="160" y="536"/>
                      </a:lnTo>
                      <a:lnTo>
                        <a:pt x="165" y="571"/>
                      </a:lnTo>
                      <a:lnTo>
                        <a:pt x="170" y="601"/>
                      </a:lnTo>
                      <a:lnTo>
                        <a:pt x="185" y="621"/>
                      </a:lnTo>
                      <a:lnTo>
                        <a:pt x="190" y="646"/>
                      </a:lnTo>
                      <a:lnTo>
                        <a:pt x="175" y="656"/>
                      </a:lnTo>
                      <a:lnTo>
                        <a:pt x="135" y="651"/>
                      </a:lnTo>
                      <a:lnTo>
                        <a:pt x="95" y="626"/>
                      </a:lnTo>
                      <a:lnTo>
                        <a:pt x="65" y="586"/>
                      </a:lnTo>
                      <a:lnTo>
                        <a:pt x="50" y="541"/>
                      </a:lnTo>
                      <a:lnTo>
                        <a:pt x="35" y="506"/>
                      </a:lnTo>
                      <a:lnTo>
                        <a:pt x="35" y="461"/>
                      </a:lnTo>
                      <a:lnTo>
                        <a:pt x="35" y="406"/>
                      </a:lnTo>
                      <a:lnTo>
                        <a:pt x="45" y="371"/>
                      </a:lnTo>
                      <a:lnTo>
                        <a:pt x="50" y="325"/>
                      </a:lnTo>
                      <a:lnTo>
                        <a:pt x="65" y="240"/>
                      </a:lnTo>
                      <a:lnTo>
                        <a:pt x="90" y="165"/>
                      </a:lnTo>
                      <a:lnTo>
                        <a:pt x="65" y="175"/>
                      </a:lnTo>
                      <a:lnTo>
                        <a:pt x="45" y="235"/>
                      </a:lnTo>
                      <a:lnTo>
                        <a:pt x="20" y="295"/>
                      </a:lnTo>
                      <a:lnTo>
                        <a:pt x="10" y="361"/>
                      </a:lnTo>
                      <a:lnTo>
                        <a:pt x="0" y="406"/>
                      </a:lnTo>
                      <a:lnTo>
                        <a:pt x="0" y="481"/>
                      </a:lnTo>
                      <a:lnTo>
                        <a:pt x="10" y="561"/>
                      </a:lnTo>
                      <a:lnTo>
                        <a:pt x="35" y="611"/>
                      </a:lnTo>
                      <a:lnTo>
                        <a:pt x="75" y="651"/>
                      </a:lnTo>
                      <a:lnTo>
                        <a:pt x="130" y="671"/>
                      </a:lnTo>
                      <a:lnTo>
                        <a:pt x="180" y="686"/>
                      </a:lnTo>
                      <a:lnTo>
                        <a:pt x="215" y="676"/>
                      </a:lnTo>
                      <a:lnTo>
                        <a:pt x="230" y="671"/>
                      </a:lnTo>
                      <a:lnTo>
                        <a:pt x="275" y="666"/>
                      </a:lnTo>
                      <a:lnTo>
                        <a:pt x="325" y="651"/>
                      </a:lnTo>
                      <a:lnTo>
                        <a:pt x="370" y="621"/>
                      </a:lnTo>
                      <a:lnTo>
                        <a:pt x="390" y="581"/>
                      </a:lnTo>
                      <a:lnTo>
                        <a:pt x="415" y="536"/>
                      </a:lnTo>
                      <a:lnTo>
                        <a:pt x="421" y="501"/>
                      </a:lnTo>
                      <a:lnTo>
                        <a:pt x="415" y="466"/>
                      </a:lnTo>
                      <a:lnTo>
                        <a:pt x="410" y="421"/>
                      </a:lnTo>
                      <a:lnTo>
                        <a:pt x="410" y="381"/>
                      </a:lnTo>
                      <a:lnTo>
                        <a:pt x="410" y="340"/>
                      </a:lnTo>
                      <a:lnTo>
                        <a:pt x="415" y="285"/>
                      </a:lnTo>
                      <a:lnTo>
                        <a:pt x="415" y="220"/>
                      </a:lnTo>
                      <a:lnTo>
                        <a:pt x="415" y="175"/>
                      </a:lnTo>
                      <a:lnTo>
                        <a:pt x="410" y="115"/>
                      </a:lnTo>
                      <a:lnTo>
                        <a:pt x="390" y="70"/>
                      </a:lnTo>
                      <a:lnTo>
                        <a:pt x="370" y="35"/>
                      </a:lnTo>
                      <a:lnTo>
                        <a:pt x="320" y="15"/>
                      </a:lnTo>
                      <a:lnTo>
                        <a:pt x="265" y="0"/>
                      </a:lnTo>
                      <a:lnTo>
                        <a:pt x="225" y="0"/>
                      </a:lnTo>
                      <a:lnTo>
                        <a:pt x="170" y="5"/>
                      </a:lnTo>
                      <a:lnTo>
                        <a:pt x="135" y="35"/>
                      </a:lnTo>
                      <a:lnTo>
                        <a:pt x="120" y="80"/>
                      </a:lnTo>
                      <a:lnTo>
                        <a:pt x="80" y="115"/>
                      </a:lnTo>
                      <a:lnTo>
                        <a:pt x="75" y="150"/>
                      </a:lnTo>
                      <a:lnTo>
                        <a:pt x="95" y="155"/>
                      </a:lnTo>
                      <a:lnTo>
                        <a:pt x="120" y="120"/>
                      </a:lnTo>
                      <a:lnTo>
                        <a:pt x="130" y="1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Key issues to address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752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GB" sz="2400"/>
          </a:p>
          <a:p>
            <a:r>
              <a:rPr lang="en-GB" sz="2400"/>
              <a:t>What skills/interests do you have in your group?</a:t>
            </a:r>
          </a:p>
          <a:p>
            <a:r>
              <a:rPr lang="en-GB" sz="2400"/>
              <a:t>Keep records of who does what because the peer assessment will not be accepted without evidence.</a:t>
            </a:r>
          </a:p>
          <a:p>
            <a:r>
              <a:rPr lang="en-GB" sz="2400"/>
              <a:t>Consider how to match the skills in the group to the work required.</a:t>
            </a:r>
          </a:p>
          <a:p>
            <a:r>
              <a:rPr lang="en-GB" sz="2400"/>
              <a:t>Plan how you will deal with individuals’ or sub-group’s failure to deliver, often for legitimate reasons.</a:t>
            </a:r>
          </a:p>
          <a:p>
            <a:r>
              <a:rPr lang="en-GB" sz="2400"/>
              <a:t>Make meetings worthwhile and keep action lists.</a:t>
            </a:r>
          </a:p>
          <a:p>
            <a:r>
              <a:rPr lang="en-GB" sz="2400"/>
              <a:t>Respect your team members at all times.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5613"/>
            <a:ext cx="7772400" cy="741362"/>
          </a:xfrm>
        </p:spPr>
        <p:txBody>
          <a:bodyPr/>
          <a:lstStyle/>
          <a:p>
            <a:r>
              <a:rPr lang="en-GB"/>
              <a:t>Utilising the team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772400" cy="4968875"/>
          </a:xfrm>
        </p:spPr>
        <p:txBody>
          <a:bodyPr/>
          <a:lstStyle/>
          <a:p>
            <a:r>
              <a:rPr lang="en-GB"/>
              <a:t>Identify work packets and ‘man-hours’.</a:t>
            </a:r>
          </a:p>
          <a:p>
            <a:r>
              <a:rPr lang="en-GB"/>
              <a:t>Set up a communication structure</a:t>
            </a:r>
          </a:p>
          <a:p>
            <a:r>
              <a:rPr lang="en-GB"/>
              <a:t>Identify key administrative roles and be prepared to reward them</a:t>
            </a:r>
          </a:p>
          <a:p>
            <a:r>
              <a:rPr lang="en-GB"/>
              <a:t>Keep social activities out of project meetings, but do consider having a social.</a:t>
            </a:r>
          </a:p>
          <a:p>
            <a:r>
              <a:rPr lang="en-GB"/>
              <a:t>Utilise every member of the team and create an atmosphere in which everybody feels part of the ‘company’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/>
              <a:t>How to Brainstorm (or thought shower)</a:t>
            </a:r>
            <a:endParaRPr lang="en-US" sz="36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8244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400"/>
              <a:t>We are not all extroverts, So…</a:t>
            </a:r>
          </a:p>
          <a:p>
            <a:r>
              <a:rPr lang="en-GB" sz="2400"/>
              <a:t>Appoint a scribe with a ‘flip chart’</a:t>
            </a:r>
          </a:p>
          <a:p>
            <a:r>
              <a:rPr lang="en-GB" sz="2400"/>
              <a:t>Sit around a table.</a:t>
            </a:r>
          </a:p>
          <a:p>
            <a:r>
              <a:rPr lang="en-GB" sz="2400"/>
              <a:t>Start with one person and go round clockwise.</a:t>
            </a:r>
          </a:p>
          <a:p>
            <a:r>
              <a:rPr lang="en-GB" sz="2400"/>
              <a:t>Each person is allowed free expression, with no judgement.  They can also pass.</a:t>
            </a:r>
          </a:p>
          <a:p>
            <a:r>
              <a:rPr lang="en-GB" sz="2400"/>
              <a:t>Suggestions are recorded.</a:t>
            </a:r>
          </a:p>
          <a:p>
            <a:r>
              <a:rPr lang="en-GB" sz="2400"/>
              <a:t>After a few circuits try to embellish the points already made. </a:t>
            </a:r>
          </a:p>
          <a:p>
            <a:r>
              <a:rPr lang="en-GB" sz="2400"/>
              <a:t>Etc.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Useful resources for team working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http://www.cases.bham.ac.uk</a:t>
            </a:r>
            <a:endParaRPr lang="en-GB" dirty="0"/>
          </a:p>
          <a:p>
            <a:r>
              <a:rPr lang="en-GB" dirty="0"/>
              <a:t>Video Arts series</a:t>
            </a:r>
          </a:p>
          <a:p>
            <a:pPr lvl="1"/>
            <a:r>
              <a:rPr lang="en-GB" dirty="0"/>
              <a:t>Meetings Bloody Meetings</a:t>
            </a:r>
          </a:p>
          <a:p>
            <a:pPr lvl="1"/>
            <a:r>
              <a:rPr lang="en-GB" dirty="0"/>
              <a:t>More Bloody </a:t>
            </a:r>
            <a:r>
              <a:rPr lang="en-GB" dirty="0" smtClean="0"/>
              <a:t>Meetings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expected?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080421"/>
          </a:xfrm>
        </p:spPr>
        <p:txBody>
          <a:bodyPr/>
          <a:lstStyle/>
          <a:p>
            <a:r>
              <a:rPr lang="en-GB" dirty="0" smtClean="0"/>
              <a:t>Team working</a:t>
            </a:r>
          </a:p>
          <a:p>
            <a:r>
              <a:rPr lang="en-GB" dirty="0" smtClean="0"/>
              <a:t>Working as a team</a:t>
            </a:r>
          </a:p>
          <a:p>
            <a:r>
              <a:rPr lang="en-GB" dirty="0" smtClean="0"/>
              <a:t>Contributions from all team members</a:t>
            </a:r>
          </a:p>
          <a:p>
            <a:r>
              <a:rPr lang="en-GB" dirty="0" smtClean="0"/>
              <a:t>Data not just opinions</a:t>
            </a:r>
          </a:p>
          <a:p>
            <a:r>
              <a:rPr lang="en-GB" dirty="0" smtClean="0"/>
              <a:t>Ideas and new approaches</a:t>
            </a:r>
            <a:endParaRPr lang="en-GB" dirty="0" smtClean="0"/>
          </a:p>
          <a:p>
            <a:r>
              <a:rPr lang="en-GB" dirty="0" smtClean="0"/>
              <a:t>Interim report &amp; presentation (both in teams)</a:t>
            </a:r>
          </a:p>
          <a:p>
            <a:r>
              <a:rPr lang="en-GB" dirty="0" smtClean="0"/>
              <a:t>Final Team presentation</a:t>
            </a:r>
          </a:p>
          <a:p>
            <a:r>
              <a:rPr lang="en-GB" dirty="0" smtClean="0"/>
              <a:t>Final Team report</a:t>
            </a:r>
          </a:p>
          <a:p>
            <a:r>
              <a:rPr lang="en-GB" dirty="0" smtClean="0"/>
              <a:t>Peer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537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Peer Assessment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464050"/>
          </a:xfrm>
        </p:spPr>
        <p:txBody>
          <a:bodyPr/>
          <a:lstStyle/>
          <a:p>
            <a:r>
              <a:rPr lang="en-GB" dirty="0"/>
              <a:t>Peer assessment will be applied to the team-based </a:t>
            </a:r>
            <a:r>
              <a:rPr lang="en-GB" dirty="0" smtClean="0"/>
              <a:t>reports and presentations.</a:t>
            </a:r>
            <a:endParaRPr lang="en-GB" dirty="0"/>
          </a:p>
          <a:p>
            <a:r>
              <a:rPr lang="en-GB" dirty="0"/>
              <a:t>All students submit </a:t>
            </a:r>
            <a:r>
              <a:rPr lang="en-GB" dirty="0" smtClean="0"/>
              <a:t>an individual review.</a:t>
            </a:r>
            <a:endParaRPr lang="en-GB" dirty="0"/>
          </a:p>
          <a:p>
            <a:r>
              <a:rPr lang="en-GB" dirty="0"/>
              <a:t>Address the potential conflict of priorities.</a:t>
            </a:r>
          </a:p>
          <a:p>
            <a:r>
              <a:rPr lang="en-GB" dirty="0"/>
              <a:t>Peer assessment</a:t>
            </a:r>
            <a:r>
              <a:rPr lang="en-GB" b="1" dirty="0"/>
              <a:t> </a:t>
            </a:r>
            <a:r>
              <a:rPr lang="en-GB" b="1" dirty="0" smtClean="0"/>
              <a:t>should be evidence-based</a:t>
            </a:r>
            <a:endParaRPr lang="en-GB" b="1" dirty="0"/>
          </a:p>
          <a:p>
            <a:pPr lvl="1"/>
            <a:r>
              <a:rPr lang="en-GB" b="1" dirty="0"/>
              <a:t>SO KEEP RECORDS!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Client’s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400" dirty="0"/>
              <a:t>To what extent do residents appreciate the need to use heating efficiently and recycle solid waste as part of their contribution to the CMP?</a:t>
            </a:r>
          </a:p>
          <a:p>
            <a:pPr lvl="0"/>
            <a:r>
              <a:rPr lang="en-GB" sz="2400" dirty="0"/>
              <a:t>To what extent is there </a:t>
            </a:r>
            <a:r>
              <a:rPr lang="en-GB" sz="2400" u="sng" dirty="0"/>
              <a:t>evidence</a:t>
            </a:r>
            <a:r>
              <a:rPr lang="en-GB" sz="2400" dirty="0"/>
              <a:t> of this understanding in their behaviour?</a:t>
            </a:r>
          </a:p>
          <a:p>
            <a:r>
              <a:rPr lang="en-GB" sz="2400" dirty="0" smtClean="0"/>
              <a:t>What </a:t>
            </a:r>
            <a:r>
              <a:rPr lang="en-GB" sz="2400" u="sng" dirty="0"/>
              <a:t>new approaches </a:t>
            </a:r>
            <a:r>
              <a:rPr lang="en-GB" sz="2400" dirty="0"/>
              <a:t>can be identified to improve heating usage and solid waste recycling in the unit of accommodation</a:t>
            </a:r>
            <a:r>
              <a:rPr lang="en-GB" sz="2400" dirty="0" smtClean="0"/>
              <a:t>?</a:t>
            </a:r>
          </a:p>
          <a:p>
            <a:endParaRPr lang="en-GB" sz="2400" dirty="0"/>
          </a:p>
          <a:p>
            <a:r>
              <a:rPr lang="en-GB" sz="2400" dirty="0" smtClean="0"/>
              <a:t>You need to break these down!</a:t>
            </a:r>
          </a:p>
          <a:p>
            <a:r>
              <a:rPr lang="en-GB" sz="2400" dirty="0" smtClean="0"/>
              <a:t>Choose a unit of accommodation first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2344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Interim report (1 per team)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52429"/>
          </a:xfrm>
        </p:spPr>
        <p:txBody>
          <a:bodyPr/>
          <a:lstStyle/>
          <a:p>
            <a:r>
              <a:rPr lang="en-GB" dirty="0" smtClean="0"/>
              <a:t>Report on </a:t>
            </a:r>
            <a:r>
              <a:rPr lang="en-GB" dirty="0" smtClean="0"/>
              <a:t>approach to be used</a:t>
            </a:r>
            <a:endParaRPr lang="en-GB" dirty="0" smtClean="0"/>
          </a:p>
          <a:p>
            <a:pPr lvl="1"/>
            <a:r>
              <a:rPr lang="en-GB" dirty="0" smtClean="0"/>
              <a:t>Introduction to project and the aspect(s) of it that you are looking at</a:t>
            </a:r>
          </a:p>
          <a:p>
            <a:pPr lvl="1"/>
            <a:r>
              <a:rPr lang="en-GB" dirty="0" smtClean="0"/>
              <a:t>Discussion of ideas, key questions and approach you are going to use</a:t>
            </a:r>
          </a:p>
          <a:p>
            <a:pPr lvl="1"/>
            <a:r>
              <a:rPr lang="en-GB" dirty="0" smtClean="0"/>
              <a:t>Plan </a:t>
            </a:r>
            <a:r>
              <a:rPr lang="en-GB" dirty="0" smtClean="0"/>
              <a:t>for remainder of project</a:t>
            </a:r>
          </a:p>
          <a:p>
            <a:pPr lvl="2"/>
            <a:r>
              <a:rPr lang="en-GB" dirty="0" smtClean="0"/>
              <a:t>Schedule of activities</a:t>
            </a:r>
          </a:p>
          <a:p>
            <a:pPr lvl="2"/>
            <a:r>
              <a:rPr lang="en-GB" dirty="0" smtClean="0"/>
              <a:t>Who does what in your team</a:t>
            </a:r>
          </a:p>
        </p:txBody>
      </p:sp>
    </p:spTree>
    <p:extLst>
      <p:ext uri="{BB962C8B-B14F-4D97-AF65-F5344CB8AC3E}">
        <p14:creationId xmlns:p14="http://schemas.microsoft.com/office/powerpoint/2010/main" val="104420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Interim presentation (1 per team)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5 minutes to present the </a:t>
            </a:r>
            <a:r>
              <a:rPr lang="en-GB" dirty="0" smtClean="0"/>
              <a:t>key points</a:t>
            </a:r>
          </a:p>
          <a:p>
            <a:pPr lvl="1"/>
            <a:r>
              <a:rPr lang="en-GB" dirty="0" smtClean="0"/>
              <a:t>What questions are you looking at (why?)</a:t>
            </a:r>
          </a:p>
          <a:p>
            <a:pPr lvl="1"/>
            <a:r>
              <a:rPr lang="en-GB" dirty="0" smtClean="0"/>
              <a:t>Method for collection of evidence</a:t>
            </a:r>
            <a:endParaRPr lang="en-GB" dirty="0" smtClean="0"/>
          </a:p>
          <a:p>
            <a:pPr lvl="1"/>
            <a:r>
              <a:rPr lang="en-GB" dirty="0" smtClean="0"/>
              <a:t>Plan for remainder of project</a:t>
            </a:r>
          </a:p>
          <a:p>
            <a:pPr lvl="1"/>
            <a:r>
              <a:rPr lang="en-GB" dirty="0" smtClean="0"/>
              <a:t>No more than 5 slides</a:t>
            </a:r>
          </a:p>
          <a:p>
            <a:pPr lvl="1"/>
            <a:r>
              <a:rPr lang="en-GB" dirty="0" smtClean="0"/>
              <a:t>Time will be strictly limited</a:t>
            </a:r>
          </a:p>
          <a:p>
            <a:r>
              <a:rPr lang="en-GB" dirty="0" smtClean="0"/>
              <a:t>Up to 5 minutes for 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35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presentation (1 per team)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10 </a:t>
            </a:r>
            <a:r>
              <a:rPr lang="en-GB" dirty="0" smtClean="0"/>
              <a:t>minutes – to the client</a:t>
            </a:r>
            <a:endParaRPr lang="en-GB" dirty="0" smtClean="0"/>
          </a:p>
          <a:p>
            <a:pPr lvl="1"/>
            <a:r>
              <a:rPr lang="en-GB" dirty="0" smtClean="0"/>
              <a:t>Recommendations for the future</a:t>
            </a:r>
            <a:endParaRPr lang="en-GB" dirty="0" smtClean="0"/>
          </a:p>
          <a:p>
            <a:pPr lvl="1"/>
            <a:r>
              <a:rPr lang="en-GB" dirty="0" smtClean="0"/>
              <a:t>What is your big idea?</a:t>
            </a:r>
            <a:endParaRPr lang="en-GB" dirty="0" smtClean="0"/>
          </a:p>
          <a:p>
            <a:pPr lvl="1"/>
            <a:r>
              <a:rPr lang="en-GB" dirty="0" smtClean="0"/>
              <a:t>How will you ensure people will use it?</a:t>
            </a:r>
          </a:p>
          <a:p>
            <a:pPr lvl="1"/>
            <a:r>
              <a:rPr lang="en-GB" dirty="0" smtClean="0"/>
              <a:t>Draft poster/leaflet</a:t>
            </a:r>
            <a:endParaRPr lang="en-GB" dirty="0" smtClean="0"/>
          </a:p>
          <a:p>
            <a:pPr lvl="1"/>
            <a:r>
              <a:rPr lang="en-GB" dirty="0" smtClean="0"/>
              <a:t>When/How </a:t>
            </a:r>
            <a:r>
              <a:rPr lang="en-GB" dirty="0" smtClean="0"/>
              <a:t>could it be implemented</a:t>
            </a:r>
            <a:r>
              <a:rPr lang="en-GB" dirty="0" smtClean="0"/>
              <a:t>?</a:t>
            </a:r>
          </a:p>
          <a:p>
            <a:r>
              <a:rPr lang="en-GB" dirty="0" smtClean="0"/>
              <a:t>Up </a:t>
            </a:r>
            <a:r>
              <a:rPr lang="en-GB" dirty="0" smtClean="0"/>
              <a:t>to 5 minutes for questions</a:t>
            </a:r>
          </a:p>
          <a:p>
            <a:r>
              <a:rPr lang="en-GB" dirty="0" smtClean="0"/>
              <a:t>The chance to sell your idea to the client!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16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report (1 per team)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3656013"/>
          </a:xfrm>
        </p:spPr>
        <p:txBody>
          <a:bodyPr/>
          <a:lstStyle/>
          <a:p>
            <a:r>
              <a:rPr lang="en-GB" dirty="0" smtClean="0"/>
              <a:t>Detailed report on your idea</a:t>
            </a:r>
          </a:p>
          <a:p>
            <a:pPr lvl="1"/>
            <a:r>
              <a:rPr lang="en-GB" dirty="0" smtClean="0"/>
              <a:t>Introduction and </a:t>
            </a:r>
            <a:r>
              <a:rPr lang="en-GB" dirty="0" smtClean="0"/>
              <a:t>background</a:t>
            </a:r>
          </a:p>
          <a:p>
            <a:pPr lvl="1"/>
            <a:r>
              <a:rPr lang="en-GB" dirty="0" smtClean="0"/>
              <a:t>What is the problem? (shown with your data)</a:t>
            </a:r>
            <a:endParaRPr lang="en-GB" dirty="0" smtClean="0"/>
          </a:p>
          <a:p>
            <a:pPr lvl="1"/>
            <a:r>
              <a:rPr lang="en-GB" dirty="0" smtClean="0"/>
              <a:t>How does </a:t>
            </a:r>
            <a:r>
              <a:rPr lang="en-GB" dirty="0" smtClean="0"/>
              <a:t>your idea</a:t>
            </a:r>
            <a:r>
              <a:rPr lang="en-GB" dirty="0" smtClean="0"/>
              <a:t> </a:t>
            </a:r>
            <a:r>
              <a:rPr lang="en-GB" dirty="0" smtClean="0"/>
              <a:t>work</a:t>
            </a:r>
            <a:r>
              <a:rPr lang="en-GB" dirty="0" smtClean="0"/>
              <a:t>?</a:t>
            </a:r>
            <a:endParaRPr lang="en-GB" dirty="0" smtClean="0"/>
          </a:p>
          <a:p>
            <a:pPr lvl="1"/>
            <a:r>
              <a:rPr lang="en-GB" dirty="0" smtClean="0"/>
              <a:t>How would it be implemented</a:t>
            </a:r>
            <a:r>
              <a:rPr lang="en-GB" dirty="0" smtClean="0"/>
              <a:t>? (draft poster)</a:t>
            </a:r>
            <a:endParaRPr lang="en-GB" dirty="0" smtClean="0"/>
          </a:p>
          <a:p>
            <a:pPr lvl="1"/>
            <a:r>
              <a:rPr lang="en-GB" dirty="0" smtClean="0"/>
              <a:t>How would you ensure people use it?</a:t>
            </a:r>
          </a:p>
          <a:p>
            <a:pPr lvl="1"/>
            <a:r>
              <a:rPr lang="en-GB" dirty="0" smtClean="0"/>
              <a:t>Justify </a:t>
            </a:r>
            <a:r>
              <a:rPr lang="en-GB" dirty="0" smtClean="0"/>
              <a:t>your idea with evidence</a:t>
            </a:r>
            <a:endParaRPr lang="en-GB" dirty="0" smtClean="0"/>
          </a:p>
          <a:p>
            <a:pPr lvl="1"/>
            <a:r>
              <a:rPr lang="en-GB" dirty="0" smtClean="0"/>
              <a:t>What are the problems</a:t>
            </a:r>
            <a:r>
              <a:rPr lang="en-GB" dirty="0" smtClean="0"/>
              <a:t>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6093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report (individual review)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Team peer assessment form</a:t>
            </a:r>
          </a:p>
          <a:p>
            <a:pPr lvl="1"/>
            <a:r>
              <a:rPr lang="en-GB" dirty="0" smtClean="0"/>
              <a:t>How well did your team work?</a:t>
            </a:r>
          </a:p>
          <a:p>
            <a:pPr lvl="1"/>
            <a:r>
              <a:rPr lang="en-GB" dirty="0" smtClean="0"/>
              <a:t>What was your contribution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Based on evidence of contributions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931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pitfalls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Weak leadership</a:t>
            </a:r>
          </a:p>
          <a:p>
            <a:r>
              <a:rPr lang="en-GB" dirty="0" smtClean="0"/>
              <a:t>Not utilising whole team</a:t>
            </a:r>
          </a:p>
          <a:p>
            <a:r>
              <a:rPr lang="en-GB" dirty="0" smtClean="0"/>
              <a:t>Poor internal deadlines</a:t>
            </a:r>
          </a:p>
          <a:p>
            <a:r>
              <a:rPr lang="en-GB" dirty="0" smtClean="0"/>
              <a:t>Not reading the brief</a:t>
            </a:r>
          </a:p>
          <a:p>
            <a:pPr lvl="1"/>
            <a:r>
              <a:rPr lang="en-GB" dirty="0" smtClean="0"/>
              <a:t>Not </a:t>
            </a:r>
            <a:r>
              <a:rPr lang="en-GB" dirty="0" smtClean="0"/>
              <a:t>just technology</a:t>
            </a:r>
          </a:p>
          <a:p>
            <a:r>
              <a:rPr lang="en-GB" dirty="0" smtClean="0"/>
              <a:t>Not rehearsing the presentation</a:t>
            </a:r>
          </a:p>
          <a:p>
            <a:r>
              <a:rPr lang="en-GB" dirty="0" smtClean="0"/>
              <a:t>Doing too much in </a:t>
            </a:r>
            <a:r>
              <a:rPr lang="en-GB" dirty="0" smtClean="0"/>
              <a:t>series</a:t>
            </a:r>
          </a:p>
          <a:p>
            <a:pPr lvl="1"/>
            <a:r>
              <a:rPr lang="en-GB" dirty="0" smtClean="0"/>
              <a:t>One thing after another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5103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99FFFF"/>
      </a:lt1>
      <a:dk2>
        <a:srgbClr val="660033"/>
      </a:dk2>
      <a:lt2>
        <a:srgbClr val="000000"/>
      </a:lt2>
      <a:accent1>
        <a:srgbClr val="FFFFFF"/>
      </a:accent1>
      <a:accent2>
        <a:srgbClr val="99FFFF"/>
      </a:accent2>
      <a:accent3>
        <a:srgbClr val="CAFFFF"/>
      </a:accent3>
      <a:accent4>
        <a:srgbClr val="000000"/>
      </a:accent4>
      <a:accent5>
        <a:srgbClr val="FFFFFF"/>
      </a:accent5>
      <a:accent6>
        <a:srgbClr val="8AE7E7"/>
      </a:accent6>
      <a:hlink>
        <a:srgbClr val="660033"/>
      </a:hlink>
      <a:folHlink>
        <a:srgbClr val="4C0026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906</Words>
  <Application>Microsoft Office PowerPoint</Application>
  <PresentationFormat>On-screen Show (4:3)</PresentationFormat>
  <Paragraphs>148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Schedule</vt:lpstr>
      <vt:lpstr>What is expected?</vt:lpstr>
      <vt:lpstr>Client’s questions</vt:lpstr>
      <vt:lpstr>Interim report (1 per team)</vt:lpstr>
      <vt:lpstr>Interim presentation (1 per team)</vt:lpstr>
      <vt:lpstr>Final presentation (1 per team)</vt:lpstr>
      <vt:lpstr>Final report (1 per team)</vt:lpstr>
      <vt:lpstr>Final report (individual review)</vt:lpstr>
      <vt:lpstr>Possible pitfalls</vt:lpstr>
      <vt:lpstr>Working in Teams</vt:lpstr>
      <vt:lpstr>Working in teams.  How might you choose to work? Some extreme models for discussion</vt:lpstr>
      <vt:lpstr>The Power Culture</vt:lpstr>
      <vt:lpstr>The Role Culture</vt:lpstr>
      <vt:lpstr>The Matrix Culture</vt:lpstr>
      <vt:lpstr>The Person Culture</vt:lpstr>
      <vt:lpstr>Key issues to address</vt:lpstr>
      <vt:lpstr>Utilising the team</vt:lpstr>
      <vt:lpstr>How to Brainstorm (or thought shower)</vt:lpstr>
      <vt:lpstr>Useful resources for team working</vt:lpstr>
      <vt:lpstr>Peer Assessment</vt:lpstr>
    </vt:vector>
  </TitlesOfParts>
  <Company>The 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Binder</dc:creator>
  <cp:lastModifiedBy>Andrew Quinn</cp:lastModifiedBy>
  <cp:revision>27</cp:revision>
  <dcterms:created xsi:type="dcterms:W3CDTF">2005-06-08T10:36:09Z</dcterms:created>
  <dcterms:modified xsi:type="dcterms:W3CDTF">2014-01-28T09:42:03Z</dcterms:modified>
</cp:coreProperties>
</file>